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50401538" cy="35999738"/>
  <p:notesSz cx="6715125" cy="9239250"/>
  <p:embeddedFontLst>
    <p:embeddedFont>
      <p:font typeface="Calibri" panose="020F0502020204030204" pitchFamily="34" charset="0"/>
      <p:regular r:id="rId4"/>
      <p:bold r:id="rId5"/>
      <p:italic r:id="rId6"/>
      <p:boldItalic r:id="rId7"/>
    </p:embeddedFont>
    <p:embeddedFont>
      <p:font typeface="Helvetica Neue"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95">
          <p15:clr>
            <a:srgbClr val="000000"/>
          </p15:clr>
        </p15:guide>
        <p15:guide id="2" orient="horz" pos="22425">
          <p15:clr>
            <a:srgbClr val="000000"/>
          </p15:clr>
        </p15:guide>
        <p15:guide id="3" orient="horz" pos="2349">
          <p15:clr>
            <a:srgbClr val="000000"/>
          </p15:clr>
        </p15:guide>
        <p15:guide id="4" pos="15875">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iFCOY7trDMscQJVpKR4Ju+xLPc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AF220-173C-4B22-AC94-544497C89910}" v="26" dt="2022-02-17T15:12:40.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3492" y="-3396"/>
      </p:cViewPr>
      <p:guideLst>
        <p:guide orient="horz" pos="5195"/>
        <p:guide orient="horz" pos="22425"/>
        <p:guide orient="horz" pos="2349"/>
        <p:guide pos="158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Nuñez" userId="3a0b7b1e4418f104" providerId="LiveId" clId="{2C1AF220-173C-4B22-AC94-544497C89910}"/>
    <pc:docChg chg="undo custSel modSld">
      <pc:chgData name="Samantha Nuñez" userId="3a0b7b1e4418f104" providerId="LiveId" clId="{2C1AF220-173C-4B22-AC94-544497C89910}" dt="2022-02-17T15:25:57.541" v="261" actId="6549"/>
      <pc:docMkLst>
        <pc:docMk/>
      </pc:docMkLst>
      <pc:sldChg chg="addSp delSp modSp mod">
        <pc:chgData name="Samantha Nuñez" userId="3a0b7b1e4418f104" providerId="LiveId" clId="{2C1AF220-173C-4B22-AC94-544497C89910}" dt="2022-02-17T15:25:57.541" v="261" actId="6549"/>
        <pc:sldMkLst>
          <pc:docMk/>
          <pc:sldMk cId="0" sldId="256"/>
        </pc:sldMkLst>
        <pc:spChg chg="mod">
          <ac:chgData name="Samantha Nuñez" userId="3a0b7b1e4418f104" providerId="LiveId" clId="{2C1AF220-173C-4B22-AC94-544497C89910}" dt="2022-02-17T15:14:39.859" v="104" actId="1076"/>
          <ac:spMkLst>
            <pc:docMk/>
            <pc:sldMk cId="0" sldId="256"/>
            <ac:spMk id="53" creationId="{00000000-0000-0000-0000-000000000000}"/>
          </ac:spMkLst>
        </pc:spChg>
        <pc:spChg chg="del mod">
          <ac:chgData name="Samantha Nuñez" userId="3a0b7b1e4418f104" providerId="LiveId" clId="{2C1AF220-173C-4B22-AC94-544497C89910}" dt="2022-02-17T15:10:30.564" v="44"/>
          <ac:spMkLst>
            <pc:docMk/>
            <pc:sldMk cId="0" sldId="256"/>
            <ac:spMk id="57" creationId="{00000000-0000-0000-0000-000000000000}"/>
          </ac:spMkLst>
        </pc:spChg>
        <pc:spChg chg="del">
          <ac:chgData name="Samantha Nuñez" userId="3a0b7b1e4418f104" providerId="LiveId" clId="{2C1AF220-173C-4B22-AC94-544497C89910}" dt="2022-02-17T15:08:10.562" v="0" actId="478"/>
          <ac:spMkLst>
            <pc:docMk/>
            <pc:sldMk cId="0" sldId="256"/>
            <ac:spMk id="58" creationId="{00000000-0000-0000-0000-000000000000}"/>
          </ac:spMkLst>
        </pc:spChg>
        <pc:spChg chg="mod">
          <ac:chgData name="Samantha Nuñez" userId="3a0b7b1e4418f104" providerId="LiveId" clId="{2C1AF220-173C-4B22-AC94-544497C89910}" dt="2022-02-17T15:22:58.885" v="206" actId="1076"/>
          <ac:spMkLst>
            <pc:docMk/>
            <pc:sldMk cId="0" sldId="256"/>
            <ac:spMk id="61" creationId="{00000000-0000-0000-0000-000000000000}"/>
          </ac:spMkLst>
        </pc:spChg>
        <pc:spChg chg="mod">
          <ac:chgData name="Samantha Nuñez" userId="3a0b7b1e4418f104" providerId="LiveId" clId="{2C1AF220-173C-4B22-AC94-544497C89910}" dt="2022-02-17T15:23:02.050" v="207" actId="1076"/>
          <ac:spMkLst>
            <pc:docMk/>
            <pc:sldMk cId="0" sldId="256"/>
            <ac:spMk id="62" creationId="{00000000-0000-0000-0000-000000000000}"/>
          </ac:spMkLst>
        </pc:spChg>
        <pc:spChg chg="del mod">
          <ac:chgData name="Samantha Nuñez" userId="3a0b7b1e4418f104" providerId="LiveId" clId="{2C1AF220-173C-4B22-AC94-544497C89910}" dt="2022-02-17T15:13:00.765" v="82"/>
          <ac:spMkLst>
            <pc:docMk/>
            <pc:sldMk cId="0" sldId="256"/>
            <ac:spMk id="63" creationId="{00000000-0000-0000-0000-000000000000}"/>
          </ac:spMkLst>
        </pc:spChg>
        <pc:spChg chg="mod">
          <ac:chgData name="Samantha Nuñez" userId="3a0b7b1e4418f104" providerId="LiveId" clId="{2C1AF220-173C-4B22-AC94-544497C89910}" dt="2022-02-17T15:17:20.033" v="149" actId="14100"/>
          <ac:spMkLst>
            <pc:docMk/>
            <pc:sldMk cId="0" sldId="256"/>
            <ac:spMk id="72" creationId="{00000000-0000-0000-0000-000000000000}"/>
          </ac:spMkLst>
        </pc:spChg>
        <pc:spChg chg="mod">
          <ac:chgData name="Samantha Nuñez" userId="3a0b7b1e4418f104" providerId="LiveId" clId="{2C1AF220-173C-4B22-AC94-544497C89910}" dt="2022-02-17T15:17:19.490" v="148" actId="1076"/>
          <ac:spMkLst>
            <pc:docMk/>
            <pc:sldMk cId="0" sldId="256"/>
            <ac:spMk id="74" creationId="{00000000-0000-0000-0000-000000000000}"/>
          </ac:spMkLst>
        </pc:spChg>
        <pc:spChg chg="mod">
          <ac:chgData name="Samantha Nuñez" userId="3a0b7b1e4418f104" providerId="LiveId" clId="{2C1AF220-173C-4B22-AC94-544497C89910}" dt="2022-02-17T15:17:17.018" v="144" actId="1076"/>
          <ac:spMkLst>
            <pc:docMk/>
            <pc:sldMk cId="0" sldId="256"/>
            <ac:spMk id="75" creationId="{00000000-0000-0000-0000-000000000000}"/>
          </ac:spMkLst>
        </pc:spChg>
        <pc:spChg chg="mod">
          <ac:chgData name="Samantha Nuñez" userId="3a0b7b1e4418f104" providerId="LiveId" clId="{2C1AF220-173C-4B22-AC94-544497C89910}" dt="2022-02-17T15:21:16.504" v="177" actId="1076"/>
          <ac:spMkLst>
            <pc:docMk/>
            <pc:sldMk cId="0" sldId="256"/>
            <ac:spMk id="76" creationId="{00000000-0000-0000-0000-000000000000}"/>
          </ac:spMkLst>
        </pc:spChg>
        <pc:spChg chg="mod">
          <ac:chgData name="Samantha Nuñez" userId="3a0b7b1e4418f104" providerId="LiveId" clId="{2C1AF220-173C-4B22-AC94-544497C89910}" dt="2022-02-17T15:20:30.222" v="155" actId="403"/>
          <ac:spMkLst>
            <pc:docMk/>
            <pc:sldMk cId="0" sldId="256"/>
            <ac:spMk id="77" creationId="{00000000-0000-0000-0000-000000000000}"/>
          </ac:spMkLst>
        </pc:spChg>
        <pc:spChg chg="del">
          <ac:chgData name="Samantha Nuñez" userId="3a0b7b1e4418f104" providerId="LiveId" clId="{2C1AF220-173C-4B22-AC94-544497C89910}" dt="2022-02-17T15:10:53.149" v="45" actId="478"/>
          <ac:spMkLst>
            <pc:docMk/>
            <pc:sldMk cId="0" sldId="256"/>
            <ac:spMk id="85" creationId="{00000000-0000-0000-0000-000000000000}"/>
          </ac:spMkLst>
        </pc:spChg>
        <pc:spChg chg="mod">
          <ac:chgData name="Samantha Nuñez" userId="3a0b7b1e4418f104" providerId="LiveId" clId="{2C1AF220-173C-4B22-AC94-544497C89910}" dt="2022-02-17T15:25:57.541" v="261" actId="6549"/>
          <ac:spMkLst>
            <pc:docMk/>
            <pc:sldMk cId="0" sldId="256"/>
            <ac:spMk id="91" creationId="{00000000-0000-0000-0000-000000000000}"/>
          </ac:spMkLst>
        </pc:spChg>
        <pc:spChg chg="mod">
          <ac:chgData name="Samantha Nuñez" userId="3a0b7b1e4418f104" providerId="LiveId" clId="{2C1AF220-173C-4B22-AC94-544497C89910}" dt="2022-02-17T15:21:35.473" v="181" actId="404"/>
          <ac:spMkLst>
            <pc:docMk/>
            <pc:sldMk cId="0" sldId="256"/>
            <ac:spMk id="92" creationId="{00000000-0000-0000-0000-000000000000}"/>
          </ac:spMkLst>
        </pc:spChg>
        <pc:grpChg chg="mod">
          <ac:chgData name="Samantha Nuñez" userId="3a0b7b1e4418f104" providerId="LiveId" clId="{2C1AF220-173C-4B22-AC94-544497C89910}" dt="2022-02-17T15:22:40.957" v="201" actId="1076"/>
          <ac:grpSpMkLst>
            <pc:docMk/>
            <pc:sldMk cId="0" sldId="256"/>
            <ac:grpSpMk id="60" creationId="{00000000-0000-0000-0000-000000000000}"/>
          </ac:grpSpMkLst>
        </pc:grpChg>
        <pc:graphicFrameChg chg="add mod modGraphic">
          <ac:chgData name="Samantha Nuñez" userId="3a0b7b1e4418f104" providerId="LiveId" clId="{2C1AF220-173C-4B22-AC94-544497C89910}" dt="2022-02-17T15:14:18.805" v="100" actId="1076"/>
          <ac:graphicFrameMkLst>
            <pc:docMk/>
            <pc:sldMk cId="0" sldId="256"/>
            <ac:graphicFrameMk id="22" creationId="{E55A9078-D9A6-48E9-A4AE-4BD27408D13B}"/>
          </ac:graphicFrameMkLst>
        </pc:graphicFrameChg>
        <pc:graphicFrameChg chg="add mod">
          <ac:chgData name="Samantha Nuñez" userId="3a0b7b1e4418f104" providerId="LiveId" clId="{2C1AF220-173C-4B22-AC94-544497C89910}" dt="2022-02-17T15:13:09.798" v="83" actId="1076"/>
          <ac:graphicFrameMkLst>
            <pc:docMk/>
            <pc:sldMk cId="0" sldId="256"/>
            <ac:graphicFrameMk id="94" creationId="{48FE89FA-E625-4CAE-AC17-6A6C8B848F60}"/>
          </ac:graphicFrameMkLst>
        </pc:graphicFrameChg>
        <pc:picChg chg="del">
          <ac:chgData name="Samantha Nuñez" userId="3a0b7b1e4418f104" providerId="LiveId" clId="{2C1AF220-173C-4B22-AC94-544497C89910}" dt="2022-02-17T15:10:30.563" v="42" actId="478"/>
          <ac:picMkLst>
            <pc:docMk/>
            <pc:sldMk cId="0" sldId="256"/>
            <ac:picMk id="86" creationId="{00000000-0000-0000-0000-000000000000}"/>
          </ac:picMkLst>
        </pc:picChg>
        <pc:picChg chg="add mod">
          <ac:chgData name="Samantha Nuñez" userId="3a0b7b1e4418f104" providerId="LiveId" clId="{2C1AF220-173C-4B22-AC94-544497C89910}" dt="2022-02-17T15:14:36.394" v="103" actId="14100"/>
          <ac:picMkLst>
            <pc:docMk/>
            <pc:sldMk cId="0" sldId="256"/>
            <ac:picMk id="95" creationId="{9B86CDD8-3430-4CAA-B8F6-662E8E228072}"/>
          </ac:picMkLst>
        </pc:picChg>
        <pc:picChg chg="add mod">
          <ac:chgData name="Samantha Nuñez" userId="3a0b7b1e4418f104" providerId="LiveId" clId="{2C1AF220-173C-4B22-AC94-544497C89910}" dt="2022-02-17T15:14:27.163" v="102" actId="1076"/>
          <ac:picMkLst>
            <pc:docMk/>
            <pc:sldMk cId="0" sldId="256"/>
            <ac:picMk id="96" creationId="{3E2DAC24-5135-4878-94FC-7C950FFC042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3200">
                <a:solidFill>
                  <a:schemeClr val="tx1"/>
                </a:solidFill>
              </a:rPr>
              <a:t>Larvae found in Traps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Trap 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Both Experiments</c:v>
                </c:pt>
              </c:strCache>
            </c:strRef>
          </c:cat>
          <c:val>
            <c:numRef>
              <c:f>Sheet1!$B$2</c:f>
              <c:numCache>
                <c:formatCode>General</c:formatCode>
                <c:ptCount val="1"/>
                <c:pt idx="0">
                  <c:v>0</c:v>
                </c:pt>
              </c:numCache>
            </c:numRef>
          </c:val>
          <c:extLst>
            <c:ext xmlns:c16="http://schemas.microsoft.com/office/drawing/2014/chart" uri="{C3380CC4-5D6E-409C-BE32-E72D297353CC}">
              <c16:uniqueId val="{00000000-C604-46E9-A4B8-9ACB558B7DBF}"/>
            </c:ext>
          </c:extLst>
        </c:ser>
        <c:ser>
          <c:idx val="1"/>
          <c:order val="1"/>
          <c:tx>
            <c:strRef>
              <c:f>Sheet1!$C$1</c:f>
              <c:strCache>
                <c:ptCount val="1"/>
                <c:pt idx="0">
                  <c:v>Trap 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Both Experiments</c:v>
                </c:pt>
              </c:strCache>
            </c:strRef>
          </c:cat>
          <c:val>
            <c:numRef>
              <c:f>Sheet1!$C$2</c:f>
              <c:numCache>
                <c:formatCode>General</c:formatCode>
                <c:ptCount val="1"/>
                <c:pt idx="0">
                  <c:v>2</c:v>
                </c:pt>
              </c:numCache>
            </c:numRef>
          </c:val>
          <c:extLst>
            <c:ext xmlns:c16="http://schemas.microsoft.com/office/drawing/2014/chart" uri="{C3380CC4-5D6E-409C-BE32-E72D297353CC}">
              <c16:uniqueId val="{00000001-C604-46E9-A4B8-9ACB558B7DBF}"/>
            </c:ext>
          </c:extLst>
        </c:ser>
        <c:ser>
          <c:idx val="2"/>
          <c:order val="2"/>
          <c:tx>
            <c:strRef>
              <c:f>Sheet1!$D$1</c:f>
              <c:strCache>
                <c:ptCount val="1"/>
                <c:pt idx="0">
                  <c:v>Trap 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Both Experiments</c:v>
                </c:pt>
              </c:strCache>
            </c:strRef>
          </c:cat>
          <c:val>
            <c:numRef>
              <c:f>Sheet1!$D$2</c:f>
              <c:numCache>
                <c:formatCode>General</c:formatCode>
                <c:ptCount val="1"/>
                <c:pt idx="0">
                  <c:v>4</c:v>
                </c:pt>
              </c:numCache>
            </c:numRef>
          </c:val>
          <c:extLst>
            <c:ext xmlns:c16="http://schemas.microsoft.com/office/drawing/2014/chart" uri="{C3380CC4-5D6E-409C-BE32-E72D297353CC}">
              <c16:uniqueId val="{00000002-C604-46E9-A4B8-9ACB558B7DBF}"/>
            </c:ext>
          </c:extLst>
        </c:ser>
        <c:ser>
          <c:idx val="3"/>
          <c:order val="3"/>
          <c:tx>
            <c:strRef>
              <c:f>Sheet1!$E$1</c:f>
              <c:strCache>
                <c:ptCount val="1"/>
                <c:pt idx="0">
                  <c:v>Trap AA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Both Experiments</c:v>
                </c:pt>
              </c:strCache>
            </c:strRef>
          </c:cat>
          <c:val>
            <c:numRef>
              <c:f>Sheet1!$E$2</c:f>
              <c:numCache>
                <c:formatCode>General</c:formatCode>
                <c:ptCount val="1"/>
                <c:pt idx="0">
                  <c:v>6</c:v>
                </c:pt>
              </c:numCache>
            </c:numRef>
          </c:val>
          <c:extLst>
            <c:ext xmlns:c16="http://schemas.microsoft.com/office/drawing/2014/chart" uri="{C3380CC4-5D6E-409C-BE32-E72D297353CC}">
              <c16:uniqueId val="{00000003-C604-46E9-A4B8-9ACB558B7DBF}"/>
            </c:ext>
          </c:extLst>
        </c:ser>
        <c:ser>
          <c:idx val="4"/>
          <c:order val="4"/>
          <c:tx>
            <c:strRef>
              <c:f>Sheet1!$F$1</c:f>
              <c:strCache>
                <c:ptCount val="1"/>
                <c:pt idx="0">
                  <c:v>Trap BB</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Both Experiments</c:v>
                </c:pt>
              </c:strCache>
            </c:strRef>
          </c:cat>
          <c:val>
            <c:numRef>
              <c:f>Sheet1!$F$2</c:f>
              <c:numCache>
                <c:formatCode>General</c:formatCode>
                <c:ptCount val="1"/>
                <c:pt idx="0">
                  <c:v>3</c:v>
                </c:pt>
              </c:numCache>
            </c:numRef>
          </c:val>
          <c:extLst>
            <c:ext xmlns:c16="http://schemas.microsoft.com/office/drawing/2014/chart" uri="{C3380CC4-5D6E-409C-BE32-E72D297353CC}">
              <c16:uniqueId val="{00000004-C604-46E9-A4B8-9ACB558B7DBF}"/>
            </c:ext>
          </c:extLst>
        </c:ser>
        <c:ser>
          <c:idx val="5"/>
          <c:order val="5"/>
          <c:tx>
            <c:strRef>
              <c:f>Sheet1!$G$1</c:f>
              <c:strCache>
                <c:ptCount val="1"/>
                <c:pt idx="0">
                  <c:v>Trap CC</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Both Experiments</c:v>
                </c:pt>
              </c:strCache>
            </c:strRef>
          </c:cat>
          <c:val>
            <c:numRef>
              <c:f>Sheet1!$G$2</c:f>
              <c:numCache>
                <c:formatCode>General</c:formatCode>
                <c:ptCount val="1"/>
                <c:pt idx="0">
                  <c:v>5</c:v>
                </c:pt>
              </c:numCache>
            </c:numRef>
          </c:val>
          <c:extLst>
            <c:ext xmlns:c16="http://schemas.microsoft.com/office/drawing/2014/chart" uri="{C3380CC4-5D6E-409C-BE32-E72D297353CC}">
              <c16:uniqueId val="{00000005-C604-46E9-A4B8-9ACB558B7DBF}"/>
            </c:ext>
          </c:extLst>
        </c:ser>
        <c:dLbls>
          <c:dLblPos val="outEnd"/>
          <c:showLegendKey val="0"/>
          <c:showVal val="1"/>
          <c:showCatName val="0"/>
          <c:showSerName val="0"/>
          <c:showPercent val="0"/>
          <c:showBubbleSize val="0"/>
        </c:dLbls>
        <c:gapWidth val="219"/>
        <c:overlap val="-27"/>
        <c:axId val="572446080"/>
        <c:axId val="572446408"/>
      </c:barChart>
      <c:catAx>
        <c:axId val="57244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72446408"/>
        <c:crosses val="autoZero"/>
        <c:auto val="1"/>
        <c:lblAlgn val="ctr"/>
        <c:lblOffset val="100"/>
        <c:noMultiLvlLbl val="0"/>
      </c:catAx>
      <c:valAx>
        <c:axId val="572446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44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6:31.754"/>
    </inkml:context>
    <inkml:brush xml:id="br0">
      <inkml:brushProperty name="width" value="0.05" units="cm"/>
      <inkml:brushProperty name="height" value="0.05" units="cm"/>
      <inkml:brushProperty name="color" value="#E71224"/>
    </inkml:brush>
  </inkml:definitions>
  <inkml:trace contextRef="#ctx0" brushRef="#br0">255 215 24575,'4'15'-11343,"0"0"6097,-1 3 4229,1 8 4135,-1-4-2590,-1-5-152,5 40 870,-12-22 3552,0-31-2982,-1-13 705,-2-12 682,5-10-3203,1-1 0,3-42 0,-1 53 0,-10 64 0,4-19 0,-5 48 0,37-108 0,0-24 0,-3 7 0,-18 44 0,-8 21 0,-3 10 0,-49 136 0,67-189 0,0 0 0,-2 0 0,9-54 0,-19 85 0,0 0 0,0 0 0,0 0 0,0 0 0,0 0 0,0 0 0,0 0 0,0 0 0,-1 0 0,1 1 0,0-1 0,0 0 0,0 0 0,0 0 0,0 0 0,0 0 0,0 0 0,0 0 0,0 0 0,-1 0 0,1 0 0,0 0 0,0 0 0,0 0 0,0 0 0,0 0 0,0 0 0,0 0 0,0 0 0,-1 0 0,1 0 0,0 0 0,0 0 0,0 0 0,0-1 0,0 1 0,0 0 0,0 0 0,0 0 0,0 0 0,-1 0 0,1 0 0,0 0 0,0 0 0,0 0 0,0 0 0,0 0 0,0-1 0,0 1 0,-12 18 0,-12 23 0,3 10 0,-13 25 0,35-127 0,5 7 0,-2 17 0,2-51 0,-30 137 0,13 9 0,6-36 0,4-29 0,2-15 0,0-13 0,0 0 0,-1 0 0,-5-27 0,-9 127 0,8-26 0,2 1 0,4 72 0,16-201 0,-12 53 0,-2 17 0,-1 1 0,0-1 0,0 0 0,0 1 0,-1-1 0,-2-12 0,-12 73 0,5-2 0,6-32 0,0 0 0,-1 0 0,-13 33 0,18-58 0,-1 0 0,0 0 0,0 0 0,-1 0 0,-1-9 0,-1-6 0,3 13 0,-3-23 0,0 55 0,-2 103 0,2-115 0,0-1 0,0 0 0,-1 0 0,-1-1 0,1 1 0,-1-1 0,-7 9 0,-4 10 0,6-7 0,1 0 0,1 0 0,1 1 0,1 1 0,0-1 0,-1 28 0,20-75 0,69-117 0,-61 114 0,2-1 0,-2-1 0,-1-1 0,26-53 0,-74 143 0,-53 81 0,52-94 0,76-113 0,98-110 0,-274 299 0,152-185 0,76-112 0,-137 240 0,21-38 0,0 1 0,3 0 0,-18 45 0,35-83 0,65-233 0,-70 257 0,0-1 0,0 1 0,2 1 0,0-1 0,0 0 0,1 0 0,1 0 0,0 0 0,1-1 0,1 1 0,5 13 0,-9-27 0,0 0 0,0 1 0,0-1 0,0 0 0,0 0 0,0 1 0,0-1 0,1 0 0,-1 0 0,0 0 0,0 1 0,0-1 0,1 0 0,-1 0 0,0 0 0,0 1 0,0-1 0,1 0 0,-1 0 0,0 0 0,0 0 0,1 0 0,-1 0 0,0 0 0,0 0 0,1 1 0,-1-1 0,0 0 0,0 0 0,1 0 0,-1 0 0,0 0 0,1-1 0,-1 1 0,0 0 0,0 0 0,1 0 0,-1 0 0,0 0 0,10-11 0,4-16 0,-14 27 0,80-231 0,-78 256 0,-3 18 0,-3-3 0,1-14 0,1 0 0,2 0 0,4 51 0,23-181 0,-20 70 0,-5 21 0,0 1 0,1-1 0,1 1 0,0 0 0,7-16 0,-12 79 0,-4-3 0,2-29 0,2 1 0,-1-1 0,2 0 0,1 0 0,5 37 0,13-100 0,-4-32 0,-4 121 0,-6-25 0,-1-6 0,0-1 0,1 0 0,8 19 0,-33-84 0,17 42 0,0 0 0,-1 0 0,0 0 0,-1 1 0,0-1 0,-1 1 0,-6-8 0,20 26 0,1 1 0,0-1 0,0-1 0,1 0 0,-1 0 0,2-1 0,-1 0 0,1-1 0,18 8 0,-62-53 0,15 20 0,-10-12 0,27 29 0,5 4 0,18 16 0,32 24 0,-33-28 0,-31-26 0,-17-13 0,13 13 0,1 0 0,-21-26 0,91 99 0,-24-28 0,-33-32 0,0 1 0,0 0 0,0-1 0,0 1 0,0 0 0,-1-1 0,1 1 0,-1-1 0,1 1 0,-1 0 0,1-1 0,-1 1 0,0-1 0,0 1 0,0-1 0,1 0 0,-2 1 0,1-1 0,-2 2 0,-35 45 0,18-23 0,9-8 0,9-12 0,-1 0 0,0 0 0,0 0 0,0-1 0,-1 0 0,0 1 0,0-1 0,-8 6 0,-38-24 0,-29 10 0,63 5 0,-1-1 0,1-1 0,0-1 0,-27-6 0,53 2 0,0 0 0,0 1 0,0 1 0,16-6 0,2 1 0,0 1 0,0 1 0,47-4 0,-130-6 0,-44 6 0,182 2 0,-49 6 0,-29 3 0,-10 1 0,-42 11 0,37-9 0,0 0 0,0-1 0,-1 0 0,1 0 0,-17 0 0,27-3 0,-1 0 0,1 0 0,0 1 0,0-1 0,0 0 0,0 0 0,0 1 0,0-1 0,0 0 0,0 0 0,0 0 0,0 1 0,0-1 0,1 0 0,-1 0 0,0 1 0,0-1 0,1 0 0,-1 1 0,0-1 0,1 0 0,-1 1 0,1-1 0,-1 0 0,1 1 0,0-2 0,14-21 0,-15 23 0,16-25 0,-1-1 0,-1-1 0,-1 0 0,16-53 0,19-121 0,-47 180 0,-10 34 0,-9 33 0,7-13 0,2-7 0,0 0 0,2 1 0,1 0 0,-5 52 0,12-94 0,1 1 0,0 0 0,5-15 0,5-36 0,-11 51 0,0-3 0,0 1 0,-1-1 0,-2-18 0,-12 122 0,10-52 0,0-13 0,1 1 0,2-1 0,0 1 0,1 0 0,2-1 0,5 34 0,-7-55 0,0-1 0,0 0 0,0 0 0,0 1 0,0-1 0,0 0 0,0 0 0,0 1 0,0-1 0,1 0 0,-1 0 0,0 0 0,0 1 0,0-1 0,0 0 0,0 0 0,0 0 0,1 1 0,-1-1 0,0 0 0,0 0 0,0 0 0,0 0 0,1 0 0,-1 1 0,0-1 0,0 0 0,1 0 0,-1 0 0,0 0 0,0 0 0,0 0 0,1 0 0,-1 0 0,0 0 0,0 0 0,1 0 0,-1 0 0,0 0 0,0 0 0,1 0 0,-1 0 0,0 0 0,0 0 0,1 0 0,-1 0 0,0 0 0,1-1 0,11-12 0,6-19 0,25-94 0,-44 152 0,1 0 0,0 0 0,2 0 0,2-1 0,0 1 0,1-1 0,2 0 0,0 0 0,13 28 0,-14-42 0,-8-15 0,-17-21 0,11 20 0,0 1 0,0-1 0,-1 1 0,0 1 0,-9-4 0,15 6 0,0 0 0,0 1 0,0-1 0,0 0 0,1 1 0,-1-1 0,0 1 0,0 0 0,0 0 0,0 0 0,0 1 0,0-1 0,0 1 0,0 0 0,0-1 0,0 1 0,0 0 0,1 1 0,-1-1 0,-3 3 0,6-4 0,-1 1 0,1-1 0,0 1 0,0-1 0,0 1 0,0-1 0,0 1 0,0-1 0,0 1 0,0-1 0,0 1 0,0-1 0,0 1 0,0-1 0,0 1 0,0-1 0,1 1 0,-1-1 0,0 1 0,0-1 0,1 1 0,-1-1 0,0 0 0,0 1 0,1-1 0,-1 1 0,1-1 0,-1 0 0,0 1 0,1-1 0,-1 0 0,1 1 0,-1-1 0,1 0 0,-1 0 0,0 1 0,1-1 0,-1 0 0,1 0 0,-1 0 0,1 0 0,0 0 0,-1 0 0,1 0 0,24 10 0,25-1 0,-47-8 0,0-1 0,1 0 0,-1 1 0,1-1 0,-1-1 0,1 1 0,-1 0 0,0-1 0,1 0 0,-1 1 0,0-1 0,4-2 0,-46 0 0,-12 14 0,48-10 0,-1 0 0,1 0 0,0 0 0,0 0 0,0 1 0,0-1 0,0 1 0,0 0 0,1 0 0,-1 0 0,0 0 0,1 0 0,-3 4 0,56-20 0,0-9 0,-42 17 0,-34 17 0,3 4 0,18-12 0,0 0 0,0-1 0,0 1 0,-1-1 0,1 1 0,-1-1 0,-6 2 0,35-37 0,-17 26 0,1 0 0,0-1 0,0 0 0,-1 0 0,-1 0 0,9-14 0,-14 19 0,0 1 0,0 0 0,0-1 0,0 1 0,-1-1 0,1 1 0,-1-1 0,1 0 0,-1 1 0,0-1 0,0 1 0,0-1 0,0 0 0,0 1 0,-1-1 0,1 1 0,-1-1 0,0 1 0,0-1 0,0 1 0,0-1 0,0 1 0,0 0 0,-1 0 0,1-1 0,-1 1 0,-3-3 0,-3-3 0,0 0 0,1-1 0,0 0 0,0 0 0,1 0 0,0-1 0,1 0 0,0 0 0,0 0 0,1-1 0,1 1 0,-1-1 0,2 0 0,-3-18 0,4 14 0,2 10 0,-1 0 0,0 0 0,0 1 0,-1-1 0,1 0 0,-1 0 0,0 1 0,-1-1 0,1 0 0,-3-5 0,3 10 0,1 0 0,0-1 0,0 1 0,0 0 0,-1 0 0,1 0 0,0 0 0,0 0 0,-1 0 0,1 0 0,0 0 0,0 0 0,-1 0 0,1 0 0,0 0 0,0 0 0,-1 0 0,1 0 0,0 0 0,0 0 0,-1 0 0,1 1 0,0-1 0,0 0 0,0 0 0,-1 0 0,1 0 0,0 0 0,0 1 0,0-1 0,0 0 0,-1 0 0,1 0 0,0 0 0,0 1 0,0-1 0,0 0 0,0 0 0,0 1 0,-1-1 0,1 0 0,0 0 0,0 0 0,0 1 0,0-1 0,0 0 0,0 0 0,0 1 0,0-1 0,0 0 0,0 0 0,0 1 0,0-1 0,0 0 0,1 1 0,-3 20 0,2-16 0,-1-9 0,-1-3 0,0-1 0,-1 0 0,0 1 0,-8-14 0,10 19 0,-1-1 0,1 0 0,-1 0 0,0 1 0,0-1 0,0 1 0,0-1 0,0 1 0,-1 0 0,1 0 0,-1 0 0,1 0 0,-1 0 0,0 1 0,-3-2 0,5 7 0,0 0 0,0 0 0,0-1 0,0 1 0,0 0 0,1 0 0,0 0 0,0 0 0,1 7 0,-1-8 0,0 26 0,1-7 0,-1 1 0,-1-1 0,-1 0 0,-6 28 0,-4-94 0,4-32 0,-5-87 0,11 214 0,-12 71 0,2-20 0,-1-248 0,13 135 0,0 6 0,1 1 0,-1-1 0,0 0 0,-1 0 0,1 0 0,-1 0 0,0 0 0,0 1 0,0-1 0,-2-5 0,-7 57 0,-10 59 0,9-61 0,3 1 0,-3 67 0,13-167 0,2-97 0,-3 170 0,12 167 0,-14-173 0,2 3 0,7-40 0,2-5 0,21-40 0,-22 53 0,-2 1 0,1-1 0,-2 0 0,0-1 0,-1 0 0,-1 0 0,-1 0 0,3-31 0,-6 41 0,-1 0 0,1 1 0,-1-1 0,-1 0 0,1 0 0,-1 1 0,-1-1 0,1 1 0,-1-1 0,0 1 0,0 0 0,-7-9 0,0 4 0,0 1 0,0 0 0,0 0 0,-25-15 0,33 23 0,-16-13 0,18 14 0,0 1 0,1-1 0,-1 1 0,1-1 0,-1 1 0,0-1 0,1 1 0,-1 0 0,1-1 0,0 1 0,-1 0 0,1-1 0,-1 1 0,1 0 0,-1 0 0,1-1 0,0 1 0,-1 0 0,1 0 0,-1 0 0,1 0 0,0 0 0,-1 0 0,1 0 0,0 0 0,-1 0 0,1 0 0,-1 0 0,1 0 0,0 1 0,-1-1 0,2 1 0,171-11 0,-7 1 0,-143 4 0,-22 5 0,-1 0 0,0-1 0,1 1 0,-1 0 0,0-1 0,0 1 0,1 0 0,-1 0 0,0-1 0,0 1 0,0 0 0,0-1 0,1 1 0,-1 0 0,0-1 0,0 1 0,0-1 0,0 1 0,0 0 0,0-1 0,0 1 0,0-1 0,0 1 0,0 0 0,0-1 0,0 1 0,0 0 0,0-1 0,0 1 0,0-1 0,-1 1 0,0-2 0,0 1 0,0-1 0,0 1 0,-1-1 0,1 1 0,-1 0 0,1 0 0,-1 0 0,1 0 0,-1 0 0,0 0 0,1 0 0,-1 0 0,0 0 0,0 1 0,1-1 0,-1 1 0,0 0 0,-3-1 0,-15 0 0,0 1 0,0 1 0,0 0 0,0 2 0,-26 6 0,21-4 0,0-1 0,-40 1 0,22-13 0,38 6 0,-1 1 0,1-1 0,-1 1 0,1 0 0,-1 1 0,0-1 0,0 1 0,-11 1 0,24-2 0,0 1 0,0-1 0,0 1 0,0 1 0,1-1 0,6 2 0,19 1 0,93-16 0,-97 8 0,1 1 0,0 2 0,-1 1 0,52 4 0,-80-3 0,-1 0 0,1 1 0,0-1 0,0 0 0,-1 0 0,1 0 0,0 1 0,0-1 0,-1 1 0,1-1 0,0 0 0,-1 1 0,1-1 0,-1 1 0,1-1 0,-1 1 0,1-1 0,-1 1 0,1 0 0,-1-1 0,1 1 0,-1 0 0,0-1 0,1 1 0,-1 0 0,0 0 0,0-1 0,1 1 0,-1 0 0,0 0 0,0-1 0,0 1 0,0 0 0,0 0 0,0-1 0,0 1 0,0 0 0,0 0 0,-1-1 0,1 1 0,0 0 0,0 0 0,-1-1 0,1 1 0,0 0 0,-1-1 0,1 1 0,-1 0 0,1-1 0,-1 1 0,1-1 0,-1 1 0,0 0 0,-37 48 0,24-33 0,-7 10 0,2 1 0,1 1 0,1 0 0,2 1 0,0 1 0,2 0 0,-16 59 0,51-112 0,10-23 0,113-187 0,-148 244 0,0 1 0,1-1 0,1 0 0,-1 15 0,-1 11 0,-1-4 0,0-2 0,-1-1 0,-15 50 0,26-138 0,-4 23 0,2 5 0,-2 3 0,2-1 0,1 1 0,13-40 0,-53 215 0,-55 84 0,110-282 0,-9 26 0,14-47 0,-20 53 0,-2 6 0,1 0 0,-2 0 0,0 0 0,0-1 0,-1 1 0,0 0 0,-2-17 0,1 29 0,0 0 0,-1 0 0,1 0 0,0 0 0,0 0 0,0 0 0,0 1 0,0-1 0,0 0 0,0 0 0,0 0 0,0 0 0,0 0 0,0 0 0,-1 0 0,1 0 0,0 0 0,0 0 0,0 0 0,0 0 0,0 0 0,0 0 0,0 0 0,-1 0 0,1 0 0,0 0 0,0 0 0,0 0 0,0 0 0,0 0 0,0 0 0,0 0 0,-1 0 0,1 0 0,0 0 0,0 0 0,0 0 0,0 0 0,0 0 0,0 0 0,0 0 0,0 0 0,-1 0 0,1 0 0,0 0 0,0-1 0,0 1 0,0 0 0,0 0 0,0 0 0,0 0 0,0 0 0,0 0 0,0 0 0,0 0 0,0-1 0,0 1 0,0 0 0,0 0 0,0 0 0,0 0 0,0 0 0,0 0 0,0 0 0,0-1 0,0 1 0,0 0 0,0 0 0,0 0 0,-8 13 0,-3 18 0,8-22 0,-16 50 0,11-39 0,7-16 0,0-7 0,3-9 0,2-18 0,-1 1 0,-2-32 0,-1 54 0,0 1 0,-1-1 0,1 1 0,-1 0 0,-1-1 0,1 1 0,-1 0 0,0 0 0,-1 0 0,1 0 0,-1 0 0,0 0 0,-1 1 0,1 0 0,-9-10 0,9 13 0,-1 0 0,1 0 0,-1 0 0,1 1 0,-1-1 0,1 1 0,-1 0 0,0 0 0,0 0 0,0 1 0,1-1 0,-1 1 0,0 0 0,0 0 0,0 0 0,0 1 0,-6 1 0,4-1 0,1 0 0,-1 0 0,1 1 0,0-1 0,0 1 0,-1 1 0,2-1 0,-1 1 0,0 0 0,0 0 0,-7 7 0,11-10 0,1 1 0,0-1 0,-1 0 0,1 1 0,0-1 0,-1 0 0,1 1 0,0-1 0,0 0 0,0 1 0,-1-1 0,1 0 0,0 1 0,0-1 0,0 1 0,0-1 0,-1 0 0,1 1 0,0-1 0,0 1 0,0-1 0,0 1 0,0-1 0,0 0 0,0 1 0,0-1 0,1 1 0,-1-1 0,0 1 0,0-1 0,0 0 0,0 1 0,0-1 0,1 1 0,-1-1 0,0 1 0,18 7 0,22-5 0,22-13 0,-57 10 0,0-1 0,-1-1 0,1 1 0,-1-1 0,1 1 0,-1-1 0,0 0 0,0-1 0,0 1 0,0-1 0,4-3 0,-8 6 0,0 0 0,0 0 0,1-1 0,-1 1 0,0 0 0,0 0 0,0 0 0,0-1 0,1 1 0,-1 0 0,0 0 0,0-1 0,0 1 0,0 0 0,0-1 0,0 1 0,0 0 0,0 0 0,0-1 0,0 1 0,0 0 0,0-1 0,0 1 0,0 0 0,0 0 0,0-1 0,0 1 0,0 0 0,0-1 0,0 1 0,0 0 0,0 0 0,-1-1 0,1 1 0,0 0 0,0 0 0,0 0 0,0-1 0,-1 1 0,1 0 0,-15-5 0,-16 5 0,17 1 0,-1 1 0,1 1 0,1 0 0,-1 1 0,0 1 0,-21 10 0,82-20 0,-11-6 0,1-2 0,37-20 0,-131 68 0,41-23 0,-1-2 0,0 0 0,0-1 0,-1 0 0,-34 10 0,50-19 0,0 0 0,0 0 0,1 0 0,-1 0 0,0 0 0,0-1 0,0 1 0,1 0 0,-1-1 0,0 1 0,0-1 0,1 0 0,-1 0 0,0 1 0,1-1 0,-1 0 0,1-1 0,-1 1 0,1 0 0,0 0 0,-1 0 0,1-1 0,0 1 0,0-1 0,0 1 0,0-1 0,0 1 0,0-1 0,1 0 0,-1 1 0,0-4 0,-1 2 0,0 0 0,1 0 0,-1 0 0,0 0 0,0 1 0,-1-1 0,1 0 0,-4-2 0,12 57 0,-3 91 0,-5-160 0,0 0 0,-2 0 0,0 1 0,-7-19 0,-3-12 0,6 13 0,5 22 0,9 39 0,11 71 0,-16-87 0,0 0 0,-1 0 0,0 0 0,-1 0 0,0 0 0,-5 20 0,-1-110 0,-12-52 0,23 225 0,-2 135 0,-4-218 0,0 1 0,-1-1 0,0 0 0,0 0 0,-2 0 0,-8 16 0,-12 36 0,25-63 0,0 1 0,-1-1 0,1 1 0,0-1 0,0 1 0,0 0 0,0-1 0,0 1 0,0-1 0,-1 1 0,1-1 0,0 1 0,0 0 0,1-1 0,-1 1 0,0-1 0,0 1 0,0-1 0,0 1 0,0 0 0,1-1 0,-1 1 0,0-1 0,0 1 0,1-1 0,-1 1 0,0-1 0,1 0 0,-1 1 0,1-1 0,-1 1 0,1-1 0,-1 0 0,1 1 0,-1-1 0,0 0 0,2 1 0,24-3 0,-18-1 0,-1 0 0,1 0 0,-1 0 0,14-9 0,-11 3 0,1 1 0,-1 0 0,2 1 0,-1 0 0,25-10 0,-33 16 0,0 0 0,0 0 0,-1 0 0,1 0 0,0 1 0,0-1 0,0 1 0,0 0 0,0-1 0,0 1 0,0 1 0,0-1 0,0 0 0,0 1 0,0 0 0,-1-1 0,1 1 0,0 0 0,0 1 0,-1-1 0,1 0 0,0 1 0,-1-1 0,1 1 0,-1 0 0,0 0 0,0 0 0,0 0 0,0 0 0,0 1 0,0-1 0,2 4 0,1 1 0,0 0 0,0-1 0,0 0 0,1 0 0,0 0 0,0-1 0,0 1 0,11 5 0,-15-10 0,0 1 0,0-1 0,0 1 0,1-1 0,-1 0 0,0 0 0,1 0 0,-1-1 0,1 1 0,-1 0 0,1-1 0,-1 0 0,1 1 0,-1-1 0,1 0 0,0 0 0,-1-1 0,1 1 0,-1 0 0,1-1 0,-1 0 0,1 1 0,-1-1 0,0 0 0,1 0 0,-1-1 0,0 1 0,0 0 0,1-1 0,2-3 0,-4 5 0,-1 0 0,0 0 0,0 0 0,0 0 0,0 0 0,0 0 0,0 0 0,0 0 0,0 0 0,1-1 0,-1 1 0,0 0 0,0 0 0,0 0 0,0 0 0,0 0 0,0 0 0,0-1 0,0 1 0,0 0 0,0 0 0,0 0 0,0 0 0,0 0 0,0-1 0,0 1 0,0 0 0,0 0 0,0 0 0,0 0 0,0 0 0,0 0 0,0-1 0,0 1 0,0 0 0,0 0 0,0 0 0,0 0 0,-1 0 0,1 0 0,0 0 0,0-1 0,0 1 0,0 0 0,0 0 0,0 0 0,0 0 0,0 0 0,-1 0 0,1 0 0,0 0 0,0 0 0,0 0 0,0 0 0,-13-2 0,-18 3 0,28-1 0,3 1 0,-1-1 0,1 0 0,-1 0 0,0 1 0,1-1 0,-1 0 0,1 0 0,-1 0 0,0 0 0,1 0 0,-1 0 0,0 0 0,1 0 0,-1 0 0,0 0 0,1 0 0,-1 0 0,0 0 0,1 0 0,-1-1 0,1 1 0,-1 0 0,0 0 0,1-1 0,-1 1 0,1 0 0,-1-1 0,1 1 0,-1-1 0,1 1 0,-1-1 0,1 1 0,0-1 0,-1 1 0,1-1 0,-1 0 0,15-19 0,0 2 0,-6 5 0,-1-1 0,-1 0 0,0 0 0,-1-1 0,-1 1 0,0-1 0,-1 0 0,0 0 0,-1 0 0,-1-31 0,-3-5 0,-17-96 0,14 119 0,5 24-1365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8:46.979"/>
    </inkml:context>
    <inkml:brush xml:id="br0">
      <inkml:brushProperty name="width" value="0.35" units="cm"/>
      <inkml:brushProperty name="height" value="0.35" units="cm"/>
      <inkml:brushProperty name="color" value="#E71224"/>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9:11.574"/>
    </inkml:context>
    <inkml:brush xml:id="br0">
      <inkml:brushProperty name="width" value="0.2" units="cm"/>
      <inkml:brushProperty name="height" value="0.2" units="cm"/>
      <inkml:brushProperty name="color" value="#E71224"/>
    </inkml:brush>
  </inkml:definitions>
  <inkml:trace contextRef="#ctx0" brushRef="#br0">48 375 24575,'2'-87'0,"-4"-90"0,-1 161 0,0 0 0,0 1 0,-11-27 0,14 41 0,-1 0 0,1-1 0,-1 1 0,0 0 0,1 0 0,-1-1 0,0 1 0,0 0 0,0 0 0,0 0 0,0 0 0,0 0 0,0 0 0,0 0 0,0 0 0,0 1 0,0-1 0,-1 0 0,1 1 0,-3-2 0,1 7 0,14 12 0,-4-11 0,0 0 0,1-1 0,-1 1 0,1-2 0,9 5 0,-9-4 0,1 0 0,-1 0 0,0 0 0,13 13 0,19 14 0,-33-27 0,1 1 0,-1-1 0,0 2 0,-1-1 0,1 1 0,7 10 0,1 5 0,1 0 0,1-1 0,0-1 0,34 28 0,95 67 0,-201-114 0,29-6 0,26 5 0,1 0 0,-1 0 0,0 0 0,0 0 0,1 0 0,-1-1 0,0 1 0,0 0 0,1 0 0,-1 0 0,0-1 0,0 1 0,0 0 0,1 0 0,-1-1 0,0 1 0,0 0 0,0 0 0,0-1 0,0 1 0,1 0 0,-1-1 0,0 1 0,0 0 0,0-1 0,0 1 0,0 0 0,0 0 0,0-1 0,0 1 0,0 0 0,0-1 0,0 1 0,-1 0 0,1-1 0,0 1 0,0 0 0,0 0 0,0-1 0,0 1 0,0 0 0,-1 0 0,1-1 0,0 1 0,0 0 0,0 0 0,-1-1 0,1 1 0,0 0 0,0 0 0,-1 0 0,1 0 0,0-1 0,0 1 0,-1 0 0,1 0 0,0 0 0,-1 0 0,1 0 0,3-1 0,-1 0 0,1 1 0,0-1 0,0 1 0,0-1 0,0 1 0,0 0 0,0 0 0,-1 1 0,1-1 0,0 1 0,0-1 0,5 3 0,39 17 0,-31-12 0,9 0 0,-34-18 0,-39-20 0,-15 8 0,-1 4 0,-86-15 0,100 23 0,-48-8-1365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9:41.937"/>
    </inkml:context>
    <inkml:brush xml:id="br0">
      <inkml:brushProperty name="width" value="0.05" units="cm"/>
      <inkml:brushProperty name="height" value="0.05" units="cm"/>
      <inkml:brushProperty name="color" value="#E71224"/>
    </inkml:brush>
  </inkml:definitions>
  <inkml:trace contextRef="#ctx0" brushRef="#br0">47 0 24575,'-34'4'0,"22"2"0,12-6 0,0 1 0,0-1 0,0 1 0,1-1 0,-1 0 0,0 1 0,0-1 0,0 1 0,1-1 0,-1 0 0,0 1 0,0-1 0,1 0 0,-1 1 0,0-1 0,1 0 0,-1 1 0,0-1 0,1 0 0,-1 0 0,1 0 0,-1 1 0,0-1 0,1 0 0,-1 0 0,1 0 0,-1 0 0,1 0 0,-1 0 0,0 0 0,1 0 0,40 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7:44.403"/>
    </inkml:context>
    <inkml:brush xml:id="br0">
      <inkml:brushProperty name="width" value="0.05" units="cm"/>
      <inkml:brushProperty name="height" value="0.05" units="cm"/>
      <inkml:brushProperty name="color" value="#E71224"/>
    </inkml:brush>
  </inkml:definitions>
  <inkml:trace contextRef="#ctx0" brushRef="#br0">360 3 24575,'1'0'0,"0"1"0,0-1 0,0 1 0,-1 0 0,1-1 0,0 1 0,-1 0 0,1 0 0,0 0 0,-1 0 0,1-1 0,-1 1 0,1 0 0,-1 0 0,0 0 0,1 0 0,-1 0 0,0 0 0,0 0 0,0 0 0,0 0 0,0 0 0,0 0 0,0 0 0,0 1 0,1 35 0,-1-33 0,0 3 0,0 0 0,-1 0 0,1-1 0,-1 1 0,0 0 0,-1 0 0,0-1 0,0 1 0,0-1 0,-1 0 0,-3 8 0,3-10 0,0-1 0,0 0 0,0 1 0,-1-1 0,1 0 0,-1 0 0,0-1 0,1 1 0,-1-1 0,0 0 0,-1 0 0,1 0 0,0-1 0,0 1 0,-1-1 0,1 0 0,-1 0 0,-4 0 0,-16 2 0,1 2 0,0 1 0,0 1 0,1 0 0,-27 14 0,46-19 0,0 0 0,0 0 0,0 1 0,0-1 0,1 1 0,-1 0 0,1 0 0,-5 6 0,7-8 0,1 0 0,0 1 0,-1-1 0,1 0 0,0 0 0,0 0 0,0 0 0,0 0 0,0 1 0,0-1 0,0 0 0,0 0 0,0 0 0,1 0 0,-1 0 0,0 1 0,1-1 0,-1 0 0,1 0 0,-1 0 0,1 0 0,-1 0 0,1 0 0,0 0 0,0 0 0,-1-1 0,1 1 0,0 0 0,0 0 0,0-1 0,0 1 0,0 0 0,0-1 0,0 1 0,0-1 0,2 1 0,0 2 0,0 0 0,-1 0 0,1 0 0,-1 0 0,1 1 0,-1-1 0,0 1 0,0-1 0,-1 1 0,1 0 0,-1 0 0,0 0 0,0 0 0,0-1 0,-1 1 0,1 1 0,-1 6 0,-2 72 0,1-79 0,0 0 0,0-1 0,0 1 0,0 0 0,-1 0 0,0-1 0,0 1 0,0-1 0,0 1 0,0-1 0,-1 0 0,1 0 0,-1 0 0,0 0 0,0-1 0,0 1 0,0-1 0,-1 1 0,1-1 0,-1 0 0,-5 2 0,4-1 0,-1 0 0,1 0 0,0 1 0,0 0 0,1 0 0,-9 9 0,12-11 0,0 0 0,-1 1 0,1-1 0,0 1 0,0-1 0,0 1 0,1-1 0,-1 1 0,1 0 0,-1-1 0,1 1 0,0 0 0,0-1 0,0 1 0,0 0 0,0-1 0,1 1 0,-1 0 0,1-1 0,1 5 0,0-1 0,1-1 0,-1 1 0,1-1 0,0 0 0,0 0 0,1 0 0,-1 0 0,1 0 0,0-1 0,6 5 0,54 39 0,-52-41 0,-1 1 0,0 0 0,0 1 0,-1 0 0,0 0 0,11 15 0,-15-14 0,-1 0 0,0 0 0,0 0 0,-2 1 0,1-1 0,-1 1 0,-1 0 0,0 1 0,0-1 0,-1 0 0,-1 0 0,0 0 0,0 1 0,-1-1 0,0 0 0,-6 18 0,1-12 0,-1-1 0,-1 0 0,-1 0 0,-16 21 0,-4 9 0,27-44 0,1 0 0,0 0 0,0 0 0,0 0 0,0 0 0,0 0 0,0 0 0,0 1 0,1-1 0,-1 0 0,1 0 0,0 1 0,0-1 0,0 0 0,0 1 0,0-1 0,0 0 0,0 1 0,1-1 0,-1 0 0,1 0 0,1 3 0,1 0 0,0-1 0,0 0 0,0 0 0,1-1 0,0 1 0,0-1 0,0 1 0,0-1 0,6 3 0,4 3 0,-1 1 0,1 0 0,-2 1 0,20 21 0,-28-27 0,0 0 0,-1 0 0,1 1 0,-1-1 0,0 1 0,0 0 0,-1 0 0,0 0 0,0 0 0,0 1 0,-1-1 0,0 0 0,0 1 0,-1 11 0,10 178 0,-10-114 0,1-84 0,0 1 0,0-1 0,0 0 0,1 1 0,-1-1 0,1 1 0,-1 0 0,1-1 0,-1 1 0,1 0 0,0 0 0,-1 0 0,1 0 0,0 0 0,3-1 0,38-16 0,-38 16 0,5-2 0,0 1 0,1-1 0,-1 2 0,1-1 0,-1 2 0,1-1 0,0 1 0,15 1 0,1 1 0,-15 0 0,1-1 0,0 0 0,19-3 0,-28 2 0,0 0 0,0 0 0,0-1 0,0 1 0,-1-1 0,1 0 0,0 0 0,-1 0 0,0 0 0,1 0 0,-1-1 0,0 0 0,0 0 0,0 1 0,2-5 0,2-3 0,0 1 0,-1-1 0,-1-1 0,0 1 0,0-1 0,-1 0 0,0 0 0,-1 0 0,3-15 0,-2-4 0,-2-1 0,-1-34 0,2-32 0,19-44 0,-12 0 0,-9 129 0,0 1 0,0-1 0,2 0 0,-1 1 0,1 0 0,1 0 0,0 0 0,8-17 0,0 6 0,1 1 0,0 0 0,18-19 0,-29 38 0,0 0 0,1 0 0,-1 1 0,1-1 0,0 0 0,-1 1 0,1 0 0,0-1 0,0 1 0,0 0 0,0 1 0,0-1 0,0 0 0,0 1 0,0 0 0,4-1 0,59 4 0,-32-1 0,0-1 0,31 1 0,-61-2 0,0 0 0,1 0 0,-1-1 0,0 1 0,0-1 0,0 0 0,0-1 0,0 1 0,0-1 0,0 0 0,4-2 0,-6 1 0,1-1 0,-1 0 0,0 0 0,0 1 0,0-1 0,0 0 0,-1 0 0,0-1 0,1 1 0,-2 0 0,2-9 0,11-31 0,-9 37 0,25-46 0,-28 50 0,1-1 0,-1 1 0,0 0 0,0 0 0,0 0 0,0-1 0,-1 1 0,0 0 0,1-1 0,-1 1 0,0-1 0,-1 1 0,1 0 0,-2-6 0,2 8 0,-1 0 0,0 0 0,1 0 0,-1 0 0,0 0 0,0 0 0,0 0 0,0 0 0,0 0 0,0 1 0,0-1 0,0 0 0,0 1 0,0-1 0,0 1 0,0-1 0,-1 1 0,1 0 0,0-1 0,0 1 0,-2 0 0,-37-2 0,-2-3 0,28-3 0,0 0 0,1-1 0,0-1 0,1-1 0,-18-18 0,-26-21 0,31 29 0,2-1 0,0-1 0,1-1 0,-24-34 0,44 55 0,-24-26 0,0 2 0,-2 0 0,-1 2 0,-36-25 0,50 41 0,0 0 0,-1 1 0,0 1 0,0 0 0,-29-8 0,27 13 33,0 0 0,-32 2 1,3 0-1499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7:48.880"/>
    </inkml:context>
    <inkml:brush xml:id="br0">
      <inkml:brushProperty name="width" value="0.05" units="cm"/>
      <inkml:brushProperty name="height" value="0.05" units="cm"/>
      <inkml:brushProperty name="color" value="#E71224"/>
    </inkml:brush>
  </inkml:definitions>
  <inkml:trace contextRef="#ctx0" brushRef="#br0">80 0 24575,'11'64'0,"-10"-38"0,-1 0 0,-2 0 0,0 0 0,-13 50 0,7-41 0,-5 45 0,2-10 0,-13 79 0,18-109 0,2-24 0,1-1 0,1 1 0,1 0 0,0 0 0,1 0 0,1 0 0,4 24 0,-1-52 0,0-1 0,0 1 0,2-20 0,1-16 0,2 1 0,2 0 0,2 1 0,2 0 0,2 1 0,2 1 0,29-52 0,-48 96 0,0 0 0,0 0 0,0 0 0,0-1 0,0 1 0,0 0 0,0 0 0,0-1 0,0 1 0,0 0 0,0 0 0,0 0 0,1-1 0,-1 1 0,0 0 0,0 0 0,0-1 0,0 1 0,0 0 0,0 0 0,0 0 0,1 0 0,-1-1 0,0 1 0,0 0 0,0 0 0,0 0 0,1 0 0,-1 0 0,0-1 0,0 1 0,0 0 0,1 0 0,-1 0 0,0 0 0,0 0 0,1 0 0,-1 0 0,0 0 0,0 0 0,0 0 0,1 0 0,-1 0 0,0 0 0,0 0 0,1 0 0,-1 0 0,0 0 0,0 0 0,0 0 0,1 0 0,-1 0 0,0 0 0,0 1 0,0-1 0,1 0 0,-1 0 0,0 0 0,0 0 0,1 20 0,-10 27 0,-27 49 0,24-70 0,1 1 0,2 1 0,0 0 0,2 0 0,-4 37 0,11-65 0,0 0 0,0 0 0,0 0 0,0 0 0,0 0 0,0 0 0,0-1 0,0 1 0,0 0 0,0 0 0,0 0 0,0 0 0,0 0 0,0 0 0,0 0 0,1-1 0,-1 1 0,0 0 0,0 0 0,0 0 0,0 0 0,0 0 0,0 0 0,0 0 0,1 0 0,-1 0 0,0 0 0,0 0 0,0 0 0,0 0 0,0 0 0,0 0 0,1 0 0,-1 0 0,0 0 0,0 0 0,0 0 0,0 0 0,0 0 0,0 0 0,1 0 0,-1 0 0,0 0 0,0 0 0,0 0 0,0 0 0,0 0 0,0 0 0,0 0 0,1 1 0,-1-1 0,0 0 0,0 0 0,0 0 0,0 0 0,0 0 0,0 0 0,0 0 0,0 0 0,0 1 0,0-1 0,0 0 0,0 0 0,0 0 0,0 0 0,0 0 0,0 0 0,1 1 0,13-17 0,12-20 0,-11 8 0,-13 22 0,1 0 0,0 1 0,0-1 0,0 1 0,0-1 0,1 1 0,7-7 0,-11 16 0,0 1 0,0-1 0,0 0 0,0 0 0,0 0 0,-1 0 0,0 0 0,0 0 0,-1 5 0,-7 16 0,-25 45 0,-6 17 0,40-86 0,0-1 0,-1 1 0,1-1 0,0 1 0,-1 0 0,1-1 0,0 1 0,0-1 0,-1 1 0,1 0 0,0-1 0,0 1 0,0 0 0,0-1 0,0 1 0,0-1 0,0 1 0,0 0 0,0-1 0,0 1 0,0 0 0,1-1 0,-1 1 0,0 0 0,0-1 0,1 1 0,-1-1 0,1 2 0,16-10 0,30-37 0,-38 36 0,6-6 0,-12 10 0,1 1 0,-1 0 0,1 0 0,0 0 0,1 0 0,-1 1 0,1 0 0,-1 0 0,1 0 0,9-4 0,-13 7 0,-1 0 0,0 0 0,1 0 0,-1 0 0,1 0 0,-1 0 0,0 0 0,1 0 0,-1 0 0,0 1 0,1-1 0,-1 0 0,1 0 0,-1 0 0,0 0 0,1 1 0,-1-1 0,0 0 0,0 0 0,1 1 0,-1-1 0,0 0 0,1 0 0,-1 1 0,0-1 0,0 0 0,0 1 0,1-1 0,-1 0 0,0 1 0,0-1 0,0 1 0,0-1 0,0 0 0,0 1 0,0 20 0,-9 16 0,-4-9 0,-29 48 0,-2 5 0,43-79 0,-1 0 0,1 0 0,1 0 0,-1 0 0,0 0 0,0 0 0,1 0 0,-1 0 0,1 0 0,0 1 0,-1-1 0,1 4 0,8-5 0,10-12 0,56-50-1365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8:12.195"/>
    </inkml:context>
    <inkml:brush xml:id="br0">
      <inkml:brushProperty name="width" value="0.05" units="cm"/>
      <inkml:brushProperty name="height" value="0.05" units="cm"/>
      <inkml:brushProperty name="color" value="#E71224"/>
    </inkml:brush>
  </inkml:definitions>
  <inkml:trace contextRef="#ctx0" brushRef="#br0">286 399 24575,'-18'260'-1972,"1"-77"2734,18-161-600,-1-22-159,0 0 0,0 0 0,0 0 0,0 0 0,0 0 0,0 0 0,0 0 0,0 0-1,0 0 1,0 0 0,0-1 0,0 1 0,0 0 0,0 0 0,0 0 0,0 0-1,0 0 1,0 0 0,1 0 0,-1 0 0,0 0 0,0 0 0,0 0 0,0 0 0,0 0-1,0 0 1,0 0 0,0 0 0,0 0 0,0-1 0,0 1 0,1 0 0,-1 0-1,0 0 1,0 0 0,0 0 0,0 0 0,0 0 0,0 0 0,0 0 0,0 0-1,0 1 1,0-1 0,1 0 0,-1 0 0,0 0 0,0 0 0,0 0 0,0 0 0,0 0-1,0 0 1,0 0 0,0 0 0,0 0 0,0 0 0,0 0 0,1 0 0,8-41 718,17-281-562,-52 487-159,20-113 0,2-26 0,0 0 0,2 0 0,1 0 0,1 0 0,7 51 0,-7-77 0,0 0 0,0 1 0,0-1 0,0 0 0,0 0 0,0 0 0,0 0 0,0 0 0,0 1 0,0-1 0,0 0 0,0 0 0,0 0 0,0 0 0,0 1 0,0-1 0,0 0 0,0 0 0,0 0 0,0 0 0,0 0 0,0 1 0,0-1 0,0 0 0,1 0 0,-1 0 0,0 0 0,0 0 0,0 0 0,0 1 0,0-1 0,0 0 0,0 0 0,1 0 0,-1 0 0,0 0 0,0 0 0,0 0 0,0 0 0,0 0 0,1 0 0,-1 0 0,0 0 0,0 0 0,0 0 0,0 1 0,1-1 0,-1 0 0,0-1 0,0 1 0,0 0 0,0 0 0,0 0 0,1 0 0,-1 0 0,0 0 0,0 0 0,0 0 0,0 0 0,0 0 0,1 0 0,-1 0 0,6-15 0,3-21 0,-2-9 0,9-47 0,4-131 0,-23 212 0,-3 25 0,-5 28 0,10-41 0,-36 212 0,31-171 0,3 0 0,1 1 0,5 46 0,4-60 0,-7-29 0,0 0 0,0 0 0,1 0 0,-1 1 0,0-1 0,0 0 0,0 0 0,1 0 0,-1 0 0,0 0 0,0 0 0,0 0 0,1 0 0,-1 0 0,0 0 0,0 0 0,1 0 0,-1 0 0,0 0 0,0 0 0,1 0 0,-1 0 0,0 0 0,0 0 0,1 0 0,-1 0 0,0 0 0,0 0 0,0 0 0,1 0 0,-1 0 0,0-1 0,0 1 0,0 0 0,0 0 0,1 0 0,-1 0 0,0-1 0,0 1 0,0 0 0,0 0 0,0 0 0,1-1 0,-1 1 0,0 0 0,0 0 0,0 0 0,0-1 0,0 1 0,0 0 0,3-7 0,0 0 0,0-1 0,-1 1 0,0 0 0,2-9 0,6-45 0,-2-1 0,-2 0 0,-3 0 0,-10-107 0,7 167 0,0 0 0,0 1 0,0-1 0,0 0 0,-1 0 0,1 1 0,-1-1 0,1 0 0,-1 1 0,1-1 0,-1 0 0,0 1 0,0-1 0,0 1 0,-2-3 0,2 4 0,1 0 0,-1 0 0,1 0 0,-1 0 0,0 0 0,1 0 0,-1 0 0,1 1 0,-1-1 0,1 0 0,-1 0 0,1 1 0,-1-1 0,1 0 0,-1 1 0,1-1 0,-1 0 0,1 1 0,-1-1 0,1 1 0,0-1 0,-1 1 0,1-1 0,0 1 0,-1-1 0,1 1 0,0-1 0,0 1 0,-1 0 0,-22 57 0,7 6 0,-11 97 0,23-123 0,2-1 0,1 0 0,2 1 0,7 42 0,5-42 0,-2-32 0,1-22 0,-3-15 0,-2 1 0,-1-1 0,-2 0 0,0 0 0,-2-1 0,-3-32 0,2 22 0,0 15 0,0 8 0,0-1 0,-1 1 0,-2 0 0,1 0 0,-2-1 0,-7-24 0,10 43 0,0 0 0,0 0 0,0 0 0,-1 0 0,1 0 0,0 0 0,-1 0 0,1 0 0,-1 0 0,1 0 0,-1 0 0,1 1 0,-1-1 0,0 0 0,0 0 0,1 0 0,-1 1 0,0-1 0,0 0 0,0 1 0,0-1 0,1 1 0,-1-1 0,0 1 0,0-1 0,0 1 0,0 0 0,0-1 0,-2 1 0,1 1 0,1-1 0,-1 1 0,0 0 0,1 0 0,-1 0 0,1 0 0,0 0 0,-1 0 0,1 1 0,0-1 0,0 0 0,0 1 0,0-1 0,0 0 0,-2 4 0,-4 7 0,1 2 0,0-1 0,-5 16 0,0 7 0,1 0 0,1 1 0,3 0 0,0 0 0,3 0 0,1 1 0,5 59 0,-3-94 0,1 1 0,0 0 0,-1 0 0,2 0 0,-1 0 0,0-1 0,1 1 0,-1-1 0,1 1 0,0-1 0,0 1 0,1-1 0,-1 0 0,4 3 0,-6-5 0,1-1 0,0 1 0,-1-1 0,1 0 0,0 1 0,-1-1 0,1 0 0,0 1 0,0-1 0,-1 0 0,1 0 0,0 0 0,0 0 0,-1 0 0,1 0 0,0 0 0,0 0 0,-1 0 0,1 0 0,0 0 0,0 0 0,-1 0 0,1-1 0,0 1 0,0 0 0,0-1 0,1-1 0,0 0 0,0 1 0,0-1 0,0 0 0,0 0 0,-1 0 0,1-1 0,-1 1 0,1 0 0,-1-1 0,0 1 0,1-3 0,5-17 0,0-1 0,-2 0 0,0 1 0,-2-2 0,0 1 0,-2 0 0,-1-1 0,0 1 0,-2 0 0,0 0 0,-2-1 0,-8-27 0,12 49 0,-1 0 0,1 1 0,0-1 0,-1 0 0,1 1 0,-1-1 0,1 0 0,-1 1 0,0-1 0,0 1 0,0-1 0,0 1 0,0 0 0,0-1 0,0 1 0,0 0 0,0 0 0,-1 0 0,1 0 0,-1 0 0,1 0 0,-2-1 0,2 2 0,0 1 0,-1-1 0,1 0 0,0 1 0,0-1 0,0 1 0,0 0 0,0-1 0,0 1 0,0 0 0,0 0 0,0-1 0,0 1 0,0 0 0,0 0 0,1 0 0,-1 0 0,0 0 0,1 0 0,-1 0 0,1 0 0,-1 2 0,-5 9 0,1 0 0,0 1 0,1 0 0,-3 14 0,2-3 0,1 0 0,1 0 0,1 1 0,1 0 0,1-1 0,1 1 0,1-1 0,7 31 0,-9-53 0,1-1 0,-1 0 0,0 1 0,1-1 0,-1 0 0,0 0 0,1 0 0,-1 1 0,1-1 0,0 0 0,-1 0 0,1 0 0,0 0 0,0 0 0,0 0 0,0 0 0,0 0 0,0 0 0,0-1 0,0 1 0,0 0 0,0 0 0,2 0 0,-1-1 0,-1 0 0,0-1 0,0 1 0,0 0 0,0-1 0,0 1 0,0-1 0,0 1 0,0-1 0,0 0 0,0 1 0,0-1 0,0 0 0,0 0 0,0 0 0,0 1 0,-1-1 0,1 0 0,1-2 0,3-6 0,1 0 0,-2 0 0,1 0 0,4-16 0,-2 2 0,-1-1 0,-2 1 0,0-1 0,-1-1 0,-1 1 0,-1 0 0,-2 0 0,0-1 0,-6-26 0,7 49 0,0 1 0,0-1 0,0 0 0,-1 1 0,1-1 0,-1 1 0,1-1 0,-1 1 0,0-1 0,0 1 0,1-1 0,-1 1 0,0 0 0,0-1 0,0 1 0,0 0 0,-1 0 0,1 0 0,-2-2 0,2 3 0,0 0 0,0 0 0,0 0 0,0 0 0,0 0 0,0 1 0,0-1 0,1 0 0,-1 0 0,0 1 0,0-1 0,0 0 0,0 1 0,0-1 0,1 1 0,-1-1 0,0 1 0,1-1 0,-1 1 0,0 0 0,1-1 0,-1 1 0,0 0 0,0 0 0,-4 6 0,1-1 0,0 1 0,0 0 0,0 0 0,1 1 0,-4 9 0,3-3 0,1 1 0,0 1 0,1-1 0,1 0 0,1 30 0,0-40 0,0-1 0,0 0 0,0 0 0,1 1 0,0-1 0,0 0 0,0 0 0,0 0 0,1 0 0,-1 0 0,1 0 0,0 0 0,0-1 0,0 1 0,1-1 0,-1 1 0,1-1 0,0 0 0,0 0 0,0 0 0,1 0 0,-1-1 0,0 1 0,1-1 0,0 0 0,4 2 0,-6-4 0,0 1 0,1-1 0,-1 0 0,0 0 0,1 0 0,-1-1 0,0 1 0,1 0 0,-1-1 0,0 0 0,0 1 0,1-1 0,-1 0 0,0 0 0,0 0 0,0-1 0,0 1 0,0 0 0,0-1 0,-1 1 0,1-1 0,0 0 0,-1 1 0,1-1 0,-1 0 0,1 0 0,-1 0 0,0 0 0,2-4 0,3-6 0,0 0 0,-1 0 0,7-24 0,5-39 0,-16 69 0,0 1 0,-1 0 0,1 0 0,-1 0 0,0-1 0,-1 1 0,1 0 0,-1 0 0,0 0 0,0 0 0,-1 0 0,-2-8 0,4 13 0,0 0 0,0 0 0,0-1 0,-1 1 0,1 0 0,0 0 0,0 0 0,0-1 0,0 1 0,0 0 0,0 0 0,-1 0 0,1 0 0,0 0 0,0-1 0,0 1 0,0 0 0,-1 0 0,1 0 0,0 0 0,0 0 0,0 0 0,-1 0 0,1 0 0,0 0 0,0 0 0,0 0 0,-1 0 0,1 0 0,0 0 0,0 0 0,0 0 0,-1 0 0,1 0 0,0 0 0,0 0 0,0 0 0,-1 0 0,1 0 0,0 0 0,0 0 0,0 0 0,0 0 0,-1 1 0,1-1 0,0 0 0,-8 13 0,-1 16 0,1 12 0,2 0 0,2 0 0,2 0 0,1 1 0,2-1 0,9 53 0,-10-92 0,0 0 0,0 0 0,0-1 0,0 1 0,1 0 0,-1 0 0,1-1 0,-1 1 0,1 0 0,0-1 0,-1 1 0,1 0 0,0-1 0,0 1 0,0-1 0,0 0 0,0 1 0,1-1 0,-1 0 0,0 0 0,1 1 0,-1-1 0,1 0 0,-1 0 0,1-1 0,-1 1 0,1 0 0,2 0 0,-1-1 0,-1 0 0,0-1 0,0 0 0,1 1 0,-1-1 0,0 0 0,0 0 0,0 0 0,0 0 0,0-1 0,0 1 0,0-1 0,-1 1 0,1-1 0,0 1 0,-1-1 0,1 0 0,-1 0 0,0 0 0,0 0 0,2-4 0,6-10 0,-1 0 0,-1-1 0,-1 1 0,-1-2 0,0 1 0,5-36 0,-6 20 0,-2 0 0,-2-63 0,0 95 0,0-1 0,0 0 0,0 1 0,0-1 0,0 1 0,-1-1 0,1 1 0,0-1 0,-1 1 0,1-1 0,-1 1 0,1-1 0,-1 1 0,0-1 0,0 1 0,-1-3 0,1 4 0,1 1 0,-1-1 0,0 0 0,1 1 0,-1-1 0,0 0 0,1 1 0,-1-1 0,1 1 0,-1-1 0,0 1 0,1-1 0,0 1 0,-1 0 0,1-1 0,-1 1 0,1-1 0,0 1 0,-1 0 0,1-1 0,0 1 0,0 0 0,-1 1 0,-18 56 0,15-39 0,-32 153 0,32-143 0,1-1 0,1 1 0,2 0 0,3 29 0,-4-56 0,2-1 0,-1 1 0,0-1 0,0 0 0,0 1 0,0-1 0,1 0 0,-1 1 0,1-1 0,-1 0 0,1 0 0,-1 1 0,1-1 0,0 0 0,1 2 0,-1-3 0,-1 0 0,1 0 0,-1 0 0,0 0 0,1 0 0,-1 0 0,1 0 0,-1 0 0,1 0 0,-1 0 0,0 0 0,1-1 0,-1 1 0,1 0 0,-1 0 0,0 0 0,1-1 0,-1 1 0,0 0 0,1-1 0,-1 1 0,0 0 0,1 0 0,-1-1 0,0 1 0,0-1 0,1 1 0,-1 0 0,0-1 0,0 0 0,19-42 0,-1-30 0,-3-1 0,-3 0 0,3-150 0,-18 194 0,3 30 0,0 0 0,0 0 0,0 0 0,0 0 0,0 0 0,0 0 0,-1-1 0,1 1 0,0 0 0,0 0 0,0 0 0,0 0 0,-1 0 0,1 0 0,0 0 0,0 0 0,0 0 0,0 0 0,-1 0 0,1 0 0,0 0 0,0 0 0,0 0 0,0 0 0,-1 0 0,1 0 0,0 0 0,0 0 0,0 0 0,0 0 0,-1 1 0,1-1 0,0 0 0,0 0 0,0 0 0,0 0 0,0 0 0,-1 0 0,1 0 0,0 1 0,0-1 0,0 0 0,0 0 0,0 0 0,0 0 0,0 1 0,0-1 0,0 0 0,0 0 0,0 0 0,0 0 0,0 1 0,0-1 0,0 0 0,0 0 0,0 0 0,0 0 0,0 1 0,0-1 0,0 0 0,0 0 0,-14 53 0,-8 131 0,20-157 0,2 0 0,0 1 0,2-1 0,9 48 0,-11-74 0,1 1 0,-1-1 0,0 1 0,0-1 0,1 1 0,-1-1 0,1 0 0,-1 1 0,1-1 0,0 1 0,-1-1 0,1 0 0,0 0 0,0 1 0,0-1 0,0 0 0,0 0 0,2 1 0,-2-2 0,0 0 0,-1 0 0,1 0 0,0-1 0,-1 1 0,1 0 0,0 0 0,-1-1 0,1 1 0,-1-1 0,1 1 0,0 0 0,-1-1 0,1 1 0,-1-1 0,1 0 0,-1 1 0,0-1 0,1 1 0,-1-1 0,1 0 0,-1 1 0,0-1 0,0 0 0,1 0 0,18-59 0,1-37 0,15-182 0,-35 276 0,0-1 0,0 1 0,0 0 0,-1 0 0,1 0 0,-1 0 0,0 0 0,1 0 0,-3-4 0,3 7 0,0 0 0,0 0 0,0 0 0,0 0 0,0-1 0,0 1 0,0 0 0,0 0 0,-1 0 0,1 0 0,0 0 0,0 0 0,0-1 0,0 1 0,0 0 0,-1 0 0,1 0 0,0 0 0,0 0 0,0 0 0,0 0 0,-1 0 0,1 0 0,0 0 0,0 0 0,0 0 0,-1 0 0,1 0 0,0 0 0,0 0 0,0 0 0,0 0 0,-1 0 0,1 0 0,0 0 0,0 0 0,0 0 0,0 0 0,-1 0 0,1 0 0,0 0 0,0 0 0,0 1 0,0-1 0,-1 0 0,-8 18 0,-2 19 0,2 1 0,2 0 0,-3 46 0,0 118 0,11-174 0,1-27 0,0-6 0,7-46 0,39-387 0,-47 417 0,-4 19 0,-8 36 0,-8 88 0,-6 238 0,27-321 0,0-27 0,1-28 0,3-49 0,-2-1 0,-3 0 0,-14-118 0,12 179 0,0 0 0,0 1 0,0-1 0,-1 0 0,1 1 0,-1 0 0,-1-1 0,1 1 0,0 0 0,-1 0 0,-5-6 0,7 9 0,0 1 0,0-1 0,0 0 0,1 1 0,-1-1 0,0 0 0,0 1 0,0-1 0,0 1 0,-1 0 0,1-1 0,0 1 0,0 0 0,0 0 0,0-1 0,0 1 0,0 0 0,0 0 0,0 0 0,-3 1 0,2 0 0,0-1 0,0 1 0,0 0 0,0 1 0,1-1 0,-1 0 0,0 0 0,0 1 0,1-1 0,-1 1 0,1 0 0,-1-1 0,1 1 0,-2 3 0,-5 9 0,0 0 0,2 0 0,0 1 0,0 0 0,1 0 0,-5 30 0,-8 99 0,16-122 0,-1 8 0,0-16 0,1 1 0,1 0 0,1-1 0,0 1 0,0 0 0,2-1 0,4 21 0,-2-34 0,3-10 0,2-12 0,19-91 0,-21 75 0,18-50 0,-29 161 0,-5 10 0,-20 134 0,13-284 0,11 31 0,3 20 0,0 0 0,-1 1 0,-1 0 0,-7-21 0,11 35 0,0 0 0,-1 0 0,1 0 0,0 0 0,0 0 0,0 0 0,0 0 0,0 0 0,0 0 0,0 1 0,0-1 0,0 0 0,0 0 0,0 0 0,0 0 0,0 0 0,0 0 0,-1 0 0,1 0 0,0 0 0,0 0 0,0 0 0,0 0 0,0 0 0,0 0 0,0 0 0,0 0 0,-1 0 0,1 0 0,0 0 0,0 0 0,0 0 0,0 0 0,0 0 0,0 0 0,0 0 0,0 0 0,-1 0 0,1 0 0,0 0 0,0 0 0,0 0 0,0 0 0,0 0 0,0 0 0,0 0 0,0 0 0,0 0 0,0 0 0,-1 0 0,1 0 0,0 0 0,0-1 0,0 1 0,0 0 0,0 0 0,0 0 0,0 0 0,0 0 0,0 0 0,0 0 0,0 0 0,0-1 0,0 1 0,0 0 0,-3 15 0,1 18 0,2 4 0,-1-15 0,1 1 0,1-1 0,1 0 0,1 0 0,6 25 0,-8-131 0,-2 75 0,1 4 0,0 0 0,0 0 0,-1 0 0,1 0 0,-1 0 0,-1 0 0,1 0 0,0 0 0,-1 1 0,0-1 0,0 1 0,-1-1 0,-4-7 0,6 12 0,0 1 0,1-1 0,-1 0 0,1 0 0,-1 0 0,0 1 0,1-1 0,-1 0 0,1 0 0,-1 1 0,1-1 0,-1 1 0,1-1 0,-1 0 0,1 1 0,0-1 0,-1 1 0,1-1 0,-1 1 0,1-1 0,0 1 0,0 0 0,-1-1 0,1 1 0,0-1 0,0 1 0,0 0 0,-1-1 0,1 1 0,0-1 0,0 1 0,0 0 0,0-1 0,0 1 0,0 0 0,0-1 0,1 1 0,-1 0 0,-2 29 0,1-18 0,2-1 0,0 1 0,0-1 0,1 1 0,0-1 0,1 1 0,7 17 0,-6-47 0,-3-11 0,-2 23 0,-7-53 0,7 56 0,0-1 0,1 0 0,-2 1 0,1-1 0,0 0 0,-1 1 0,1 0 0,-1-1 0,0 1 0,0 0 0,-1 0 0,-3-4 0,8 41 0,3-7 0,-3-14 0,1 1 0,0-1 0,0 0 0,1 0 0,9 18 0,-9-45 0,-3-11 0,-11-51 0,9 71 0,0 0 0,0 0 0,-1 0 0,1 0 0,-1 0 0,0 1 0,-1-1 0,1 1 0,-1 0 0,0-1 0,0 1 0,-7-7 0,9 11 0,1 0 0,0 0 0,0 0 0,0-1 0,0 1 0,-1 0 0,1 0 0,0 0 0,0 0 0,-1-1 0,1 1 0,0 0 0,0 0 0,-1 0 0,1 0 0,0 0 0,0 0 0,-1 0 0,1 0 0,0 0 0,0 0 0,-1 0 0,1 0 0,0 0 0,0 0 0,-1 0 0,1 0 0,0 0 0,-1 0 0,1 0 0,0 0 0,0 0 0,-1 0 0,1 1 0,0-1 0,0 0 0,0 0 0,-1 0 0,1 0 0,0 1 0,0-1 0,0 0 0,-1 0 0,1 0 0,0 1 0,0-1 0,0 0 0,0 0 0,0 1 0,-3 20 0,7 22 0,-2-35 0,-2 0 0,2 1 0,-1-1 0,1 1 0,1-1 0,-1 1 0,1-1 0,1 0 0,0 0 0,0-1 0,8 13 0,-11-21 0,-1 1 0,1 0 0,-1-1 0,1 1 0,-1-1 0,1 1 0,-1-1 0,0 1 0,1-1 0,-1 1 0,0-1 0,1 0 0,-1 1 0,0-1 0,0 1 0,1-1 0,-1 0 0,0 1 0,0-1 0,0 0 0,0 1 0,0-1 0,0 0 0,0 1 0,0-1 0,0 0 0,0 1 0,-1-1 0,1 1 0,0-2 0,-1-26 0,-1 8 0,-1 1 0,-1-1 0,0 1 0,-2 0 0,0 1 0,-1-1 0,-1 1 0,-10-17 0,49 124 0,-7-18 0,-15-42 0,-7-23 0,-3-8 0,-7-19 0,-1 1 0,0 0 0,-1 0 0,-1 1 0,-1 1 0,-1 0 0,-23-26 0,63 107 0,-8-29 0,-9-15 0,1 0 0,19 26 0,-30-45 0,0 0 0,0 0 0,0 0 0,0 0 0,0 0 0,0 0 0,1 1 0,-1-1 0,0 0 0,0 0 0,0 0 0,0 0 0,0 0 0,0 0 0,1 0 0,-1 0 0,0 0 0,0 1 0,0-1 0,0 0 0,1 0 0,-1 0 0,0 0 0,0 0 0,0 0 0,0 0 0,0 0 0,1 0 0,-1 0 0,0 0 0,0 0 0,0 0 0,0 0 0,1 0 0,-1-1 0,0 1 0,0 0 0,0 0 0,0 0 0,0 0 0,1 0 0,-1 0 0,0 0 0,0 0 0,0 0 0,0-1 0,0 1 0,0 0 0,0 0 0,1 0 0,-1 0 0,0 0 0,0-1 0,0 1 0,0 0 0,0 0 0,0 0 0,0 0 0,0 0 0,0-1 0,4-17 0,-3-19 0,-4-21 0,1 35 0,1 20 0,1 9 0,-1 44 0,-1-25 0,2 0 0,1 0 0,5 31 0,-7-95 0,1 31 0,-8 37 0,-22 45 0,56-104 0,-17 13 0,1-2 0,0-1 0,2 2 0,0-1 0,2 2 0,20-23 0,-38 49 0,1-1 0,-1 2 0,1-1 0,-2 12 0,1-7 0,2 22 0,7-30 0,6-23 0,-2-11 0,-8 23 0,1 0 0,-1-1 0,1 1 0,-1 0 0,2 1 0,-1-1 0,0 0 0,1 0 0,0 1 0,6-8 0,-9 13 0,1-1 0,0 0 0,-1 0 0,1 0 0,0 1 0,-1-1 0,1 0 0,-1 0 0,1 1 0,0-1 0,-1 1 0,1-1 0,-1 0 0,1 1 0,-1-1 0,1 1 0,-1-1 0,0 1 0,1 0 0,-1-1 0,0 1 0,1-1 0,-1 1 0,0 0 0,0-1 0,1 1 0,-1-1 0,0 1 0,0 0 0,0-1 0,0 1 0,0 1 0,7 25 0,-6-26 0,11 60 0,-4-111 0,-7-67 0,2 199 0,-1-47 0,-2-32 0,0-14 0,0-30 0,1 26 0,-1-1 0,0 1 0,-1 0 0,-1 0 0,-5-22 0,6 37 0,1 0 0,-1 0 0,0 0 0,1 1 0,-1-1 0,0 0 0,1 0 0,-1 1 0,1-1 0,-1 0 0,1 1 0,-1-1 0,1 1 0,-1-1 0,1 1 0,-1-1 0,1 1 0,-1-1 0,1 1 0,0-1 0,-1 1 0,1 0 0,0-1 0,0 1 0,-1-1 0,1 1 0,0 0 0,0-1 0,0 1 0,0 1 0,-13 24 0,7-10 0,5-12 0,0 0 0,0 1 0,-1-1 0,1 0 0,-1 0 0,0 0 0,0 0 0,-1 0 0,1-1 0,-1 1 0,-5 5 0,8-10 0,-1 1 0,0-1 0,1 0 0,-1 1 0,0-1 0,1 1 0,-1-1 0,1 0 0,-1 1 0,1-1 0,0 0 0,-1 0 0,1 1 0,0-1 0,-1 0 0,1 0 0,0 0 0,0 1 0,0-1 0,0 0 0,0 0 0,-1 0 0,2 0 0,-1 1 0,0-3 0,-2-26 0,8-132 0,7 1 0,36-164 0,-35 240 0,32-164 0,-65 333 0,4 1 0,4 0 0,1 136 0,17-380 0,-2 93 0,-2 0 0,-10-102 0,4 168 0,-3 11 0,-3 18 0,0 3 0,2 0 0,2 1 0,1 0 0,1 0 0,2 0 0,6 65 0,-5-98 0,0 1 0,0 0 0,0 0 0,0-1 0,1 1 0,-1 0 0,1 0 0,-1-1 0,1 1 0,0 0 0,0-1 0,0 1 0,-1-1 0,2 1 0,1 1 0,-3-3 0,1 0 0,-1 0 0,1-1 0,0 1 0,-1 0 0,1-1 0,-1 1 0,1-1 0,-1 1 0,1 0 0,-1-1 0,1 1 0,-1-1 0,0 1 0,1-1 0,-1 0 0,1 1 0,-1-1 0,0 1 0,0-1 0,1 0 0,-1 1 0,0-1 0,0 0 0,0 1 0,0-2 0,14-59 0,-5-18 0,-3 0 0,-9-151 0,3 230 0,1 0 0,-1 0 0,0 0 0,0 0 0,0-1 0,0 1 0,0 0 0,0 0 0,0 0 0,0-1 0,0 1 0,0 0 0,0 0 0,0 0 0,0-1 0,0 1 0,0 0 0,0 0 0,0 0 0,0-1 0,0 1 0,0 0 0,0 0 0,0 0 0,-1-1 0,1 1 0,0 0 0,0 0 0,0 0 0,0 0 0,0 0 0,0-1 0,-1 1 0,1 0 0,0 0 0,0 0 0,0 0 0,0 0 0,-1 0 0,1 0 0,0-1 0,0 1 0,0 0 0,-1 0 0,1 0 0,0 0 0,0 0 0,0 0 0,-1 0 0,1 0 0,0 0 0,0 0 0,0 0 0,-1 0 0,1 0 0,0 0 0,-9 14 0,-6 24 0,3-2 0,1 1 0,-5 40 0,14-63 0,0 1 0,1-1 0,0 0 0,1 1 0,1-1 0,1 0 0,0 1 0,7 23 0,-9-37 0,0 1 0,0-1 0,0 0 0,1 0 0,-1 0 0,0 0 0,1 0 0,-1 0 0,1 0 0,0 0 0,-1 0 0,1 0 0,0 0 0,-1 0 0,1 0 0,0-1 0,0 1 0,0 0 0,0 0 0,0-1 0,0 1 0,1 0 0,-1-1 0,0 0 0,0-1 0,-1 1 0,1 0 0,0-1 0,0 1 0,-1-1 0,1 1 0,0-1 0,0 1 0,-1-1 0,1 0 0,-1 1 0,1-1 0,-1 0 0,1 1 0,-1-1 0,1 0 0,-1 0 0,1 1 0,-1-3 0,17-51 0,-9-13 0,-3-1 0,-6-133 0,-4 170 0,-2 23 0,-4 19 0,-3 19 0,1 0 0,1 1 0,2 1 0,2 0 0,0 0 0,-4 48 0,12-78 0,-7 75 0,7-71 0,0 0 0,0-1 0,0 1 0,1-1 0,0 1 0,0 0 0,1-1 0,0 0 0,0 1 0,0-1 0,4 7 0,-6-11 0,0-1 0,1 1 0,-1 0 0,0-1 0,1 0 0,-1 1 0,1-1 0,-1 1 0,0-1 0,1 1 0,-1-1 0,1 0 0,-1 1 0,1-1 0,-1 0 0,1 1 0,-1-1 0,1 0 0,-1 0 0,1 1 0,0-1 0,-1 0 0,1 0 0,-1 0 0,1 0 0,0 0 0,-1 0 0,1 0 0,-1 0 0,1 0 0,0 0 0,0-1 0,14-16 0,3-29 0,-10 10 0,-1 0 0,-1-1 0,-3 1 0,0-1 0,-3 0 0,-1 0 0,-6-37 0,7 72 0,0 0 0,0 0 0,-1 0 0,1 0 0,-1 1 0,1-1 0,-1 0 0,0 0 0,0 0 0,0 1 0,0-1 0,0 0 0,-2-2 0,3 4 0,-1 0 0,1 0 0,-1 0 0,1-1 0,-1 1 0,1 0 0,-1 0 0,1 0 0,-1 0 0,1 0 0,-1 0 0,1 0 0,-1 0 0,1 0 0,-1 0 0,1 0 0,-1 0 0,1 0 0,-1 0 0,1 0 0,-1 1 0,1-1 0,-1 0 0,1 0 0,0 1 0,-1-1 0,1 0 0,-1 1 0,1-1 0,0 0 0,-1 1 0,-3 3 0,0 1 0,0 0 0,1 0 0,0 0 0,0 0 0,0 0 0,-2 7 0,-10 27 0,2-1 0,1 2 0,2 0 0,2 0 0,1 1 0,-2 73 0,9-110 0,1 0 0,-1 0 0,0 0 0,1 0 0,0 1 0,0-1 0,1-1 0,2 8 0,-4-11 0,0 1 0,0-1 0,1 0 0,-1 1 0,0-1 0,1 1 0,-1-1 0,0 0 0,1 1 0,-1-1 0,1 0 0,-1 1 0,0-1 0,1 0 0,-1 0 0,1 1 0,-1-1 0,1 0 0,-1 0 0,1 0 0,-1 0 0,1 1 0,-1-1 0,1 0 0,-1 0 0,1 0 0,0 0 0,0-1 0,1 0 0,-1 1 0,0-1 0,1 0 0,-1 0 0,0 0 0,0 0 0,0 0 0,0 0 0,0 0 0,0 0 0,0 0 0,0 0 0,1-3 0,6-9 0,-1-1 0,0 0 0,-1 0 0,-1-1 0,7-25 0,10-79 0,-19 97 0,0 5 0,2-6 0,-2-1 0,0 1 0,-1-1 0,-2 0 0,0 1 0,-6-39 0,6 60 0,-1 1 0,1-1 0,0 1 0,-1-1 0,1 1 0,-1-1 0,1 1 0,-1-1 0,0 1 0,1 0 0,-1 0 0,0-1 0,0 1 0,0 0 0,0 0 0,0 0 0,0 0 0,0 0 0,-2-1 0,2 2 0,0 0 0,0-1 0,0 1 0,0 0 0,0 0 0,1 0 0,-1 0 0,0 1 0,0-1 0,0 0 0,0 0 0,0 1 0,0-1 0,0 0 0,0 1 0,1-1 0,-1 1 0,0-1 0,0 1 0,1-1 0,-1 1 0,-1 0 0,-3 4 0,0 1 0,1-1 0,-1 1 0,1 0 0,0 0 0,-4 9 0,-6 16 0,1 0 0,2 1 0,1 1 0,1 0 0,2 0 0,1 1 0,2-1 0,0 61 0,4-93 0,0 1 0,0-1 0,-1 0 0,1 1 0,1-1 0,-1 1 0,0-1 0,0 0 0,0 1 0,1-1 0,-1 1 0,1-1 0,-1 0 0,1 1 0,0-1 0,-1 0 0,3 2 0,-3-3 0,1 0 0,0 0 0,-1-1 0,1 1 0,0 0 0,-1-1 0,1 1 0,-1-1 0,1 1 0,0-1 0,-1 1 0,1-1 0,-1 1 0,1-1 0,-1 0 0,0 1 0,1-1 0,-1 1 0,1-1 0,-1 0 0,0 1 0,1-2 0,19-52 0,9-75 0,-27 113 0,0-1 0,-1 1 0,-1-1 0,0 0 0,-5-31 0,5 48 0,0-1 0,0 0 0,0 0 0,0 1 0,0-1 0,0 0 0,-1 0 0,1 1 0,0-1 0,0 0 0,0 0 0,-1 1 0,1-1 0,0 0 0,-1 1 0,1-1 0,0 1 0,-1-1 0,1 0 0,-1 1 0,1-1 0,-1 1 0,1-1 0,-1 1 0,0-1 0,1 1 0,-1 0 0,0-1 0,1 1 0,-1 0 0,0-1 0,1 1 0,-1 0 0,0 0 0,0 0 0,1 0 0,-2-1 0,0 2 0,0 1 0,0-1 0,0 0 0,1 0 0,-1 1 0,0-1 0,1 1 0,-1-1 0,0 1 0,1 0 0,0-1 0,-2 3 0,-32 59 0,34-61 0,-43 110 0,40-101 0,1 0 0,1 0 0,-1 0 0,2 0 0,-1 1 0,2-1 0,-1 1 0,3 16 0,-2-27 0,0 0 0,0 0 0,0 0 0,0 0 0,0-1 0,1 1 0,-1 0 0,0 0 0,1 0 0,-1 0 0,0 0 0,1 0 0,-1 0 0,1 0 0,0-1 0,-1 1 0,1 0 0,-1 0 0,1-1 0,0 1 0,0 0 0,-1-1 0,3 2 0,-3-2 0,1 0 0,0-1 0,0 1 0,0 0 0,0 0 0,0 0 0,-1-1 0,1 1 0,0 0 0,0-1 0,0 1 0,-1 0 0,1-1 0,0 1 0,0-1 0,-1 0 0,1 1 0,-1-1 0,1 1 0,0-2 0,4-3 0,-1 0 0,-1-1 0,1 0 0,-1 1 0,4-11 0,1-4 0,-2-1 0,5-29 0,-10 42 0,0-1 0,0 1 0,0 0 0,-1 0 0,-1 0 0,1-1 0,-1 1 0,-1 0 0,-3-12 0,5 19 0,0 0 0,0 0 0,-1 0 0,1 0 0,0 0 0,-1 0 0,1 0 0,-1 0 0,1 1 0,-1-1 0,0 0 0,1 0 0,-1 0 0,0 1 0,1-1 0,-1 0 0,0 1 0,0-1 0,1 1 0,-1-1 0,0 1 0,0-1 0,0 1 0,0 0 0,0-1 0,0 1 0,0 0 0,0 0 0,0 0 0,0-1 0,-2 1 0,1 1 0,-1 0 0,1 0 0,0 0 0,-1 1 0,1-1 0,0 0 0,0 1 0,0-1 0,0 1 0,0 0 0,0 0 0,-1 2 0,-6 6 0,1 0 0,1 1 0,-12 22 0,-14 49 0,30-73 0,1 0 0,0-1 0,0 1 0,1 0 0,0 0 0,0 0 0,2 16 0,-1-25 0,0 0 0,0 0 0,0 0 0,0 0 0,0 0 0,0-1 0,0 1 0,0 0 0,0 0 0,0 0 0,0 0 0,1 0 0,-1 0 0,0 0 0,0 0 0,0 0 0,0 0 0,0 0 0,0 0 0,0 0 0,0 0 0,0 0 0,0 0 0,0 0 0,1 0 0,-1 0 0,0 0 0,0 0 0,0 0 0,0 0 0,0 0 0,0 0 0,0 0 0,0 0 0,0 0 0,0 1 0,0-1 0,0 0 0,0 0 0,1 0 0,-1 0 0,0 0 0,0 0 0,0 0 0,0 0 0,0 0 0,0 0 0,0 0 0,0 0 0,0 0 0,0 0 0,0 1 0,0-1 0,0 0 0,0 0 0,0 0 0,0 0 0,0 0 0,0 0 0,5-11 0,3-15 0,-6 15 0,1-2 0,0 0 0,-1-1 0,-1 1 0,0-1 0,0 1 0,-1-1 0,-1 1 0,-4-24 0,5 37 0,0 0 0,0 0 0,0-1 0,0 1 0,0 0 0,0-1 0,0 1 0,0 0 0,0 0 0,0-1 0,0 1 0,-1 0 0,1 0 0,0-1 0,0 1 0,0 0 0,0 0 0,0-1 0,0 1 0,-1 0 0,1 0 0,0 0 0,0-1 0,0 1 0,-1 0 0,1 0 0,0 0 0,0 0 0,-1-1 0,1 1 0,0 0 0,0 0 0,-1 0 0,1 0 0,0 0 0,0 0 0,-1 0 0,1 0 0,0 0 0,0 0 0,-1 0 0,1 0 0,-1 0 0,-5 13 0,-2 21 0,7-23 0,-2 2 0,1 1 0,0 0 0,2 0 0,-1 0 0,2 0 0,0 0 0,0 0 0,6 23 0,-7-37 0,0 0 0,0 0 0,0 1 0,0-1 0,0 0 0,0 0 0,0 0 0,0 1 0,1-1 0,-1 0 0,0 0 0,0 1 0,0-1 0,0 0 0,0 0 0,0 0 0,0 0 0,0 1 0,1-1 0,-1 0 0,0 0 0,0 0 0,0 0 0,0 1 0,0-1 0,1 0 0,-1 0 0,0 0 0,0 0 0,0 0 0,1 0 0,-1 0 0,0 0 0,0 0 0,0 1 0,1-1 0,-1 0 0,0 0 0,0 0 0,1 0 0,-1 0 0,0 0 0,0 0 0,0-1 0,1 1 0,-1 0 0,0 0 0,1 0 0,4-13 0,0-19 0,-5 19 0,1 0 0,-2 1 0,0-1 0,0 0 0,-1 0 0,-1 1 0,-6-20 0,5 33 0,-1 12 0,-2 14 0,3 5 0,0 1 0,3-1 0,3 57 0,2-189 0,-4 77 0,1 9 0,-1-1 0,-1 1 0,0 0 0,-1 0 0,0-1 0,-1 1 0,0 1 0,-9-22 0,12 35 0,0 0 0,0-1 0,0 1 0,-1 0 0,1-1 0,0 1 0,0 0 0,0 0 0,0-1 0,0 1 0,-1 0 0,1-1 0,0 1 0,0 0 0,0 0 0,-1 0 0,1-1 0,0 1 0,0 0 0,-1 0 0,1 0 0,0 0 0,-1 0 0,1-1 0,0 1 0,0 0 0,-1 0 0,1 0 0,0 0 0,-1 0 0,1 0 0,0 0 0,-1 0 0,1 0 0,0 0 0,-1 0 0,1 0 0,0 0 0,0 0 0,-1 1 0,1-1 0,0 0 0,-1 0 0,1 0 0,-11 17 0,0 23 0,6-19 0,1 1 0,1-1 0,2 1 0,0-1 0,2 30 0,4-152 0,-9 13 0,-8 182 0,12-85 0,-1-2 0,0-1 0,1 1 0,0-1 0,1 0 0,0 1 0,1 7 0,15-49 0,32-124 0,-55 180 0,2 0 0,-4 38 0,5-32 0,-1-1 0,-9 32 0,13-57 0,0-1 0,0 0 0,0 0 0,0 1 0,0-1 0,0 0 0,-1 0 0,1 0 0,0 1 0,0-1 0,0 0 0,0 0 0,0 1 0,0-1 0,-1 0 0,1 0 0,0 0 0,0 0 0,0 1 0,0-1 0,-1 0 0,1 0 0,0 0 0,0 0 0,-1 0 0,1 1 0,0-1 0,0 0 0,-1 0 0,1 0 0,0 0 0,0 0 0,-1 0 0,1 0 0,0 0 0,0 0 0,0 0 0,-1 0 0,1 0 0,0 0 0,0 0 0,-1 0 0,1 0 0,0-1 0,0 1 0,-1 0 0,1 0 0,0 0 0,0 0 0,0 0 0,-1-1 0,1 1 0,0 0 0,0 0 0,0 0 0,0 0 0,-1-1 0,1 1 0,0 0 0,0 0 0,0-1 0,0 1 0,0 0 0,0 0 0,-1-1 0,-13-24 0,1 5 0,20 54 0,31 37 0,-30-57 0,0-1 0,0 1 0,-1 1 0,-1-1 0,0 1 0,-1 0 0,4 23 0,-9-38 0,0 0 0,0 0 0,0 0 0,0 0 0,0 0 0,0 1 0,0-1 0,0 0 0,0 0 0,0 0 0,0 0 0,-1 0 0,1 0 0,0 0 0,0 1 0,0-1 0,0 0 0,0 0 0,0 0 0,0 0 0,-1 0 0,1 0 0,0 0 0,0 0 0,0 0 0,0 0 0,0 0 0,0 0 0,-1 0 0,1 0 0,0 0 0,0 0 0,0 0 0,0 0 0,0 0 0,-1 0 0,1 0 0,0 0 0,0 0 0,0 0 0,0 0 0,0 0 0,-1 0 0,1 0 0,0 0 0,0 0 0,0 0 0,0 0 0,0-1 0,0 1 0,0 0 0,-1 0 0,1 0 0,0 0 0,0 0 0,0 0 0,0-1 0,0 1 0,0 0 0,0 0 0,0 0 0,0 0 0,-17-14 0,-16-19 0,31 32 0,-74-76 0,211 225 0,-151-191 0,7 31 0,0 1 0,-1 0 0,0 1 0,-17-12 0,-27-31 0,93 72 0,-25-7 0,-1 0 0,0 1 0,14 18 0,-22-24 0,0-1 0,0 1 0,-1 0 0,0 0 0,0 1 0,-1-1 0,0 1 0,0 0 0,3 13 0,-6-21 0,0 0 0,0 0 0,0 1 0,0-1 0,0 0 0,0 0 0,1 1 0,-1-1 0,0 0 0,0 1 0,0-1 0,0 0 0,0 0 0,0 1 0,0-1 0,0 0 0,0 0 0,0 1 0,0-1 0,0 0 0,0 1 0,-1-1 0,1 0 0,0 0 0,0 1 0,0-1 0,0 0 0,0 0 0,0 0 0,-1 1 0,1-1 0,0 0 0,0 0 0,0 0 0,-1 1 0,1-1 0,0 0 0,0 0 0,-1 0 0,1 0 0,0 0 0,0 1 0,-1-1 0,1 0 0,-13-9 0,-11-19 0,-49-76 0,91 142 0,-1 2 0,-1 0 0,-3 1 0,-1 0 0,10 70 0,-28-200 0,-3-59 0,24 395 0,-15-413 0,-5 435 0,10-436 0,-6 185 0,-1-1 0,-7 33 0,5-35 0,1 1 0,1 0 0,0 0 0,1 22 0,18-93 0,-15 41 0,-1 0 0,-8 36 0,-29 69 0,69-150 0,-46 81 0,11-19 0,-1 0 0,1 1 0,0-1 0,0 1 0,0 0 0,1 0 0,-1-1 0,1 1 0,0 0 0,0 0 0,-1 5 0,41-35 0,-36 26 0,0 0 0,-1 0 0,1 0 0,0 0 0,0 1 0,0-1 0,-1 1 0,1-1 0,0 1 0,-1 0 0,1 0 0,0 0 0,-1 1 0,1-1 0,-1 0 0,0 1 0,1 0 0,-1 0 0,4 3 0,-2-1 0,-1-1 0,1 1 0,0 0 0,-1 0 0,0 1 0,0-1 0,0 1 0,-1-1 0,5 11 0,-7-15 0,0 0 0,0 1 0,1-1 0,-1 1 0,0-1 0,0 0 0,0 1 0,0-1 0,0 1 0,0-1 0,0 1 0,0-1 0,0 1 0,0-1 0,0 0 0,0 1 0,-1-1 0,1 1 0,0-1 0,0 1 0,0-1 0,0 0 0,-1 1 0,1-1 0,0 0 0,-1 1 0,1-1 0,0 0 0,0 1 0,-1-1 0,1 0 0,-1 0 0,1 1 0,0-1 0,-1 0 0,0 0 0,-19 1 0,-20-15 0,3-2 0,23 16 0,14 1 0,0 0 0,0-1 0,0 1 0,0 0 0,0 0 0,1 0 0,-1-1 0,0 1 0,0 0 0,0 0 0,1-1 0,-1 1 0,0 0 0,1 0 0,-1-1 0,1 1 0,-1 0 0,1-1 0,-1 1 0,1-1 0,-1 1 0,2 0 0,1 2 0,1 0 0,0-1 0,0 1 0,0-1 0,0 0 0,0 0 0,0-1 0,0 1 0,1-1 0,-1 0 0,0 0 0,1 0 0,-1-1 0,1 1 0,-1-1 0,1 0 0,0-1 0,-1 1 0,0-1 0,1 0 0,-1 0 0,1 0 0,5-3 0,-10 4 0,0 0 0,1 0 0,-1 0 0,0 0 0,0 0 0,1 0 0,-1-1 0,0 1 0,0 0 0,1 0 0,-1 0 0,0 0 0,0-1 0,0 1 0,0 0 0,1 0 0,-1 0 0,0-1 0,0 1 0,0 0 0,0 0 0,0-1 0,0 1 0,1 0 0,-1 0 0,0-1 0,0 1 0,0 0 0,0 0 0,0-1 0,0 1 0,0 0 0,0 0 0,0-1 0,0 1 0,0 0 0,0 0 0,-1-1 0,1 1 0,0 0 0,0 0 0,0-1 0,-13-7 0,-16-1 0,-11 19 0,36-9 0,1 1 0,-1-1 0,0 0 0,0 0 0,-1 0 0,1 0 0,0-1 0,0 1 0,-4-1 0,27-49 0,-16 42 0,8-26 0,-11 33 0,0 0 0,0-1 0,0 1 0,0 0 0,0 0 0,0 0 0,0 0 0,0 0 0,0 0 0,0 0 0,0-1 0,0 1 0,-1 0 0,1 0 0,0 0 0,0 0 0,0 0 0,0 0 0,0 0 0,0 0 0,0 0 0,0-1 0,0 1 0,0 0 0,0 0 0,-1 0 0,1 0 0,0 0 0,0 0 0,0 0 0,0 0 0,0 0 0,0 0 0,0 0 0,-1 0 0,1 0 0,0 0 0,0 0 0,0 0 0,0 0 0,0 0 0,0 0 0,0 0 0,-1 0 0,1 0 0,0 0 0,0 0 0,0 0 0,0 0 0,0 0 0,0 0 0,0 0 0,0 0 0,-1 0 0,1 1 0,0-1 0,0 0 0,0 0 0,0 0 0,0 0 0,0 0 0,-17 15 0,-3 1 0,28-36 0,3-11 0,-43 65 0,27-30 0,10-13 0,-5 8 0,0 1 0,0-1 0,0 1 0,0-1 0,0 1 0,0 0 0,0-1 0,0 1 0,0-1 0,1 1 0,-1 0 0,0-1 0,0 1 0,0 0 0,1-1 0,-1 1 0,0 0 0,1-1 0,-1 1 0,0 0 0,0 0 0,1-1 0,-1 1 0,1 0 0,-1 0 0,0 0 0,1-1 0,-1 1 0,0 0 0,1 0 0,-1 0 0,1 0 0,-1 0 0,0 0 0,1 0 0,-1 0 0,1 0 0,-1 0 0,1 0 0,-1 0 0,0 0 0,1 0 0,-1 0 0,1 0 0,-1 1 0,0-1 0,1 0 0,-1 0 0,0 0 0,1 1 0,-1-1 0,1 1 0,2 6 0,0 1 0,1 0 0,0-1 0,1 0 0,-1 0 0,2 0 0,-1 0 0,1-1 0,-1 0 0,2 0 0,-1 0 0,1-1 0,11 7 0,-11-7 0,25 16 0,-31-21 0,0 1 0,0 0 0,1 0 0,-1 0 0,0 0 0,0 0 0,0 0 0,0 0 0,0 0 0,0 1 0,0-1 0,-1 0 0,1 1 0,0-1 0,-1 0 0,1 1 0,0 2 0,-1-4 0,0 0 0,0 1 0,0-1 0,0 1 0,-1-1 0,1 0 0,0 1 0,0-1 0,0 0 0,0 1 0,-1-1 0,1 0 0,0 1 0,0-1 0,-1 0 0,1 0 0,0 1 0,0-1 0,-1 0 0,1 0 0,0 1 0,-1-1 0,1 0 0,0 0 0,-1 0 0,1 0 0,0 0 0,-1 0 0,1 1 0,-1-1 0,1 0 0,0 0 0,-1 0 0,1 0 0,-1 0 0,-19-5 0,-13-13 0,-4-13 0,28 23 0,0 0 0,0 1 0,0 0 0,-1 0 0,0 1 0,-14-6 0,29 15 0,-1 1 0,0-1 0,1 1 0,-1 0 0,-1 0 0,1 1 0,4 7 0,18 17 0,-21-24 0,1 0 0,0 0 0,1-1 0,-1 0 0,1 0 0,0-1 0,0 0 0,11 4 0,-69-58 0,45 45 0,2 3 0,1 0 0,0 0 0,-1 0 0,1 0 0,-1 1 0,0-1 0,0 1 0,0 0 0,-8-3 0,33 32 0,-12-19 0,0 0 0,0-1 0,0 0 0,1-1 0,0 0 0,1-1 0,-1 0 0,1 0 0,13 3 0,-30-11 0,0-1 0,0 0 0,0 0 0,1 0 0,-1-1 0,1 0 0,0 0 0,0 0 0,-6-10 0,-11-11 0,33 75 0,-9-46 0,8 17 0,-12-18 0,-7-13 0,0 1 0,0 1 0,-1 0 0,1 0 0,-2 1 0,1 0 0,-1 0 0,-1 2 0,-19-10 0,31 16 0,-1-1 0,1 1 0,-1-1 0,1 1 0,0 0 0,-1-1 0,1 1 0,0-1 0,-1 1 0,1-1 0,0 1 0,-1-1 0,1 0 0,0 1 0,0-1 0,0 1 0,-1-1 0,1 1 0,0-1 0,0 0 0,0 1 0,0-1 0,0 1 0,0-1 0,0 0 0,1 1 0,-1-1 0,0 1 0,0-1 0,0 0 0,0 1 0,1-1 0,-1 1 0,0-1 0,1 1 0,-1-1 0,0 1 0,1-1 0,-1 1 0,1-1 0,-1 1 0,0 0 0,1-1 0,-1 1 0,1 0 0,0-1 0,0 1 0,30-27 0,-22 20 0,44-59 0,-44 53 0,-11 19 0,-33 41 0,22-31 0,18-27 0,32-78 0,-38 96 0,0 0 0,1 0 0,0 0 0,0 0 0,1 0 0,0 0 0,0 0 0,3 7 0,26 14 0,-13 2 0,-1 1 0,-2 1 0,-1 0 0,-2 1 0,14 63 0,-39-110 0,-19-33 0,9 11 0,24 36 0,0 0 0,0 0 0,0 0 0,0 0 0,0 1 0,0-1 0,0 0 0,0 0 0,0 0 0,0 0 0,0 0 0,0 0 0,0 0 0,0 1 0,0-1 0,0 0 0,0 0 0,0 0 0,0 0 0,0 0 0,0 0 0,0 1 0,0-1 0,0 0 0,0 0 0,0 0 0,0 0 0,0 0 0,0 0 0,0 0 0,0 0 0,0 1 0,0-1 0,0 0 0,-1 0 0,1 0 0,0 0 0,0 0 0,0 0 0,0 0 0,0 0 0,0 0 0,0 0 0,-1 0 0,1 0 0,0 0 0,0 0 0,0 0 0,0 0 0,0 0 0,0 0 0,0 0 0,-1 0 0,1 0 0,0 0 0,0 0 0,0 0 0,3 23 0,6 26 0,-5-29 0,-3-14 0,-1-1 0,1 1 0,0-1 0,1 1 0,0-1 0,-1 0 0,2 0 0,3 8 0,-12-60 0,-10-4 0,14 47 0,1 7 0,4 27 0,1-3 0,-2-10 0,0-1 0,8 26 0,-10-42 0,0 0 0,0 1 0,0-1 0,0 0 0,0 0 0,0 0 0,0 0 0,0 0 0,0 0 0,0 1 0,0-1 0,0 0 0,0 0 0,0 0 0,0 0 0,0 0 0,0 0 0,0 0 0,0 1 0,0-1 0,0 0 0,1 0 0,-1 0 0,0 0 0,0 0 0,0 0 0,0 0 0,0 0 0,0 0 0,0 0 0,0 1 0,0-1 0,1 0 0,-1 0 0,0 0 0,0 0 0,0 0 0,0 0 0,0 0 0,0 0 0,1 0 0,-1 0 0,0 0 0,0 0 0,0 0 0,0 0 0,0 0 0,0 0 0,1 0 0,-1 0 0,0 0 0,0 0 0,0 0 0,0 0 0,0-1 0,0 1 0,0 0 0,0 0 0,1 0 0,-1 0 0,0 0 0,0 0 0,0 0 0,0 0 0,0 0 0,0 0 0,0-1 0,0 1 0,0 0 0,6-15 0,1-17 0,-2-28 0,-5 47 0,-2 42 0,-26 116 0,56-184 0,-9 1 0,-17 35 0,-3 6 0,-9 19 0,-2 1 0,8-17 0,1-1 0,0 1 0,0 0 0,1 0 0,-1 0 0,0 6 0,7-10 0,9-11 0,8-10 0,-9 10 0,-20 28 0,6-16 0,0 1 0,0-1 0,1 0 0,0 1 0,0-1 0,0 1 0,0-1 0,0 1 0,0 3 0,2-7 0,0 0 0,0 0 0,-1 0 0,1 0 0,0 0 0,0-1 0,-1 1 0,1 0 0,0 0 0,0-1 0,-1 1 0,1-1 0,0 1 0,-1 0 0,1-1 0,0 1 0,-1-1 0,1 0 0,-1 1 0,1-1 0,-1 1 0,1-1 0,-1 0 0,1 1 0,-1-1 0,1 0 0,-1 0 0,1-1 0,14-22 0,-6 11 0,-17 40 0,-1 7 0,28-73 0,-3 6 0,-12 30 0,-8 22 0,-15 40 0,16-54 0,12-39 0,-5 18 0,-7 28 0,-11 48 0,15-65 0,1 0 0,0 0 0,0 0 0,0 0 0,0 0 0,1 1 0,0-1 0,0 1 0,0 0 0,1 0 0,3-4 0,48-42 0,-48 44 0,-57 60 0,38-38 0,-1-2 0,-26 24 0,82-103 0,17 13 0,-73 63 0,-3 4 0,-1-2 0,-1 0 0,-23 13 0,82-84 0,66-42-1365,-98 91-5461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8:13.158"/>
    </inkml:context>
    <inkml:brush xml:id="br0">
      <inkml:brushProperty name="width" value="0.05" units="cm"/>
      <inkml:brushProperty name="height" value="0.05" units="cm"/>
      <inkml:brushProperty name="color" value="#E71224"/>
    </inkml:brush>
  </inkml:definitions>
  <inkml:trace contextRef="#ctx0" brushRef="#br0">197 1 24575,'-5'0'0,"0"1"0,0 0 0,1 0 0,-1 0 0,0 1 0,1 0 0,0 0 0,-1 0 0,1 0 0,0 1 0,0-1 0,0 1 0,0 0 0,0 0 0,1 1 0,0-1 0,-1 1 0,-3 5 0,-6 9 0,1 0 0,-16 33 0,26-46 0,2-5 0,-1 0 0,1 0 0,0 1 0,0-1 0,0 0 0,0 0 0,0 1 0,0-1 0,0 0 0,-1 0 0,1 1 0,0-1 0,0 0 0,0 0 0,-1 0 0,1 0 0,0 1 0,0-1 0,0 0 0,-1 0 0,1 0 0,0 0 0,0 0 0,-1 0 0,1 0 0,0 1 0,0-1 0,-1 0 0,1 0 0,0 0 0,-1 0 0,1 0 0,0 0 0,0 0 0,-1 0 0,1-1 0,0 1 0,0 0 0,-1 0 0,1 0 0,0 0 0,-1 0 0,-9-13 0,0-17 0,10 26 0,1 0 0,-1 0 0,1 0 0,0 0 0,1 1 0,-1-1 0,1 0 0,2-5 0,-1 6 0,-14 23 0,-2-1 0,-7 13 0,44-54 0,-14 10-455,0-1 0,14-24 0,-15 21-6371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8:14.982"/>
    </inkml:context>
    <inkml:brush xml:id="br0">
      <inkml:brushProperty name="width" value="0.05" units="cm"/>
      <inkml:brushProperty name="height" value="0.05" units="cm"/>
      <inkml:brushProperty name="color" value="#E71224"/>
    </inkml:brush>
  </inkml:definitions>
  <inkml:trace contextRef="#ctx0" brushRef="#br0">109 15 24575,'-17'16'0,"13"-13"0,0 0 0,1 0 0,-1 0 0,1 0 0,-1 1 0,1-1 0,1 1 0,-1 0 0,0 0 0,1 0 0,0 0 0,0 0 0,0 0 0,0 1 0,1-1 0,-2 10 0,3-13 0,1-1 0,-1 1 0,1 0 0,-1-1 0,1 1 0,-1-1 0,1 1 0,0-1 0,-1 1 0,1-1 0,0 1 0,-1-1 0,1 1 0,0-1 0,0 0 0,-1 1 0,1-1 0,0 0 0,0 0 0,0 0 0,0 0 0,-1 0 0,1 0 0,0 0 0,0 0 0,0 0 0,0 0 0,1 0 0,25-3 0,-5-4 0,0-2 0,-1 0 0,30-17 0,-6 2 0,-196 92 0,142-63 0,-1 0 0,0-1 0,-1 0 0,1-1 0,0 0 0,-1-1 0,-21 3 0,43-7 0,1-1 0,-1 0 0,0 0 0,0-1 0,0 0 0,-1-1 0,0 0 0,18-12 0,15-6 0,55-41 0,-102 72 0,-13 7 0,11-12-73,-9 4-142,1 0-1,1 1 1,-1 0 0,1 1-1,-19 17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8:17.287"/>
    </inkml:context>
    <inkml:brush xml:id="br0">
      <inkml:brushProperty name="width" value="0.05" units="cm"/>
      <inkml:brushProperty name="height" value="0.05" units="cm"/>
      <inkml:brushProperty name="color" value="#E71224"/>
    </inkml:brush>
  </inkml:definitions>
  <inkml:trace contextRef="#ctx0" brushRef="#br0">1 572 24575,'14'-15'0,"-1"0"0,-1-1 0,0-1 0,-1 1 0,0-2 0,-2 0 0,0 0 0,-1 0 0,9-31 0,-3-7 0,13-115 0,-29 203 0,6 49 0,0-1 0,-8 62 0,8-452 0,-4 392 0,6 91 0,0-194 0,1-21 0,0-55 0,-6 56 0,2 0 0,1 0 0,3 0 0,15-53 0,-22 94 0,0 0 0,0-1 0,0 1 0,0 0 0,0 0 0,-1 0 0,1 0 0,0 0 0,0-1 0,0 1 0,0 0 0,0 0 0,0 0 0,0 0 0,0-1 0,0 1 0,0 0 0,0 0 0,0 0 0,0 0 0,0-1 0,0 1 0,0 0 0,0 0 0,0 0 0,1 0 0,-1 0 0,0-1 0,0 1 0,0 0 0,0 0 0,0 0 0,0 0 0,0 0 0,0 0 0,1-1 0,-1 1 0,0 0 0,0 0 0,0 0 0,0 0 0,0 0 0,1 0 0,-1 0 0,0 0 0,0 0 0,0 0 0,0 0 0,1 0 0,-1 0 0,0 0 0,0 0 0,0 0 0,0 0 0,0 0 0,1 0 0,-1 0 0,0 0 0,0 0 0,0 0 0,0 0 0,1 0 0,-1 0 0,0 0 0,0 0 0,0 0 0,0 1 0,3 15 0,-4 25 0,-4 22 0,-25 106 0,30-289 0,6 25 0,-4 57 0,-1 33 0,-1 14 0,0 84 0,6 207 0,8-429 0,-4-56 0,-12 262 0,3-41 0,-2 0 0,-1 1 0,-2-1 0,-2 0 0,-12 43 0,11-62 0,0 0 0,-2 0 0,-18 28 0,27-45 0,0 0 0,0 0 0,0 0 0,0 0 0,0 0 0,0 0 0,0 0 0,0 0 0,0 0 0,0-1 0,0 1 0,0 0 0,0 0 0,0 0 0,0 0 0,0 0 0,0 0 0,0 0 0,0 0 0,0 0 0,0 0 0,0-1 0,0 1 0,0 0 0,0 0 0,0 0 0,-1 0 0,1 0 0,0 0 0,0 0 0,0 0 0,0 0 0,0 0 0,0 0 0,0 0 0,0 0 0,0-1 0,0 1 0,0 0 0,0 0 0,-1 0 0,1 0 0,0 0 0,0 0 0,0 0 0,0 0 0,0 0 0,0 0 0,0 0 0,0 0 0,0 0 0,0 0 0,-1 0 0,1 0 0,0 0 0,0 0 0,0 0 0,0 0 0,0 0 0,1-16 0,5-19 0,-1 17 0,9-37 0,-14 52 0,1 1 0,-1-1 0,1 1 0,-1-1 0,0 0 0,0 1 0,0-1 0,0 1 0,-1-1 0,1 0 0,-1 1 0,0-1 0,0 1 0,1-1 0,-1 1 0,-2-3 0,0 11 0,1 0 0,-1 0 0,1 0 0,0 0 0,1 1 0,-1 7 0,-2 2 0,0 0 0,-1 0 0,-1-1 0,-1 1 0,-13 23 0,6-13 0,26-48 0,-7 15 0,0-1 0,-1-1 0,0 1 0,0-1 0,2-12 0,12-93-1365,-16 92-5461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8:33.804"/>
    </inkml:context>
    <inkml:brush xml:id="br0">
      <inkml:brushProperty name="width" value="0.05" units="cm"/>
      <inkml:brushProperty name="height" value="0.05" units="cm"/>
      <inkml:brushProperty name="color" value="#E71224"/>
    </inkml:brush>
  </inkml:definitions>
  <inkml:trace contextRef="#ctx0" brushRef="#br0">501 1372 24575,'-8'-20'0,"0"-1"0,1 0 0,2 0 0,0 0 0,1-1 0,1 0 0,-1-31 0,12-153 0,-3 140 0,3 0 0,2 1 0,31-103 0,-45 191 0,1 0 0,1 1 0,2 27 0,-1-6 0,0-23 0,-2 38 0,3 0 0,10 91 0,-7-141 0,-1-9 0,3-21 0,1-36 0,-3-26 0,-2 21 0,2 0 0,3 1 0,23-100 0,-29 160 0,0 1 0,0-1 0,0 0 0,0 0 0,0 0 0,0 0 0,0 0 0,0 0 0,0 0 0,0 0 0,0 0 0,0 0 0,0 0 0,1 0 0,-1 1 0,0-1 0,0 0 0,0 0 0,0 0 0,0 0 0,0 0 0,0 0 0,0 0 0,0 0 0,1 0 0,-1 0 0,0 0 0,0 0 0,0 0 0,0 0 0,0 0 0,0 0 0,0 0 0,0 0 0,1 0 0,0 24 0,-4 33 0,-25 212 0,33-349 0,5 1 0,37-151 0,-41 219 0,-5 32 0,-6 39 0,0-17 0,-20 240 0,28-261 0,5-31 0,7-35 0,37-209 0,-30 136 0,-22 117 0,1 0 0,-1 0 0,0 0 0,0 0 0,0 0 0,0 0 0,0 0 0,0 0 0,0 0 0,0 0 0,0 0 0,1 0 0,-1 0 0,0 0 0,0 0 0,0 0 0,0 0 0,0 0 0,0 0 0,0 0 0,0 0 0,1 0 0,-1 0 0,0 25 0,-3 38 0,-6 27 0,-29 123 0,37-245 0,4-33 0,19-100 0,6-62 0,-34 262 0,-13 45 0,1-4 0,-42 244 0,77-545 0,17 1 0,4-50 0,-38 246 0,-7 45 0,-9 45 0,5-1 0,2 0 0,3 0 0,3 102 0,7-146 0,2-37 0,4-37 0,-1-10 0,-2 24 0,-2 0 0,-1 0 0,-3 0 0,-5-62 0,4 105 0,0 0 0,0 0 0,0 0 0,0 0 0,0 0 0,0 0 0,-1 0 0,1 0 0,0 0 0,0 0 0,0 0 0,0 0 0,0 0 0,0 0 0,0 0 0,-1 0 0,1 0 0,0 0 0,0 0 0,0 0 0,0 0 0,0-1 0,0 1 0,0 0 0,0 0 0,-1 0 0,1 0 0,0 0 0,0 0 0,0 0 0,0 0 0,0 0 0,0 0 0,0-1 0,0 1 0,0 0 0,0 0 0,0 0 0,0 0 0,0 0 0,0 0 0,0 0 0,0 0 0,0-1 0,0 1 0,0 0 0,0 0 0,0 0 0,0 0 0,0 0 0,0 0 0,0 0 0,0-1 0,0 1 0,-4 16 0,-3 24 0,-13 266 0,18-425 0,2 70 0,-2 1 0,-8-54 0,8 227 0,3-105 0,-1 5 0,1 0 0,1 0 0,1 0 0,1 0 0,1-1 0,11 32 0,-16-56 0,0 0 0,0 0 0,0 0 0,0 0 0,0 0 0,0-1 0,1 1 0,-1 0 0,0 0 0,0 0 0,0 0 0,0 0 0,0 0 0,0 0 0,0 0 0,0 0 0,1 0 0,-1 0 0,0 0 0,0-1 0,0 1 0,0 0 0,0 0 0,0 0 0,1 0 0,-1 0 0,0 0 0,0 0 0,0 0 0,0 0 0,0 0 0,0 0 0,1 1 0,-1-1 0,0 0 0,0 0 0,0 0 0,0 0 0,0 0 0,0 0 0,0 0 0,1 0 0,-1 0 0,0 0 0,0 0 0,0 0 0,0 1 0,0-1 0,0 0 0,0 0 0,0 0 0,0 0 0,0 0 0,0 0 0,1 0 0,-1 1 0,0-1 0,0 0 0,0 0 0,0 0 0,0 0 0,0 0 0,0 0 0,0 1 0,0-1 0,0 0 0,0 0 0,0 0 0,-1 0 0,5-15 0,-2-22 0,-5-34 0,-2-1 0,-17-80 0,22 153 0,0-1 0,0 0 0,0 0 0,0 0 0,0 0 0,-1 0 0,1 0 0,0 0 0,0 0 0,0 0 0,0 1 0,0-1 0,0 0 0,0 0 0,0 0 0,0 0 0,0 0 0,0 0 0,0 0 0,0 0 0,0 0 0,-1 0 0,1 0 0,0 0 0,0 0 0,0 0 0,0 0 0,0 0 0,0 0 0,0 0 0,0 0 0,-1 0 0,1 0 0,0 0 0,0 0 0,0 0 0,0 0 0,0 0 0,0 0 0,0 0 0,0 0 0,-4 22 0,-1 28 0,4 1 0,0-21 0,0 0 0,-2 0 0,-1 0 0,-11 42 0,15-72 0,0 0 0,0 0 0,0 0 0,0 0 0,0-1 0,0 1 0,0 0 0,0 0 0,0 0 0,0 0 0,0 0 0,0 0 0,0 0 0,0 0 0,0 0 0,0-1 0,0 1 0,0 0 0,0 0 0,0 0 0,0 0 0,0 0 0,0 0 0,0 0 0,0 0 0,-1 0 0,1 0 0,0 0 0,0 0 0,0 0 0,0 0 0,0 0 0,0-1 0,0 1 0,0 0 0,0 0 0,-1 0 0,1 0 0,0 0 0,0 0 0,0 0 0,0 0 0,0 0 0,0 0 0,0 0 0,0 0 0,0 1 0,-1-1 0,1 0 0,0 0 0,0 0 0,0 0 0,0 0 0,0 0 0,0 0 0,0 0 0,0 0 0,0 0 0,0 0 0,-1 0 0,-3-17 0,-2-21 0,2-26 0,2-1 0,12-110 0,-3 253 0,-6-51 0,0 30 0,3 0 0,19 108 0,-20-157 0,-1-10 0,-1-23 0,-5-39 0,4 58 0,-7-52 0,-2-1 0,-30-103 0,39 161 0,0 0 0,0 0 0,0 1 0,0-1 0,0 0 0,0 0 0,-1 1 0,1-1 0,0 0 0,0 1 0,-1-1 0,1 0 0,-1 1 0,1-1 0,-1 0 0,1 1 0,-1-1 0,1 1 0,-1-1 0,1 1 0,-1-1 0,0 1 0,1-1 0,-1 1 0,0 0 0,1-1 0,-1 1 0,0 0 0,0-1 0,1 1 0,-1 0 0,0 0 0,0 0 0,-1 0 0,0 1 0,1 0 0,-1 0 0,0 0 0,1 1 0,-1-1 0,1 1 0,0-1 0,-1 1 0,1-1 0,0 1 0,0 0 0,0-1 0,-1 3 0,-29 72 0,29-70 0,-15 46 0,11-28 0,-2-1 0,-19 40 0,27-63 0,0 1 0,0-1 0,0 0 0,0 1 0,-1-1 0,1 0 0,0 1 0,0-1 0,0 0 0,0 0 0,-1 1 0,1-1 0,0 0 0,0 1 0,0-1 0,-1 0 0,1 0 0,0 0 0,-1 1 0,1-1 0,0 0 0,0 0 0,-1 0 0,1 0 0,0 1 0,-1-1 0,1 0 0,0 0 0,-1 0 0,1 0 0,0 0 0,-1 0 0,1 0 0,-1 0 0,-4-12 0,2-20 0,9-60 0,-3 67 0,-1 0 0,-1-1 0,-3-29 0,2 54 0,0 1 0,0-1 0,0 1 0,0-1 0,0 1 0,0-1 0,0 1 0,0 0 0,0-1 0,0 1 0,0-1 0,0 1 0,-1-1 0,1 1 0,0 0 0,0-1 0,0 1 0,-1-1 0,1 1 0,0 0 0,0-1 0,-1 1 0,1 0 0,0-1 0,-1 1 0,1 0 0,0 0 0,-1-1 0,1 1 0,-1 0 0,1 0 0,0 0 0,-1 0 0,1-1 0,-1 1 0,1 0 0,-1 0 0,-15 12 0,-17 33 0,28-38 0,-2 4 0,3-5 0,1 0 0,-2-1 0,1 1 0,-1-1 0,-9 9 0,27-56 0,55-96 0,-77 143 0,-1 1 0,2-1 0,-1 2 0,-15 13 0,4-1 0,-39 32 0,59-51 0,0 0 0,0 0 0,0 0 0,0 0 0,0 0 0,0 0 0,0 0 0,0 0 0,0 0 0,0 0 0,0 0 0,0 0 0,0-1 0,0 1 0,0 0 0,0 0 0,0 0 0,0 0 0,0 0 0,0 0 0,0 0 0,0 0 0,0 0 0,0-1 0,0 1 0,0 0 0,0 0 0,0 0 0,0 0 0,0 0 0,0 0 0,0 0 0,0 0 0,0 0 0,0 0 0,0 0 0,0 0 0,0 0 0,0-1 0,-1 1 0,1 0 0,0 0 0,0 0 0,0 0 0,0 0 0,0 0 0,0 0 0,0 0 0,0 0 0,0 0 0,0 0 0,0 0 0,-1 0 0,1 0 0,0 0 0,0 0 0,7-15 0,12-14 0,56-46 0,-123 119 0,30-26 0,-1-1 0,-41 30 0,89-97 0,35-11 0,-43 42 0,-21 17 0,-8 9 0,-22 19 0,-1 0 0,0-1 0,-51 29 0,160-121 0,-11 31 0,-60 33 0,-8 4 0,-36 17 0,22-10 0,-1-1 0,0-1 0,0 0 0,-18 3 0,119-52 0,-241 107 0,185-74 0,0 1 0,1 2 0,52-6 0,-231 27 0,176-17 0,0-1 0,-1-1 0,1-2 0,38-15 0,-177 46 0,87-18 0,22-6 0,6-2 0,40-15 0,-12 5 0,4-7 0,-32 14 0,-23 9 0,-92 37 0,162-48 0,-35 2 0,-9 3 0,1 0 0,-1 0 0,0-1 0,0 1 0,0-1 0,-1-1 0,7-3 0,-71 14 0,40-4 0,14-2 0,-1 0 0,1 0 0,-1 0 0,1 0 0,0 1 0,0 0 0,-7 3 0,23 40 0,-3-18 0,-1 0 0,-1 0 0,-2 1 0,0-1 0,-2 1 0,-2 39 0,0-67 0,0 0 0,0 0 0,0 0 0,0 0 0,0 0 0,0 0 0,0 0 0,0-1 0,0 1 0,-1 0 0,1 0 0,0 0 0,0 0 0,0 0 0,0 0 0,0 0 0,0 0 0,0 0 0,0 0 0,0 0 0,0 0 0,0 0 0,0 0 0,0 0 0,0-1 0,-1 1 0,1 0 0,0 0 0,0 0 0,0 0 0,0 0 0,0 0 0,0 0 0,0 0 0,0 0 0,0 0 0,0 0 0,-1 0 0,1 0 0,0 0 0,0 0 0,0 0 0,0 0 0,0 1 0,0-1 0,0 0 0,0 0 0,0 0 0,0 0 0,0 0 0,-1 0 0,1 0 0,0 0 0,0 0 0,0 0 0,0 0 0,0 0 0,0 0 0,-7-14 0,-4-18 0,-11-55 0,8 133 0,3 23 0,8-42 0,-1-1 0,-2 0 0,-8 26 0,19-123 0,-1 41 0,1 1 0,2 0 0,15-45 0,-22 74 0,0 0 0,0 0 0,0 0 0,0 1 0,0-1 0,0 0 0,1 0 0,-1 0 0,0 0 0,0 0 0,0 0 0,0 0 0,0 0 0,0 0 0,1 0 0,-1 0 0,0 0 0,0 0 0,0 0 0,0 0 0,0 0 0,0 0 0,1 0 0,-1 0 0,0 0 0,0 0 0,0 0 0,0 0 0,0 0 0,0 0 0,0 0 0,1-1 0,-1 1 0,0 0 0,0 0 0,0 0 0,0 0 0,0 0 0,0 0 0,0 0 0,0 0 0,0 0 0,1-1 0,-1 1 0,0 0 0,0 0 0,0 0 0,0 0 0,0 0 0,0 0 0,0-1 0,0 1 0,1 21 0,-5 28 0,-11 33 0,9-50 0,5-29 0,3-13 0,3-25 0,-5 33 0,0 4 0,-4 20 0,-5 90 0,5-110 0,-3-12 0,-9-22 0,11 22 0,-3-5 0,11 20 0,23 25 0,7-12 0,-32-17 0,1 0 0,0 0 0,0 0 0,0-1 0,0 1 0,0-1 0,-1 1 0,1-1 0,0 0 0,0 0 0,0 0 0,0 0 0,0 0 0,0 0 0,0 0 0,3-1 0,-5 0 0,0 0 0,0 0 0,0 1 0,0-1 0,0 0 0,0 0 0,0 0 0,0 1 0,0-1 0,0 0 0,0 0 0,0 0 0,-1 1 0,1-1 0,0 0 0,-1 0 0,1 1 0,0-1 0,-1 0 0,1 0 0,-1 1 0,1-1 0,-1 1 0,1-1 0,-1 0 0,0 1 0,1-1 0,-1 1 0,0 0 0,1-1 0,-1 1 0,-1-1 0,-23-20 0,21 17 0,0 1 0,1 0 0,-1 0 0,0 0 0,0 1 0,-1-1 0,1 1 0,0 0 0,-10-3 0,14 6 0,-1-1 0,1 1 0,0 0 0,0-1 0,-1 1 0,1 0 0,0-1 0,0 1 0,0 0 0,0-1 0,-1 1 0,1 0 0,0-1 0,0 1 0,0 0 0,1-1 0,-1 1 0,0 0 0,0-1 0,0 1 0,0 0 0,1-1 0,-1 1 0,0-1 0,1 1 0,-1 0 0,0-1 0,1 1 0,-1-1 0,1 1 0,-1-1 0,2 1 0,12 23 0,21-1 0,-34-22 0,0-1 0,0 1 0,0-1 0,0 1 0,0-1 0,-1 1 0,1-1 0,0 0 0,0 1 0,0-1 0,0 0 0,0 0 0,0 1 0,0-1 0,0 0 0,0 0 0,0 0 0,0-1 0,0 1 0,0 0 0,0 0 0,0 0 0,0-1 0,0 1 0,0 0 0,0-1 0,0 1 0,0-1 0,-1 1 0,1-1 0,0 0 0,0 1 0,0-1 0,-1 0 0,1 1 0,0-1 0,-1 0 0,2-1 0,-2 0 0,0 0 0,-1 0 0,1 1 0,0-1 0,0 0 0,-1 1 0,1-1 0,-1 0 0,0 1 0,1-1 0,-1 1 0,0-1 0,0 1 0,0-1 0,0 1 0,0 0 0,0-1 0,0 1 0,-1 0 0,1 0 0,0 0 0,-1 0 0,1 0 0,-1 0 0,1 0 0,-1 0 0,1 1 0,-4-2 0,0 0 0,0-1 0,-1 1 0,1 0 0,-1 0 0,1 0 0,-1 1 0,-8-1 0,14 2 0,-1-1 0,0 1 0,0 0 0,0 0 0,1 0 0,-1 0 0,0 0 0,0 0 0,0 0 0,1 0 0,-1 0 0,0 0 0,0 0 0,0 1 0,1-1 0,-1 0 0,0 1 0,1-1 0,-1 0 0,0 1 0,0-1 0,1 1 0,-1-1 0,1 1 0,-1-1 0,0 1 0,1-1 0,-1 1 0,1 0 0,0-1 0,-1 1 0,1 0 0,-1-1 0,1 1 0,0 0 0,0 0 0,-1-1 0,1 1 0,0 0 0,0 0 0,0 0 0,0-1 0,0 1 0,0 0 0,0 0 0,0 0 0,0-1 0,0 1 0,0 0 0,1 0 0,-1-1 0,1 2 0,-1 0 0,1-1 0,0 0 0,0 0 0,0 1 0,0-1 0,0 0 0,0 0 0,0 0 0,1 0 0,-1-1 0,0 1 0,0 0 0,1 0 0,-1-1 0,0 1 0,1-1 0,-1 1 0,1-1 0,-1 1 0,1-1 0,-1 0 0,1 0 0,-1 0 0,1 0 0,-1 0 0,1 0 0,-1 0 0,1-1 0,-1 1 0,3-1 0,17-10 0,-17 0 0,-5 10 0,0 0 0,0 0 0,0 0 0,0 0 0,0 0 0,0 0 0,0 0 0,-1 0 0,1 0 0,0 0 0,0 1 0,-1-1 0,1 0 0,-1 1 0,1-1 0,-1 1 0,1 0 0,-3-1 0,2 1 0,0-1 0,0 1 0,0 0 0,0 0 0,0 0 0,0 0 0,0 0 0,0 0 0,0 1 0,0-1 0,0 1 0,0-1 0,0 1 0,1 0 0,-1-1 0,-2 2 0,3-1 0,0 0 0,1 0 0,-1 0 0,0 0 0,1 0 0,-1 0 0,0 0 0,1 1 0,-1-1 0,1 0 0,0 0 0,-1 0 0,1 1 0,0-1 0,0 0 0,0 0 0,0 0 0,0 1 0,0-1 0,0 0 0,0 0 0,0 1 0,1-1 0,-1 0 0,0 0 0,1 0 0,-1 1 0,1-1 0,0 0 0,-1 0 0,2 2 0,-1-2 0,-1 0 0,1 0 0,-1 0 0,1-1 0,0 1 0,-1 0 0,1 0 0,0 0 0,0 0 0,0-1 0,0 1 0,0 0 0,-1-1 0,1 1 0,0-1 0,0 1 0,0-1 0,1 0 0,-1 1 0,0-1 0,0 0 0,0 1 0,0-1 0,0 0 0,0 0 0,0 0 0,0 0 0,1 0 0,-1-1 0,0 1 0,0 0 0,0 0 0,0-1 0,0 1 0,0 0 0,0-1 0,0 1 0,0-1 0,0 0 0,0 1 0,0-1 0,0 0 0,0 1 0,-1-1 0,2-1 0,0 0 0,0 1 0,-1-1 0,1 1 0,0-1 0,-1 0 0,1 0 0,-1 0 0,0 0 0,1 0 0,-1 0 0,0 0 0,0-1 0,-1 1 0,1 0 0,0 0 0,-1-1 0,1 1 0,-1-1 0,0 1 0,0 0 0,0-5 0,0 5 0,-1 0 0,1 0 0,-1 0 0,0 1 0,1-1 0,-1 0 0,0 1 0,0-1 0,0 0 0,0 1 0,0-1 0,-1 1 0,1 0 0,0-1 0,-1 1 0,1 0 0,-1 0 0,1 0 0,-1 0 0,1 0 0,-1 0 0,0 0 0,0 0 0,1 1 0,-1-1 0,0 1 0,0-1 0,0 1 0,0 0 0,1 0 0,-1 0 0,0 0 0,0 0 0,0 0 0,0 0 0,0 1 0,1-1 0,-1 1 0,0-1 0,0 1 0,0 0 0,1 0 0,-1-1 0,0 1 0,1 0 0,-1 1 0,1-1 0,-3 2 0,2-1 0,0-1 0,0 1 0,0 0 0,0 0 0,0 0 0,0 0 0,1 0 0,-1 0 0,1 0 0,-1 1 0,1-1 0,0 1 0,0-1 0,-1 4 0,2-5 0,-1 0 0,1 0 0,0 0 0,0 1 0,0-1 0,0 0 0,0 0 0,0 0 0,1 1 0,-1-1 0,0 0 0,1 0 0,-1 0 0,1 0 0,-1 1 0,1-1 0,-1 0 0,1 0 0,0 0 0,-1 0 0,1 0 0,0-1 0,0 1 0,0 0 0,0 0 0,0 0 0,0-1 0,0 1 0,0 0 0,0-1 0,2 1 0,-1 0 0,-1 0 0,1-1 0,0 1 0,0-1 0,0 1 0,-1-1 0,1 0 0,0 0 0,0 0 0,0 0 0,0 0 0,0 0 0,0 0 0,-1-1 0,1 1 0,0-1 0,0 1 0,0-1 0,-1 0 0,1 1 0,0-1 0,-1 0 0,1 0 0,-1 0 0,1-1 0,-1 1 0,1 0 0,-1-1 0,0 1 0,0 0 0,0-1 0,1 0 0,-1 1 0,-1-1 0,1 1 0,0-1 0,1-3 0,-2 4 0,1-1 0,-1 1 0,1 0 0,-1-1 0,0 1 0,0 0 0,1-1 0,-1 1 0,0-1 0,0 1 0,0 0 0,-1-1 0,1 1 0,0-1 0,0 1 0,-1 0 0,1-1 0,-1 1 0,1 0 0,-1 0 0,0-1 0,1 1 0,-1 0 0,0 0 0,0 0 0,0 0 0,0 0 0,0 0 0,0 0 0,0 0 0,0 0 0,0 0 0,-1 1 0,1-1 0,0 0 0,0 1 0,-1-1 0,1 1 0,0-1 0,-1 1 0,1 0 0,0 0 0,-1-1 0,1 1 0,-1 0 0,1 0 0,0 0 0,-1 1 0,1-1 0,-3 1 0,1-1 0,0 0 0,0 1 0,0-1 0,0 1 0,0 0 0,1-1 0,-1 1 0,0 1 0,0-1 0,1 0 0,-1 1 0,1-1 0,-1 1 0,1 0 0,0 0 0,0 0 0,-1 0 0,1 0 0,-2 4 0,3-5 0,1 0 0,-1 0 0,1 0 0,-1 0 0,1 0 0,0 0 0,-1 0 0,1 1 0,0-1 0,0 0 0,0 0 0,0 0 0,0 0 0,0 1 0,0-1 0,0 0 0,1 0 0,-1 0 0,0 0 0,1 1 0,0 0 0,1 0 0,-1 0 0,0 0 0,1 0 0,0-1 0,-1 1 0,1 0 0,0-1 0,-1 0 0,1 1 0,0-1 0,0 0 0,4 2 0,-3-2 0,-1 0 0,0-1 0,1 1 0,0 0 0,-1-1 0,1 1 0,-1-1 0,1 0 0,-1 0 0,1 0 0,0 0 0,-1-1 0,1 1 0,-1-1 0,1 1 0,-1-1 0,1 0 0,-1 0 0,1 0 0,-1 0 0,0-1 0,0 1 0,0-1 0,0 1 0,0-1 0,0 1 0,0-1 0,0 0 0,0 0 0,-1 0 0,1 0 0,-1-1 0,0 1 0,1 0 0,0-4 0,-1 5 0,0-1 0,-1 0 0,1 1 0,-1-1 0,1 0 0,-1 1 0,0-1 0,0 0 0,0 0 0,0 0 0,0 1 0,0-1 0,0 0 0,0 0 0,-1 1 0,1-1 0,-1 0 0,1 1 0,-1-1 0,-1-3 0,0 4 0,1-1 0,-1 0 0,0 1 0,1 0 0,-1-1 0,0 1 0,0 0 0,0 0 0,0 0 0,0 0 0,0 0 0,-1 0 0,1 1 0,0-1 0,0 1 0,-1 0 0,1-1 0,0 1 0,0 0 0,-1 0 0,-2 1 0,-36 9 0,25 1 0,16-10 0,-1-1 0,1 1 0,0-1 0,0 1 0,0-1 0,0 1 0,0-1 0,0 1 0,0-1 0,0 1 0,0-1 0,0 1 0,0-1 0,1 1 0,-1-1 0,0 1 0,0-1 0,0 0 0,1 1 0,-1-1 0,0 1 0,0-1 0,1 1 0,-1-1 0,0 0 0,1 1 0,-1-1 0,1 0 0,-1 1 0,0-1 0,1 0 0,-1 0 0,1 1 0,0-1 0,0 1 0,0 0 0,0-1 0,0 1 0,0 0 0,1-1 0,-1 1 0,0-1 0,0 1 0,1-1 0,-1 0 0,0 0 0,0 1 0,1-1 0,-1 0 0,0 0 0,1 0 0,-1 0 0,0-1 0,1 1 0,-1 0 0,0-1 0,1 1 0,-1 0 0,2-2 0,-1 1 0,1-1 0,-1 0 0,1 0 0,-1 0 0,0 0 0,0 0 0,0 0 0,0-1 0,0 1 0,2-5 0,-1 3 0,-1-1 0,0 1 0,0 0 0,0-1 0,-1 0 0,1 1 0,-1-1 0,0 0 0,0 1 0,-1-1 0,1 0 0,-1 0 0,0 0 0,-1-4 0,1 8 0,0 1 0,-1-1 0,1 0 0,0 1 0,0-1 0,0 0 0,0 1 0,-1-1 0,1 1 0,0-1 0,-1 1 0,1-1 0,0 1 0,-1-1 0,1 1 0,-1-1 0,1 1 0,-1-1 0,1 1 0,-1 0 0,1-1 0,-1 1 0,1 0 0,-1-1 0,1 1 0,-1 0 0,0 0 0,1-1 0,-1 1 0,0 0 0,1 0 0,-2 0 0,-17 14 0,16-10 0,0 0 0,-1 1 0,2 0 0,-1-1 0,0 1 0,1 1 0,-2 5 0,3-9 0,1-1 0,-1 0 0,1 1 0,0-1 0,0 1 0,0-1 0,-1 1 0,1-1 0,1 1 0,-1-1 0,0 0 0,0 1 0,0-1 0,1 1 0,-1-1 0,1 0 0,-1 1 0,1-1 0,0 0 0,-1 1 0,1-1 0,0 0 0,0 0 0,0 0 0,0 0 0,0 0 0,0 0 0,2 2 0,-2-3 0,1 0 0,-1 0 0,1 0 0,-1 0 0,1 0 0,-1-1 0,1 1 0,-1 0 0,1-1 0,-1 1 0,0-1 0,1 1 0,-1-1 0,1 0 0,-1 1 0,0-1 0,0 0 0,1 0 0,-1 0 0,0 0 0,0 0 0,0 0 0,0 0 0,0-1 0,0 1 0,-1 0 0,2-2 0,4-7 0,0 0 0,0-1 0,-1 1 0,0-1 0,-1 0 0,0 0 0,-1-1 0,0 1 0,1-15 0,-3 18 0,0 1 0,0-1 0,-1 1 0,0 0 0,-1-1 0,0 1 0,0-1 0,0 1 0,-1 0 0,0 0 0,0 0 0,-1 0 0,0 0 0,0 0 0,-8-11 0,11 18 0,-1-1 0,1 1 0,0 0 0,0 0 0,0 0 0,0-1 0,0 1 0,0 0 0,0 0 0,0 0 0,0-1 0,-1 1 0,1 0 0,0 0 0,0 0 0,0 0 0,0 0 0,0-1 0,-1 1 0,1 0 0,0 0 0,0 0 0,0 0 0,-1 0 0,1 0 0,0 0 0,0 0 0,0 0 0,-1 0 0,1 0 0,0 0 0,0 0 0,0 0 0,-1 0 0,1 0 0,0 0 0,0 0 0,-1 0 0,1 0 0,0 0 0,0 0 0,0 0 0,-1 0 0,1 0 0,0 0 0,0 0 0,0 1 0,0-1 0,-1 0 0,1 0 0,0 0 0,0 1 0,-3 15 0,5 26 0,-2-39 0,21 209 0,-52-499 0,42 333 0,7 67 0,-18-81 0,-7 50 0,1 26 0,7-131 0,-1 21 0,0-1 0,0 1 0,0 0 0,0 0 0,-1 0 0,1 0 0,0 0 0,-1 0 0,0 0 0,1 0 0,-1 0 0,0 0 0,0 0 0,0 0 0,0 0 0,-2-1 0,3 6 0,-1 0 0,2 1 0,-1-1 0,0 0 0,1 1 0,-1-1 0,1 0 0,2 6 0,2 0 0,0 0 0,1 0 0,-1-1 0,2 0 0,-1 0 0,1-1 0,0 0 0,1 0 0,-1 0 0,1-1 0,1 0 0,16 8 0,-38-30 0,-14-10 0,-2 7 0,-15-15 0,44 34 0,0-1 0,0 0 0,0 1 0,0-1 0,0 0 0,0 1 0,0-1 0,0 0 0,0 1 0,1-1 0,-1 0 0,0 1 0,1-1 0,-1 1 0,0-1 0,1 0 0,-1 1 0,0-1 0,1 1 0,-1-1 0,1 1 0,-1-1 0,1 1 0,-1-1 0,1 1 0,0 0 0,-1-1 0,1 1 0,-1 0 0,1 0 0,1-1 0,27-16 0,-22 14 0,12-10 0,-14 9 0,-1 1 0,1 0 0,0 0 0,0 0 0,0 0 0,6-1 0,-16 62 0,8-24 0,0-31 0,-1-23 0,-1-19 0,-1 0 0,-3 0 0,-1 0 0,-2 0 0,-16-57 0,18 85 0,-1 0 0,0 0 0,0 0 0,-2 0 0,1 1 0,-14-16 0,10 12 0,59 16 0,-20-4 0,-1-1 0,1-1 0,-1-2 0,-1-1 0,1-1 0,36-16 0,66-17 0,-129 41 0,1 0 0,-1-1 0,1 2 0,-1-1 0,1 0 0,-1 0 0,0 0 0,1 1 0,-1-1 0,0 0 0,1 1 0,-1 0 0,0-1 0,1 1 0,-1 0 0,0-1 0,0 1 0,0 0 0,0 0 0,0 0 0,0 0 0,0 0 0,0 0 0,0 1 0,0-1 0,0 0 0,-1 0 0,1 1 0,0-1 0,-1 0 0,1 1 0,-1-1 0,0 0 0,1 1 0,-1-1 0,0 1 0,0-1 0,0 2 0,5 69 0,-5-57 0,3 15 0,-3-50 0,-1 5 0,-1 0 0,-1 1 0,-8-27 0,10 37 0,0-1 0,-1 1 0,1 0 0,-1 0 0,-1 0 0,1 0 0,0 0 0,-1 0 0,0 1 0,0 0 0,0-1 0,0 1 0,0 0 0,-1 0 0,1 0 0,-1 1 0,-4-3 0,6 5 0,0-1 0,0 1 0,0 0 0,0 0 0,0 0 0,0 0 0,0 1 0,0-1 0,0 0 0,0 1 0,0-1 0,0 1 0,0 0 0,0 0 0,0 0 0,1-1 0,-1 2 0,0-1 0,1 0 0,-1 0 0,0 1 0,1-1 0,0 0 0,-1 1 0,1 0 0,0-1 0,0 1 0,-2 3 0,1-3 0,1 0 0,-1 1 0,1-1 0,0 0 0,0 1 0,0-1 0,0 0 0,0 1 0,0-1 0,1 1 0,-1-1 0,1 1 0,0 0 0,0-1 0,0 1 0,0-1 0,0 1 0,0 0 0,1-1 0,-1 1 0,1-1 0,1 4 0,-1-5 0,-1-1 0,0 0 0,1 1 0,-1-1 0,1 0 0,-1 0 0,1 0 0,-1 1 0,1-1 0,-1 0 0,1 0 0,-1 0 0,1 0 0,-1 0 0,1 0 0,-1 0 0,1 0 0,-1 0 0,1 0 0,-1 0 0,1 0 0,-1 0 0,1 0 0,-1-1 0,1 1 0,-1 0 0,1 0 0,-1-1 0,1 1 0,-1 0 0,1 0 0,-1-1 0,0 1 0,1-1 0,-1 1 0,0 0 0,1-1 0,-1 1 0,0-1 0,1 1 0,-1-1 0,0 1 0,0 0 0,0-1 0,1 1 0,-1-1 0,0 0 0,0 0 0,13-25 0,-11-19 0,-2 43 0,0 0 0,0 0 0,-1 0 0,1 0 0,0 1 0,-1-1 0,0 0 0,0 0 0,1 0 0,-1 0 0,0 0 0,0 1 0,-1-1 0,1 0 0,0 1 0,-1-1 0,1 1 0,0 0 0,-4-3 0,4 4 0,0 0 0,1 0 0,-1 0 0,0 0 0,0 0 0,1 0 0,-1 1 0,0-1 0,1 0 0,-1 0 0,0 1 0,1-1 0,-1 0 0,0 1 0,1-1 0,-1 1 0,1-1 0,-1 1 0,1-1 0,-1 1 0,1-1 0,-1 1 0,1-1 0,-1 1 0,1 0 0,0-1 0,-1 1 0,1 0 0,0-1 0,0 1 0,-1 0 0,1-1 0,0 1 0,0 0 0,0 0 0,0-1 0,0 1 0,0 1 0,-5 29 0,4-28 0,1-1 0,0 0 0,0 1 0,1-1 0,-1 0 0,0 1 0,1-1 0,0 0 0,-1 0 0,1 1 0,0-1 0,1 2 0,-2-3 0,1-1 0,-1 1 0,1-1 0,-1 1 0,1-1 0,-1 1 0,0-1 0,1 0 0,0 1 0,-1-1 0,1 0 0,-1 1 0,1-1 0,-1 0 0,1 1 0,0-1 0,-1 0 0,1 0 0,-1 0 0,1 0 0,0 0 0,-1 0 0,1 0 0,0 0 0,-1 0 0,1 0 0,0 0 0,1-1 0,0 0 0,0 0 0,-1 0 0,1 0 0,-1-1 0,1 1 0,-1 0 0,0-1 0,1 1 0,-1-1 0,0 1 0,0-1 0,0 0 0,0 0 0,0 1 0,-1-1 0,1 0 0,0 0 0,-1 0 0,1 0 0,-1 0 0,0 0 0,0 0 0,1 1 0,-1-1 0,-1-3 0,1-2 0,-1 0 0,0 0 0,0 0 0,-1 0 0,-3-10 0,5 15 0,-1 0 0,1 0 0,-1 1 0,0-1 0,0 0 0,1 0 0,-1 1 0,0-1 0,0 0 0,-1 1 0,1-1 0,0 1 0,-1-1 0,1 1 0,0 0 0,-1-1 0,0 1 0,1 0 0,-1 0 0,0 0 0,1 1 0,-1-1 0,0 0 0,-4 0 0,6 1 0,-1 0 0,0 0 0,0 1 0,1-1 0,-1 1 0,0-1 0,0 1 0,1-1 0,-1 1 0,0-1 0,1 1 0,-1 0 0,1-1 0,-1 1 0,1 0 0,-1-1 0,1 1 0,-1 0 0,1 0 0,0 0 0,-1-1 0,1 1 0,0 0 0,0 0 0,0 0 0,0 0 0,-1 0 0,1-1 0,0 1 0,1 0 0,-1 0 0,0 0 0,0 0 0,0 0 0,0-1 0,1 1 0,-1 0 0,0 0 0,1 0 0,0 0 0,11 36 0,-8-30 0,1-1 0,0 0 0,0 0 0,1 0 0,8 6 0,-12-11 0,-1 1 0,1-1 0,0 0 0,0 0 0,-1 0 0,1 0 0,0 0 0,0 0 0,0-1 0,0 1 0,3 0 0,-4-1 0,-1 0 0,1 0 0,0 0 0,-1 0 0,1-1 0,0 1 0,-1 0 0,1 0 0,0-1 0,-1 1 0,1 0 0,-1-1 0,1 1 0,-1-1 0,1 1 0,-1-1 0,1 1 0,-1-1 0,1 1 0,-1-1 0,0 1 0,1-1 0,-1 1 0,0-1 0,1 0 0,-1 1 0,0-1 0,0 1 0,1-1 0,-1 0 0,0 1 0,0-1 0,0 0 0,0-1 0,0-2 0,0-1 0,-1 0 0,1 0 0,-1 0 0,0 0 0,-1 0 0,1 0 0,-1 1 0,0-1 0,0 1 0,0-1 0,-1 1 0,-4-6 0,5 6 0,0 1 0,0 0 0,-1-1 0,1 1 0,-1 0 0,0 1 0,0-1 0,0 0 0,0 1 0,0 0 0,-1-1 0,1 2 0,-1-1 0,1 0 0,-1 0 0,0 1 0,-4-1 0,7 2 0,1 0 0,0 0 0,0-1 0,-1 1 0,1 0 0,0 0 0,0 1 0,0-1 0,-1 0 0,1 0 0,0 0 0,0 0 0,0 0 0,-1 0 0,1 0 0,0 0 0,0 0 0,0 0 0,0 0 0,-1 1 0,1-1 0,0 0 0,0 0 0,0 0 0,0 0 0,0 0 0,-1 1 0,1-1 0,0 0 0,0 0 0,0 0 0,0 1 0,0-1 0,0 0 0,0 0 0,0 0 0,0 0 0,0 1 0,0-1 0,0 0 0,0 0 0,0 1 0,0-1 0,0 0 0,0 1 0,5 13 0,11 10 0,51 38 0,-42-39 0,39 42 0,-47-41 0,0 0 0,-2 1 0,-1 1 0,0 0 0,-2 1 0,-1 0 0,11 44 0,-38-162 0,8 64 0,-1 0 0,-1 1 0,-1 0 0,-2 0 0,0 1 0,-2 1 0,-1 0 0,0 1 0,-33-33 0,109 91 0,5 19 0,86 90 0,-190-176 0,7-10 0,22 27 0,-1 0 0,0 1 0,-1 0 0,0 1 0,-1 0 0,-1 1 0,-29-20 0,66 84 0,-13-32 0,7 13 0,1-1 0,1 0 0,2-1 0,38 43 0,-67-86 0,2-1 0,-1 0 0,-4-17 0,-10-19 0,14 35 0,0-2 0,0 1 0,0 1 0,-2-1 0,0 1 0,0 1 0,-1 0 0,-1 0 0,-22-20 0,61 75 0,-14-18 0,190 269 0,-258-382 0,42 75 0,7 6 0,-2 0 0,1 0 0,-1 0 0,0 1 0,0 0 0,-1 1 0,-10-7 0,17 12 0,1 1 0,0 0 0,-1 0 0,1 0 0,-1-1 0,1 1 0,-1 0 0,1 0 0,0 0 0,-1 0 0,1 0 0,-1 0 0,1 0 0,-1 0 0,1 0 0,-1 0 0,1 0 0,-1 0 0,1 0 0,0 1 0,-1-1 0,1 0 0,-1 0 0,1 0 0,0 1 0,-1-1 0,1 0 0,-1 0 0,1 1 0,0-1 0,0 0 0,-1 1 0,1-1 0,-1 1 0,-6 20 0,3 27 0,4-45 0,-1 26 0,-1-16 0,2 1 0,0-1 0,0 1 0,1-1 0,1 1 0,6 25 0,-8-38 0,0-1 0,0 0 0,0 0 0,0 1 0,0-1 0,0 0 0,0 1 0,1-1 0,-1 0 0,0 0 0,0 1 0,0-1 0,0 0 0,0 0 0,1 1 0,-1-1 0,0 0 0,0 0 0,0 1 0,1-1 0,-1 0 0,0 0 0,0 0 0,1 0 0,-1 1 0,0-1 0,0 0 0,1 0 0,-1 0 0,0 0 0,1 0 0,-1 0 0,0 0 0,1 0 0,-1 0 0,0 0 0,0 0 0,1 0 0,-1 0 0,0 0 0,1 0 0,-1 0 0,0 0 0,0 0 0,1 0 0,-1-1 0,1 1 0,10-16 0,4-22 0,-7 9 0,-2 13 0,-2-1 0,0 0 0,2-18 0,-8 44 0,-1 0 0,0-1 0,0 1 0,-7 12 0,-5 14 0,-22 95 0,39-137 0,23-73 0,-22 74 0,0-1 0,0 1 0,0-1 0,1 1 0,0 0 0,0 0 0,1 1 0,-1-1 0,10-7 0,-14 26 0,-7 8 0,-70 192 0,85-232 0,-2 2 0,1-1 0,1 1 0,0 0 0,1 1 0,1 0 0,1 1 0,0 0 0,24-26 0,-45 56 0,1 0 0,1 0 0,-12 30 0,13-29 0,-3 4 0,4-8 0,1 0 0,0 0 0,0 0 0,1 0 0,0 0 0,-2 23 0,8-40 0,0 0 0,0 0 0,1 0 0,-1 1 0,1-1 0,0 1 0,1-1 0,7-6 0,-3 1 0,3-4 0,15-19 0,37-37 0,-195 223 0,129-149 0,37-56 0,-5 20 0,-5 7 0,-1-2 0,30-45 0,-63 82 0,-1 0 0,0 0 0,0-1 0,-1 0 0,-14 7 0,-20 17 0,35-24 0,12-5 0,25-11 0,38-21 0,36-17 0,-100 45 0,0 0 0,0 0 0,0 0 0,-1 0 0,1-1 0,0 1 0,0 0 0,0 0 0,0 0 0,0 0 0,0 0 0,0 0 0,0 0 0,0 0 0,0 0 0,0 0 0,-1-1 0,1 1 0,0 0 0,0 0 0,0 0 0,0 0 0,0 0 0,0 0 0,0 0 0,0-1 0,0 1 0,0 0 0,0 0 0,0 0 0,0 0 0,0 0 0,0 0 0,0 0 0,0-1 0,0 1 0,0 0 0,0 0 0,0 0 0,1 0 0,-1 0 0,0 0 0,0 0 0,0-1 0,0 1 0,0 0 0,0 0 0,0 0 0,0 0 0,0 0 0,0 0 0,1 0 0,-1 0 0,0 0 0,0 0 0,0 0 0,0 0 0,0 0 0,0 0 0,0 0 0,1 0 0,-1 0 0,0 0 0,0 0 0,0 0 0,0 0 0,0 0 0,-15-3 0,-18 4 0,11 0 0,10 0 0,1 0 0,-1 0 0,1 1 0,0 0 0,0 1 0,-12 4 0,23-7 0,0 0 0,0 0 0,0 0 0,0 0 0,-1 0 0,1 0 0,0 1 0,0-1 0,0 0 0,0 0 0,0 0 0,0 0 0,0 0 0,0 0 0,-1 0 0,1 0 0,0 1 0,0-1 0,0 0 0,0 0 0,0 0 0,0 0 0,0 0 0,0 0 0,0 1 0,0-1 0,0 0 0,0 0 0,0 0 0,0 0 0,0 0 0,0 1 0,0-1 0,0 0 0,0 0 0,0 0 0,0 0 0,0 0 0,0 1 0,0-1 0,0 0 0,0 0 0,0 0 0,1 0 0,-1 0 0,0 0 0,0 0 0,0 1 0,0-1 0,0 0 0,0 0 0,0 0 0,0 0 0,1 0 0,-1 0 0,0 0 0,0 0 0,0 0 0,0 0 0,1 0 0,14 8 0,16 0 0,27-8 0,-55 0 0,1 0 0,0 0 0,-1-1 0,1 1 0,0-1 0,-1 0 0,1-1 0,-1 1 0,1 0 0,-1-1 0,0 0 0,6-4 0,-8 5 0,0-1 0,-1 1 0,0-1 0,1 0 0,-1 1 0,0-1 0,0 1 0,0-1 0,0 0 0,0 1 0,0-1 0,0 1 0,-1-1 0,1 0 0,-1 1 0,1-1 0,-1 1 0,1-1 0,-1 1 0,0 0 0,0-1 0,0 1 0,0 0 0,0-1 0,-1 0 0,-28-36 0,29 37 0,-13-14-455,-1 1 0,-33-24 0,37 30-6371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3:48:37.629"/>
    </inkml:context>
    <inkml:brush xml:id="br0">
      <inkml:brushProperty name="width" value="0.05" units="cm"/>
      <inkml:brushProperty name="height" value="0.05" units="cm"/>
      <inkml:brushProperty name="color" value="#E71224"/>
    </inkml:brush>
  </inkml:definitions>
  <inkml:trace contextRef="#ctx0" brushRef="#br0">134 50 24575,'3'-3'0,"1"0"0,-1 0 0,1 0 0,-1 0 0,0-1 0,-1 0 0,1 0 0,-1 1 0,1-1 0,2-8 0,-9 11 0,0 1 0,1-1 0,-1 0 0,0 1 0,0 0 0,1 0 0,-1 0 0,0 0 0,-4 2 0,-94 34 0,77-26-1365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09888"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03650" y="0"/>
            <a:ext cx="2909888"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1863" y="692150"/>
            <a:ext cx="4852987"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1513" y="4389438"/>
            <a:ext cx="5372100" cy="41576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5700"/>
            <a:ext cx="2909888"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03650" y="8775700"/>
            <a:ext cx="2909888"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sldNum" idx="12"/>
          </p:nvPr>
        </p:nvSpPr>
        <p:spPr>
          <a:xfrm>
            <a:off x="3803650" y="8775700"/>
            <a:ext cx="2909888"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8" name="Google Shape;48;p1:notes"/>
          <p:cNvSpPr>
            <a:spLocks noGrp="1" noRot="1" noChangeAspect="1"/>
          </p:cNvSpPr>
          <p:nvPr>
            <p:ph type="sldImg" idx="2"/>
          </p:nvPr>
        </p:nvSpPr>
        <p:spPr>
          <a:xfrm>
            <a:off x="931863" y="692150"/>
            <a:ext cx="4852987"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 name="Google Shape;49;p1:notes"/>
          <p:cNvSpPr txBox="1">
            <a:spLocks noGrp="1"/>
          </p:cNvSpPr>
          <p:nvPr>
            <p:ph type="body" idx="1"/>
          </p:nvPr>
        </p:nvSpPr>
        <p:spPr>
          <a:xfrm>
            <a:off x="671513" y="4389438"/>
            <a:ext cx="5372100" cy="41576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3779838" y="11183938"/>
            <a:ext cx="42841862" cy="7715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12" name="Google Shape;12;p3"/>
          <p:cNvSpPr txBox="1">
            <a:spLocks noGrp="1"/>
          </p:cNvSpPr>
          <p:nvPr>
            <p:ph type="subTitle" idx="1"/>
          </p:nvPr>
        </p:nvSpPr>
        <p:spPr>
          <a:xfrm>
            <a:off x="7559675" y="20399375"/>
            <a:ext cx="35282189" cy="92011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3440"/>
              </a:spcBef>
              <a:spcAft>
                <a:spcPts val="0"/>
              </a:spcAft>
              <a:buClr>
                <a:schemeClr val="dk1"/>
              </a:buClr>
              <a:buSzPts val="17200"/>
              <a:buFont typeface="Arial"/>
              <a:buNone/>
              <a:defRPr sz="17200" b="0" i="0" u="none" strike="noStrike" cap="none">
                <a:solidFill>
                  <a:schemeClr val="dk1"/>
                </a:solidFill>
                <a:latin typeface="Arial"/>
                <a:ea typeface="Arial"/>
                <a:cs typeface="Arial"/>
                <a:sym typeface="Arial"/>
              </a:defRPr>
            </a:lvl1pPr>
            <a:lvl2pPr marR="0" lvl="1" algn="ctr" rtl="0">
              <a:lnSpc>
                <a:spcPct val="100000"/>
              </a:lnSpc>
              <a:spcBef>
                <a:spcPts val="3000"/>
              </a:spcBef>
              <a:spcAft>
                <a:spcPts val="0"/>
              </a:spcAft>
              <a:buClr>
                <a:schemeClr val="dk1"/>
              </a:buClr>
              <a:buSzPts val="15000"/>
              <a:buFont typeface="Arial"/>
              <a:buNone/>
              <a:defRPr sz="15000" b="0" i="0" u="none" strike="noStrike" cap="none">
                <a:solidFill>
                  <a:schemeClr val="dk1"/>
                </a:solidFill>
                <a:latin typeface="Arial"/>
                <a:ea typeface="Arial"/>
                <a:cs typeface="Arial"/>
                <a:sym typeface="Arial"/>
              </a:defRPr>
            </a:lvl2pPr>
            <a:lvl3pPr marR="0" lvl="2" algn="ctr" rtl="0">
              <a:lnSpc>
                <a:spcPct val="100000"/>
              </a:lnSpc>
              <a:spcBef>
                <a:spcPts val="2600"/>
              </a:spcBef>
              <a:spcAft>
                <a:spcPts val="0"/>
              </a:spcAft>
              <a:buClr>
                <a:schemeClr val="dk1"/>
              </a:buClr>
              <a:buSzPts val="13000"/>
              <a:buFont typeface="Arial"/>
              <a:buNone/>
              <a:defRPr sz="13000" b="0" i="0" u="none" strike="noStrike" cap="none">
                <a:solidFill>
                  <a:schemeClr val="dk1"/>
                </a:solidFill>
                <a:latin typeface="Arial"/>
                <a:ea typeface="Arial"/>
                <a:cs typeface="Arial"/>
                <a:sym typeface="Arial"/>
              </a:defRPr>
            </a:lvl3pPr>
            <a:lvl4pPr marR="0" lvl="3"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4pPr>
            <a:lvl5pPr marR="0" lvl="4"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5pPr>
            <a:lvl6pPr marR="0" lvl="5"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6pPr>
            <a:lvl7pPr marR="0" lvl="6"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7pPr>
            <a:lvl8pPr marR="0" lvl="7"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8pPr>
            <a:lvl9pPr marR="0" lvl="8" algn="ctr" rtl="0">
              <a:lnSpc>
                <a:spcPct val="100000"/>
              </a:lnSpc>
              <a:spcBef>
                <a:spcPts val="214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42" name="Google Shape;42;p12"/>
          <p:cNvSpPr txBox="1">
            <a:spLocks noGrp="1"/>
          </p:cNvSpPr>
          <p:nvPr>
            <p:ph type="body" idx="1"/>
          </p:nvPr>
        </p:nvSpPr>
        <p:spPr>
          <a:xfrm rot="5400000">
            <a:off x="13321506" y="-2402680"/>
            <a:ext cx="23758525" cy="45362812"/>
          </a:xfrm>
          <a:prstGeom prst="rect">
            <a:avLst/>
          </a:prstGeom>
          <a:noFill/>
          <a:ln>
            <a:noFill/>
          </a:ln>
        </p:spPr>
        <p:txBody>
          <a:bodyPr spcFirstLastPara="1" wrap="square" lIns="91425" tIns="45700" rIns="91425" bIns="45700" anchor="t" anchorCtr="0">
            <a:noAutofit/>
          </a:bodyPr>
          <a:lstStyle>
            <a:lvl1pPr marL="457200" marR="0" lvl="0" indent="-1320800" algn="l" rtl="0">
              <a:lnSpc>
                <a:spcPct val="100000"/>
              </a:lnSpc>
              <a:spcBef>
                <a:spcPts val="3440"/>
              </a:spcBef>
              <a:spcAft>
                <a:spcPts val="0"/>
              </a:spcAft>
              <a:buClr>
                <a:schemeClr val="dk1"/>
              </a:buClr>
              <a:buSzPts val="17200"/>
              <a:buFont typeface="Arial"/>
              <a:buChar char="•"/>
              <a:defRPr sz="17200" b="0" i="0" u="none" strike="noStrike" cap="none">
                <a:solidFill>
                  <a:schemeClr val="dk1"/>
                </a:solidFill>
                <a:latin typeface="Arial"/>
                <a:ea typeface="Arial"/>
                <a:cs typeface="Arial"/>
                <a:sym typeface="Arial"/>
              </a:defRPr>
            </a:lvl1pPr>
            <a:lvl2pPr marL="914400" marR="0" lvl="1" indent="-1181100" algn="l" rtl="0">
              <a:lnSpc>
                <a:spcPct val="100000"/>
              </a:lnSpc>
              <a:spcBef>
                <a:spcPts val="3000"/>
              </a:spcBef>
              <a:spcAft>
                <a:spcPts val="0"/>
              </a:spcAft>
              <a:buClr>
                <a:schemeClr val="dk1"/>
              </a:buClr>
              <a:buSzPts val="15000"/>
              <a:buFont typeface="Arial"/>
              <a:buChar char="–"/>
              <a:defRPr sz="15000" b="0" i="0" u="none" strike="noStrike" cap="none">
                <a:solidFill>
                  <a:schemeClr val="dk1"/>
                </a:solidFill>
                <a:latin typeface="Arial"/>
                <a:ea typeface="Arial"/>
                <a:cs typeface="Arial"/>
                <a:sym typeface="Arial"/>
              </a:defRPr>
            </a:lvl2pPr>
            <a:lvl3pPr marL="1371600" marR="0" lvl="2" indent="-1054100" algn="l" rtl="0">
              <a:lnSpc>
                <a:spcPct val="100000"/>
              </a:lnSpc>
              <a:spcBef>
                <a:spcPts val="2600"/>
              </a:spcBef>
              <a:spcAft>
                <a:spcPts val="0"/>
              </a:spcAft>
              <a:buClr>
                <a:schemeClr val="dk1"/>
              </a:buClr>
              <a:buSzPts val="13000"/>
              <a:buFont typeface="Arial"/>
              <a:buChar char="•"/>
              <a:defRPr sz="13000" b="0" i="0" u="none" strike="noStrike" cap="none">
                <a:solidFill>
                  <a:schemeClr val="dk1"/>
                </a:solidFill>
                <a:latin typeface="Arial"/>
                <a:ea typeface="Arial"/>
                <a:cs typeface="Arial"/>
                <a:sym typeface="Arial"/>
              </a:defRPr>
            </a:lvl3pPr>
            <a:lvl4pPr marL="1828800" marR="0" lvl="3"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4pPr>
            <a:lvl5pPr marL="2286000" marR="0" lvl="4"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5pPr>
            <a:lvl6pPr marL="2743200" marR="0" lvl="5"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6pPr>
            <a:lvl7pPr marL="3200400" marR="0" lvl="6"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7pPr>
            <a:lvl8pPr marL="3657600" marR="0" lvl="7"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8pPr>
            <a:lvl9pPr marL="4114800" marR="0" lvl="8"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rot="5400000">
            <a:off x="26854150" y="11129963"/>
            <a:ext cx="30716537" cy="1133951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45" name="Google Shape;45;p13"/>
          <p:cNvSpPr txBox="1">
            <a:spLocks noGrp="1"/>
          </p:cNvSpPr>
          <p:nvPr>
            <p:ph type="body" idx="1"/>
          </p:nvPr>
        </p:nvSpPr>
        <p:spPr>
          <a:xfrm rot="5400000">
            <a:off x="4096543" y="-135732"/>
            <a:ext cx="30716537" cy="33870901"/>
          </a:xfrm>
          <a:prstGeom prst="rect">
            <a:avLst/>
          </a:prstGeom>
          <a:noFill/>
          <a:ln>
            <a:noFill/>
          </a:ln>
        </p:spPr>
        <p:txBody>
          <a:bodyPr spcFirstLastPara="1" wrap="square" lIns="91425" tIns="45700" rIns="91425" bIns="45700" anchor="t" anchorCtr="0">
            <a:noAutofit/>
          </a:bodyPr>
          <a:lstStyle>
            <a:lvl1pPr marL="457200" marR="0" lvl="0" indent="-1320800" algn="l" rtl="0">
              <a:lnSpc>
                <a:spcPct val="100000"/>
              </a:lnSpc>
              <a:spcBef>
                <a:spcPts val="3440"/>
              </a:spcBef>
              <a:spcAft>
                <a:spcPts val="0"/>
              </a:spcAft>
              <a:buClr>
                <a:schemeClr val="dk1"/>
              </a:buClr>
              <a:buSzPts val="17200"/>
              <a:buFont typeface="Arial"/>
              <a:buChar char="•"/>
              <a:defRPr sz="17200" b="0" i="0" u="none" strike="noStrike" cap="none">
                <a:solidFill>
                  <a:schemeClr val="dk1"/>
                </a:solidFill>
                <a:latin typeface="Arial"/>
                <a:ea typeface="Arial"/>
                <a:cs typeface="Arial"/>
                <a:sym typeface="Arial"/>
              </a:defRPr>
            </a:lvl1pPr>
            <a:lvl2pPr marL="914400" marR="0" lvl="1" indent="-1181100" algn="l" rtl="0">
              <a:lnSpc>
                <a:spcPct val="100000"/>
              </a:lnSpc>
              <a:spcBef>
                <a:spcPts val="3000"/>
              </a:spcBef>
              <a:spcAft>
                <a:spcPts val="0"/>
              </a:spcAft>
              <a:buClr>
                <a:schemeClr val="dk1"/>
              </a:buClr>
              <a:buSzPts val="15000"/>
              <a:buFont typeface="Arial"/>
              <a:buChar char="–"/>
              <a:defRPr sz="15000" b="0" i="0" u="none" strike="noStrike" cap="none">
                <a:solidFill>
                  <a:schemeClr val="dk1"/>
                </a:solidFill>
                <a:latin typeface="Arial"/>
                <a:ea typeface="Arial"/>
                <a:cs typeface="Arial"/>
                <a:sym typeface="Arial"/>
              </a:defRPr>
            </a:lvl2pPr>
            <a:lvl3pPr marL="1371600" marR="0" lvl="2" indent="-1054100" algn="l" rtl="0">
              <a:lnSpc>
                <a:spcPct val="100000"/>
              </a:lnSpc>
              <a:spcBef>
                <a:spcPts val="2600"/>
              </a:spcBef>
              <a:spcAft>
                <a:spcPts val="0"/>
              </a:spcAft>
              <a:buClr>
                <a:schemeClr val="dk1"/>
              </a:buClr>
              <a:buSzPts val="13000"/>
              <a:buFont typeface="Arial"/>
              <a:buChar char="•"/>
              <a:defRPr sz="13000" b="0" i="0" u="none" strike="noStrike" cap="none">
                <a:solidFill>
                  <a:schemeClr val="dk1"/>
                </a:solidFill>
                <a:latin typeface="Arial"/>
                <a:ea typeface="Arial"/>
                <a:cs typeface="Arial"/>
                <a:sym typeface="Arial"/>
              </a:defRPr>
            </a:lvl3pPr>
            <a:lvl4pPr marL="1828800" marR="0" lvl="3"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4pPr>
            <a:lvl5pPr marL="2286000" marR="0" lvl="4"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5pPr>
            <a:lvl6pPr marL="2743200" marR="0" lvl="5"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6pPr>
            <a:lvl7pPr marL="3200400" marR="0" lvl="6"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7pPr>
            <a:lvl8pPr marL="3657600" marR="0" lvl="7"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8pPr>
            <a:lvl9pPr marL="4114800" marR="0" lvl="8"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2519363" y="8399463"/>
            <a:ext cx="45362812" cy="23758525"/>
          </a:xfrm>
          <a:prstGeom prst="rect">
            <a:avLst/>
          </a:prstGeom>
          <a:noFill/>
          <a:ln>
            <a:noFill/>
          </a:ln>
        </p:spPr>
        <p:txBody>
          <a:bodyPr spcFirstLastPara="1" wrap="square" lIns="91425" tIns="45700" rIns="91425" bIns="45700" anchor="t" anchorCtr="0">
            <a:noAutofit/>
          </a:bodyPr>
          <a:lstStyle>
            <a:lvl1pPr marL="457200" marR="0" lvl="0" indent="-1320800" algn="l" rtl="0">
              <a:lnSpc>
                <a:spcPct val="100000"/>
              </a:lnSpc>
              <a:spcBef>
                <a:spcPts val="3440"/>
              </a:spcBef>
              <a:spcAft>
                <a:spcPts val="0"/>
              </a:spcAft>
              <a:buClr>
                <a:schemeClr val="dk1"/>
              </a:buClr>
              <a:buSzPts val="17200"/>
              <a:buFont typeface="Arial"/>
              <a:buChar char="•"/>
              <a:defRPr sz="17200" b="0" i="0" u="none" strike="noStrike" cap="none">
                <a:solidFill>
                  <a:schemeClr val="dk1"/>
                </a:solidFill>
                <a:latin typeface="Arial"/>
                <a:ea typeface="Arial"/>
                <a:cs typeface="Arial"/>
                <a:sym typeface="Arial"/>
              </a:defRPr>
            </a:lvl1pPr>
            <a:lvl2pPr marL="914400" marR="0" lvl="1" indent="-1181100" algn="l" rtl="0">
              <a:lnSpc>
                <a:spcPct val="100000"/>
              </a:lnSpc>
              <a:spcBef>
                <a:spcPts val="3000"/>
              </a:spcBef>
              <a:spcAft>
                <a:spcPts val="0"/>
              </a:spcAft>
              <a:buClr>
                <a:schemeClr val="dk1"/>
              </a:buClr>
              <a:buSzPts val="15000"/>
              <a:buFont typeface="Arial"/>
              <a:buChar char="–"/>
              <a:defRPr sz="15000" b="0" i="0" u="none" strike="noStrike" cap="none">
                <a:solidFill>
                  <a:schemeClr val="dk1"/>
                </a:solidFill>
                <a:latin typeface="Arial"/>
                <a:ea typeface="Arial"/>
                <a:cs typeface="Arial"/>
                <a:sym typeface="Arial"/>
              </a:defRPr>
            </a:lvl2pPr>
            <a:lvl3pPr marL="1371600" marR="0" lvl="2" indent="-1054100" algn="l" rtl="0">
              <a:lnSpc>
                <a:spcPct val="100000"/>
              </a:lnSpc>
              <a:spcBef>
                <a:spcPts val="2600"/>
              </a:spcBef>
              <a:spcAft>
                <a:spcPts val="0"/>
              </a:spcAft>
              <a:buClr>
                <a:schemeClr val="dk1"/>
              </a:buClr>
              <a:buSzPts val="13000"/>
              <a:buFont typeface="Arial"/>
              <a:buChar char="•"/>
              <a:defRPr sz="13000" b="0" i="0" u="none" strike="noStrike" cap="none">
                <a:solidFill>
                  <a:schemeClr val="dk1"/>
                </a:solidFill>
                <a:latin typeface="Arial"/>
                <a:ea typeface="Arial"/>
                <a:cs typeface="Arial"/>
                <a:sym typeface="Arial"/>
              </a:defRPr>
            </a:lvl3pPr>
            <a:lvl4pPr marL="1828800" marR="0" lvl="3"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4pPr>
            <a:lvl5pPr marL="2286000" marR="0" lvl="4"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5pPr>
            <a:lvl6pPr marL="2743200" marR="0" lvl="5"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6pPr>
            <a:lvl7pPr marL="3200400" marR="0" lvl="6"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7pPr>
            <a:lvl8pPr marL="3657600" marR="0" lvl="7"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8pPr>
            <a:lvl9pPr marL="4114800" marR="0" lvl="8" indent="-908050" algn="l" rtl="0">
              <a:lnSpc>
                <a:spcPct val="100000"/>
              </a:lnSpc>
              <a:spcBef>
                <a:spcPts val="2140"/>
              </a:spcBef>
              <a:spcAft>
                <a:spcPts val="0"/>
              </a:spcAft>
              <a:buClr>
                <a:schemeClr val="dk1"/>
              </a:buClr>
              <a:buSzPts val="10700"/>
              <a:buFont typeface="Arial"/>
              <a:buChar char="»"/>
              <a:defRPr sz="10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981450" y="23133050"/>
            <a:ext cx="42841862" cy="7150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18" name="Google Shape;18;p5"/>
          <p:cNvSpPr txBox="1">
            <a:spLocks noGrp="1"/>
          </p:cNvSpPr>
          <p:nvPr>
            <p:ph type="body" idx="1"/>
          </p:nvPr>
        </p:nvSpPr>
        <p:spPr>
          <a:xfrm>
            <a:off x="3981450" y="15257463"/>
            <a:ext cx="42841862" cy="78755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21" name="Google Shape;21;p6"/>
          <p:cNvSpPr txBox="1">
            <a:spLocks noGrp="1"/>
          </p:cNvSpPr>
          <p:nvPr>
            <p:ph type="body" idx="1"/>
          </p:nvPr>
        </p:nvSpPr>
        <p:spPr>
          <a:xfrm>
            <a:off x="2519363" y="8399463"/>
            <a:ext cx="22604412" cy="237585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6"/>
          <p:cNvSpPr txBox="1">
            <a:spLocks noGrp="1"/>
          </p:cNvSpPr>
          <p:nvPr>
            <p:ph type="body" idx="2"/>
          </p:nvPr>
        </p:nvSpPr>
        <p:spPr>
          <a:xfrm>
            <a:off x="25276175" y="8399463"/>
            <a:ext cx="22605999" cy="237585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25" name="Google Shape;25;p7"/>
          <p:cNvSpPr txBox="1">
            <a:spLocks noGrp="1"/>
          </p:cNvSpPr>
          <p:nvPr>
            <p:ph type="body" idx="1"/>
          </p:nvPr>
        </p:nvSpPr>
        <p:spPr>
          <a:xfrm>
            <a:off x="2519363" y="8058150"/>
            <a:ext cx="22269450" cy="335915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6" name="Google Shape;26;p7"/>
          <p:cNvSpPr txBox="1">
            <a:spLocks noGrp="1"/>
          </p:cNvSpPr>
          <p:nvPr>
            <p:ph type="body" idx="2"/>
          </p:nvPr>
        </p:nvSpPr>
        <p:spPr>
          <a:xfrm>
            <a:off x="2519363" y="11417300"/>
            <a:ext cx="22269450" cy="207406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 name="Google Shape;27;p7"/>
          <p:cNvSpPr txBox="1">
            <a:spLocks noGrp="1"/>
          </p:cNvSpPr>
          <p:nvPr>
            <p:ph type="body" idx="3"/>
          </p:nvPr>
        </p:nvSpPr>
        <p:spPr>
          <a:xfrm>
            <a:off x="25603200" y="8058150"/>
            <a:ext cx="22278975" cy="335915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4"/>
          </p:nvPr>
        </p:nvSpPr>
        <p:spPr>
          <a:xfrm>
            <a:off x="25603200" y="11417300"/>
            <a:ext cx="22278975" cy="207406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519363" y="1441450"/>
            <a:ext cx="45362812" cy="60007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2519363" y="1433513"/>
            <a:ext cx="16583025" cy="60991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34" name="Google Shape;34;p10"/>
          <p:cNvSpPr txBox="1">
            <a:spLocks noGrp="1"/>
          </p:cNvSpPr>
          <p:nvPr>
            <p:ph type="body" idx="1"/>
          </p:nvPr>
        </p:nvSpPr>
        <p:spPr>
          <a:xfrm>
            <a:off x="19705638" y="1433513"/>
            <a:ext cx="28176536" cy="3072447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10"/>
          <p:cNvSpPr txBox="1">
            <a:spLocks noGrp="1"/>
          </p:cNvSpPr>
          <p:nvPr>
            <p:ph type="body" idx="2"/>
          </p:nvPr>
        </p:nvSpPr>
        <p:spPr>
          <a:xfrm>
            <a:off x="2519363" y="7532688"/>
            <a:ext cx="16583025" cy="246252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9879013" y="25199975"/>
            <a:ext cx="30240286" cy="29749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3700" b="0" i="0" u="none" strike="noStrike" cap="none">
                <a:solidFill>
                  <a:schemeClr val="dk2"/>
                </a:solidFill>
                <a:latin typeface="Arial"/>
                <a:ea typeface="Arial"/>
                <a:cs typeface="Arial"/>
                <a:sym typeface="Arial"/>
              </a:defRPr>
            </a:lvl9pPr>
          </a:lstStyle>
          <a:p>
            <a:endParaRPr/>
          </a:p>
        </p:txBody>
      </p:sp>
      <p:sp>
        <p:nvSpPr>
          <p:cNvPr id="38" name="Google Shape;38;p11"/>
          <p:cNvSpPr>
            <a:spLocks noGrp="1"/>
          </p:cNvSpPr>
          <p:nvPr>
            <p:ph type="pic" idx="2"/>
          </p:nvPr>
        </p:nvSpPr>
        <p:spPr>
          <a:xfrm>
            <a:off x="9879013" y="3216275"/>
            <a:ext cx="30240286" cy="2159952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9" name="Google Shape;39;p11"/>
          <p:cNvSpPr txBox="1">
            <a:spLocks noGrp="1"/>
          </p:cNvSpPr>
          <p:nvPr>
            <p:ph type="body" idx="1"/>
          </p:nvPr>
        </p:nvSpPr>
        <p:spPr>
          <a:xfrm>
            <a:off x="9879013" y="28174950"/>
            <a:ext cx="30240286" cy="422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customXml" Target="../ink/ink5.xml"/><Relationship Id="rId26" Type="http://schemas.openxmlformats.org/officeDocument/2006/relationships/customXml" Target="../ink/ink9.xml"/><Relationship Id="rId3" Type="http://schemas.openxmlformats.org/officeDocument/2006/relationships/hyperlink" Target="https://www.sciencedirect.com/science/article/abs/pii/S0965174806002190?via%3Dihub" TargetMode="External"/><Relationship Id="rId21" Type="http://schemas.openxmlformats.org/officeDocument/2006/relationships/image" Target="../media/image10.png"/><Relationship Id="rId34" Type="http://schemas.openxmlformats.org/officeDocument/2006/relationships/chart" Target="../charts/chart1.xml"/><Relationship Id="rId7" Type="http://schemas.openxmlformats.org/officeDocument/2006/relationships/image" Target="../media/image3.png"/><Relationship Id="rId12" Type="http://schemas.openxmlformats.org/officeDocument/2006/relationships/customXml" Target="../ink/ink2.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customXml" Target="../ink/ink4.xml"/><Relationship Id="rId20" Type="http://schemas.openxmlformats.org/officeDocument/2006/relationships/customXml" Target="../ink/ink6.xml"/><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24" Type="http://schemas.openxmlformats.org/officeDocument/2006/relationships/customXml" Target="../ink/ink8.xml"/><Relationship Id="rId32" Type="http://schemas.openxmlformats.org/officeDocument/2006/relationships/customXml" Target="../ink/ink12.xml"/><Relationship Id="rId5" Type="http://schemas.openxmlformats.org/officeDocument/2006/relationships/image" Target="../media/image1.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0.xml"/><Relationship Id="rId36" Type="http://schemas.openxmlformats.org/officeDocument/2006/relationships/image" Target="../media/image18.png"/><Relationship Id="rId10" Type="http://schemas.openxmlformats.org/officeDocument/2006/relationships/customXml" Target="../ink/ink1.xml"/><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hyperlink" Target="https://academic.oup.com/jme/article/54/5/1183/3859807?login=true" TargetMode="External"/><Relationship Id="rId9" Type="http://schemas.microsoft.com/office/2007/relationships/hdphoto" Target="../media/hdphoto1.wdp"/><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13.png"/><Relationship Id="rId30" Type="http://schemas.openxmlformats.org/officeDocument/2006/relationships/customXml" Target="../ink/ink11.xml"/><Relationship Id="rId3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p:nvPr/>
        </p:nvSpPr>
        <p:spPr>
          <a:xfrm>
            <a:off x="37869863" y="27570900"/>
            <a:ext cx="11934600" cy="4285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52" name="Google Shape;52;p1"/>
          <p:cNvSpPr/>
          <p:nvPr/>
        </p:nvSpPr>
        <p:spPr>
          <a:xfrm>
            <a:off x="12860338" y="7178675"/>
            <a:ext cx="11899900" cy="28247452"/>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53" name="Google Shape;53;p1"/>
          <p:cNvSpPr/>
          <p:nvPr/>
        </p:nvSpPr>
        <p:spPr>
          <a:xfrm>
            <a:off x="25405815" y="7090935"/>
            <a:ext cx="11899900" cy="28417837"/>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54" name="Google Shape;54;p1"/>
          <p:cNvSpPr txBox="1"/>
          <p:nvPr/>
        </p:nvSpPr>
        <p:spPr>
          <a:xfrm>
            <a:off x="13300075" y="7165975"/>
            <a:ext cx="11288713" cy="2566067"/>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Helvetica Neue"/>
                <a:ea typeface="Helvetica Neue"/>
                <a:cs typeface="Helvetica Neue"/>
                <a:sym typeface="Helvetica Neue"/>
              </a:rPr>
              <a:t>Research Methods</a:t>
            </a:r>
            <a:br>
              <a:rPr lang="en-US" sz="8000" b="1" i="0" u="none" strike="noStrike" cap="none">
                <a:solidFill>
                  <a:schemeClr val="dk1"/>
                </a:solidFill>
                <a:latin typeface="Helvetica Neue"/>
                <a:ea typeface="Helvetica Neue"/>
                <a:cs typeface="Helvetica Neue"/>
                <a:sym typeface="Helvetica Neue"/>
              </a:rPr>
            </a:br>
            <a:endParaRPr sz="8000" b="1" i="0" u="none" strike="noStrike" cap="none">
              <a:solidFill>
                <a:schemeClr val="dk1"/>
              </a:solidFill>
              <a:latin typeface="Helvetica Neue"/>
              <a:ea typeface="Helvetica Neue"/>
              <a:cs typeface="Helvetica Neue"/>
              <a:sym typeface="Helvetica Neue"/>
            </a:endParaRPr>
          </a:p>
        </p:txBody>
      </p:sp>
      <p:sp>
        <p:nvSpPr>
          <p:cNvPr id="55" name="Google Shape;55;p1"/>
          <p:cNvSpPr/>
          <p:nvPr/>
        </p:nvSpPr>
        <p:spPr>
          <a:xfrm>
            <a:off x="496851" y="1199407"/>
            <a:ext cx="49118126" cy="5103300"/>
          </a:xfrm>
          <a:prstGeom prst="roundRect">
            <a:avLst>
              <a:gd name="adj" fmla="val 10870"/>
            </a:avLst>
          </a:prstGeom>
          <a:gradFill>
            <a:gsLst>
              <a:gs pos="0">
                <a:srgbClr val="A7C4FF"/>
              </a:gs>
              <a:gs pos="100000">
                <a:schemeClr val="lt1"/>
              </a:gs>
            </a:gsLst>
            <a:lin ang="5400000" scaled="0"/>
          </a:gradFill>
          <a:ln w="9525" cap="flat" cmpd="sng">
            <a:solidFill>
              <a:schemeClr val="dk1"/>
            </a:solidFill>
            <a:prstDash val="solid"/>
            <a:round/>
            <a:headEnd type="none" w="sm" len="sm"/>
            <a:tailEnd type="none" w="sm" len="sm"/>
          </a:ln>
        </p:spPr>
        <p:txBody>
          <a:bodyPr spcFirstLastPara="1" wrap="square" lIns="102825" tIns="51425" rIns="102825" bIns="51425" anchor="ctr"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11500" b="1" dirty="0">
                <a:solidFill>
                  <a:schemeClr val="tx1"/>
                </a:solidFill>
              </a:rPr>
              <a:t>Studying the favorable conditions for </a:t>
            </a:r>
          </a:p>
          <a:p>
            <a:pPr marL="0" marR="0" lvl="0" indent="0" algn="ctr" rtl="0">
              <a:lnSpc>
                <a:spcPct val="100000"/>
              </a:lnSpc>
              <a:spcBef>
                <a:spcPts val="0"/>
              </a:spcBef>
              <a:spcAft>
                <a:spcPts val="0"/>
              </a:spcAft>
              <a:buClr>
                <a:srgbClr val="000000"/>
              </a:buClr>
              <a:buSzPts val="9600"/>
              <a:buFont typeface="Arial"/>
              <a:buNone/>
            </a:pPr>
            <a:r>
              <a:rPr lang="en-US" sz="11500" b="1" dirty="0">
                <a:solidFill>
                  <a:schemeClr val="tx1"/>
                </a:solidFill>
              </a:rPr>
              <a:t>Aedes albopictus reproduction          </a:t>
            </a:r>
            <a:endParaRPr sz="11500" b="1" i="0" u="none" strike="noStrike" cap="none" dirty="0">
              <a:solidFill>
                <a:schemeClr val="tx1"/>
              </a:solidFill>
              <a:latin typeface="Arial"/>
              <a:ea typeface="Arial"/>
              <a:cs typeface="Arial"/>
              <a:sym typeface="Arial"/>
            </a:endParaRPr>
          </a:p>
        </p:txBody>
      </p:sp>
      <p:sp>
        <p:nvSpPr>
          <p:cNvPr id="56" name="Google Shape;56;p1"/>
          <p:cNvSpPr txBox="1"/>
          <p:nvPr/>
        </p:nvSpPr>
        <p:spPr>
          <a:xfrm>
            <a:off x="1400175" y="1317625"/>
            <a:ext cx="46988400" cy="15816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5400"/>
              <a:buFont typeface="Arial"/>
              <a:buNone/>
            </a:pPr>
            <a:endParaRPr sz="9600" b="0" i="0" u="none" strike="noStrike" cap="none">
              <a:solidFill>
                <a:schemeClr val="dk1"/>
              </a:solidFill>
              <a:latin typeface="Helvetica Neue"/>
              <a:ea typeface="Helvetica Neue"/>
              <a:cs typeface="Helvetica Neue"/>
              <a:sym typeface="Helvetica Neue"/>
            </a:endParaRPr>
          </a:p>
        </p:txBody>
      </p:sp>
      <p:sp>
        <p:nvSpPr>
          <p:cNvPr id="59" name="Google Shape;59;p1"/>
          <p:cNvSpPr txBox="1"/>
          <p:nvPr/>
        </p:nvSpPr>
        <p:spPr>
          <a:xfrm>
            <a:off x="13382463" y="9081721"/>
            <a:ext cx="10661059" cy="10256876"/>
          </a:xfrm>
          <a:prstGeom prst="rect">
            <a:avLst/>
          </a:prstGeom>
          <a:noFill/>
          <a:ln>
            <a:noFill/>
          </a:ln>
        </p:spPr>
        <p:txBody>
          <a:bodyPr spcFirstLastPara="1" wrap="square" lIns="68800" tIns="34400" rIns="68800" bIns="34400" anchor="t" anchorCtr="0">
            <a:spAutoFit/>
          </a:bodyPr>
          <a:lstStyle/>
          <a:p>
            <a:pPr marL="742950" marR="0" lvl="1" indent="-28575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Planning Investigations</a:t>
            </a: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Arial"/>
                <a:ea typeface="Arial"/>
                <a:cs typeface="Arial"/>
                <a:sym typeface="Arial"/>
              </a:rPr>
              <a:t>Describes the planning process</a:t>
            </a:r>
            <a:endParaRPr sz="1400" b="0" i="0" u="none" strike="noStrike" cap="none" dirty="0">
              <a:solidFill>
                <a:srgbClr val="000000"/>
              </a:solidFill>
              <a:latin typeface="Arial"/>
              <a:ea typeface="Arial"/>
              <a:cs typeface="Arial"/>
              <a:sym typeface="Arial"/>
            </a:endParaRPr>
          </a:p>
          <a:p>
            <a:pPr marL="914400" lvl="1" indent="-457200">
              <a:buClr>
                <a:schemeClr val="dk1"/>
              </a:buClr>
              <a:buSzPts val="3200"/>
              <a:buFont typeface="Arial"/>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Mosquito habitats were set up using artificial containers as water sources and were placed on humid and warm locations. </a:t>
            </a:r>
          </a:p>
          <a:p>
            <a:pPr marL="914400" lvl="1" indent="-457200">
              <a:buClr>
                <a:schemeClr val="dk1"/>
              </a:buClr>
              <a:buSzPts val="3200"/>
              <a:buFont typeface="Arial"/>
              <a:buChar char="•"/>
            </a:pPr>
            <a:r>
              <a:rPr lang="en-US" sz="3600" dirty="0">
                <a:latin typeface="Calibri" panose="020F0502020204030204" pitchFamily="34" charset="0"/>
                <a:ea typeface="Calibri" panose="020F0502020204030204" pitchFamily="34" charset="0"/>
                <a:cs typeface="Times New Roman" panose="02020603050405020304" pitchFamily="18" charset="0"/>
              </a:rPr>
              <a:t>Experiment #1 was located </a:t>
            </a:r>
            <a:r>
              <a:rPr lang="en-US" sz="3600" dirty="0">
                <a:effectLst/>
                <a:latin typeface="Calibri" panose="020F0502020204030204" pitchFamily="34" charset="0"/>
                <a:ea typeface="Calibri" panose="020F0502020204030204" pitchFamily="34" charset="0"/>
                <a:cs typeface="Times New Roman" panose="02020603050405020304" pitchFamily="18" charset="0"/>
              </a:rPr>
              <a:t>in Barceloneta. </a:t>
            </a:r>
          </a:p>
          <a:p>
            <a:pPr marL="914400" lvl="1" indent="-457200">
              <a:buClr>
                <a:schemeClr val="dk1"/>
              </a:buClr>
              <a:buSzPts val="3200"/>
              <a:buFont typeface="Arial"/>
              <a:buChar char="•"/>
            </a:pPr>
            <a:r>
              <a:rPr lang="en-US" sz="3600" dirty="0">
                <a:latin typeface="Calibri" panose="020F0502020204030204" pitchFamily="34" charset="0"/>
                <a:ea typeface="Calibri" panose="020F0502020204030204" pitchFamily="34" charset="0"/>
                <a:cs typeface="Times New Roman" panose="02020603050405020304" pitchFamily="18" charset="0"/>
              </a:rPr>
              <a:t>Experiment #2 was located in </a:t>
            </a:r>
            <a:r>
              <a:rPr lang="en-US" sz="3600" dirty="0">
                <a:effectLst/>
                <a:latin typeface="Calibri" panose="020F0502020204030204" pitchFamily="34" charset="0"/>
                <a:ea typeface="Calibri" panose="020F0502020204030204" pitchFamily="34" charset="0"/>
                <a:cs typeface="Times New Roman" panose="02020603050405020304" pitchFamily="18" charset="0"/>
              </a:rPr>
              <a:t>San Juan, Puerto Rico. </a:t>
            </a:r>
          </a:p>
          <a:p>
            <a:pPr marL="914400" lvl="1" indent="-457200">
              <a:buClr>
                <a:schemeClr val="dk1"/>
              </a:buClr>
              <a:buSzPts val="3200"/>
              <a:buFont typeface="Arial"/>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Observations were made each week and recorded using the GLOBE Observer App. </a:t>
            </a:r>
          </a:p>
          <a:p>
            <a:pPr marL="914400" lvl="1" indent="-457200">
              <a:buClr>
                <a:schemeClr val="dk1"/>
              </a:buClr>
              <a:buSzPts val="3200"/>
              <a:buFont typeface="Arial"/>
              <a:buChar char="•"/>
            </a:pPr>
            <a:r>
              <a:rPr lang="en-US" sz="3600" dirty="0">
                <a:latin typeface="Calibri" panose="020F0502020204030204" pitchFamily="34" charset="0"/>
                <a:ea typeface="Calibri" panose="020F0502020204030204" pitchFamily="34" charset="0"/>
                <a:cs typeface="Times New Roman" panose="02020603050405020304" pitchFamily="18" charset="0"/>
              </a:rPr>
              <a:t>M</a:t>
            </a:r>
            <a:r>
              <a:rPr lang="en-US" sz="3600" dirty="0">
                <a:effectLst/>
                <a:latin typeface="Calibri" panose="020F0502020204030204" pitchFamily="34" charset="0"/>
                <a:ea typeface="Calibri" panose="020F0502020204030204" pitchFamily="34" charset="0"/>
                <a:cs typeface="Times New Roman" panose="02020603050405020304" pitchFamily="18" charset="0"/>
              </a:rPr>
              <a:t>odifications were made in order to achieve a successful breeding ground. </a:t>
            </a:r>
          </a:p>
          <a:p>
            <a:pPr marL="914400" lvl="1" indent="-457200">
              <a:buClr>
                <a:schemeClr val="dk1"/>
              </a:buClr>
              <a:buSzPts val="3200"/>
              <a:buFont typeface="Arial"/>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Using the GLOBE Observer Mosquito Habitat Mapper App, the range and spread of Ae. albopictus were tracked.    </a:t>
            </a:r>
          </a:p>
          <a:p>
            <a:pPr marL="914400" marR="0" lvl="1" indent="-457200" algn="l" rtl="0">
              <a:lnSpc>
                <a:spcPct val="100000"/>
              </a:lnSpc>
              <a:spcBef>
                <a:spcPts val="0"/>
              </a:spcBef>
              <a:spcAft>
                <a:spcPts val="0"/>
              </a:spcAft>
              <a:buClr>
                <a:schemeClr val="dk1"/>
              </a:buClr>
              <a:buSzPts val="3200"/>
              <a:buFont typeface="Arial"/>
              <a:buChar char="•"/>
            </a:pP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120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Carrying Out Investigations</a:t>
            </a:r>
            <a:endParaRPr sz="4800" b="0" i="0" u="none" strike="noStrike" cap="none" dirty="0">
              <a:solidFill>
                <a:schemeClr val="dk1"/>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914400" marR="0" lvl="1" indent="-431800" algn="l" rtl="0">
              <a:lnSpc>
                <a:spcPct val="100000"/>
              </a:lnSpc>
              <a:spcBef>
                <a:spcPts val="0"/>
              </a:spcBef>
              <a:spcAft>
                <a:spcPts val="0"/>
              </a:spcAft>
              <a:buClr>
                <a:schemeClr val="dk1"/>
              </a:buClr>
              <a:buSzPts val="2800"/>
              <a:buFont typeface="Arial"/>
              <a:buChar char="•"/>
            </a:pPr>
            <a:endParaRPr sz="2800" b="0" i="0" u="none" strike="noStrike" cap="none" dirty="0">
              <a:solidFill>
                <a:schemeClr val="dk1"/>
              </a:solidFill>
              <a:latin typeface="Arial"/>
              <a:ea typeface="Arial"/>
              <a:cs typeface="Arial"/>
              <a:sym typeface="Arial"/>
            </a:endParaRPr>
          </a:p>
        </p:txBody>
      </p:sp>
      <p:grpSp>
        <p:nvGrpSpPr>
          <p:cNvPr id="60" name="Google Shape;60;p1"/>
          <p:cNvGrpSpPr/>
          <p:nvPr/>
        </p:nvGrpSpPr>
        <p:grpSpPr>
          <a:xfrm>
            <a:off x="37823239" y="27743849"/>
            <a:ext cx="11922000" cy="4498399"/>
            <a:chOff x="37687477" y="31322181"/>
            <a:chExt cx="11922000" cy="4498399"/>
          </a:xfrm>
        </p:grpSpPr>
        <p:sp>
          <p:nvSpPr>
            <p:cNvPr id="61" name="Google Shape;61;p1"/>
            <p:cNvSpPr txBox="1"/>
            <p:nvPr/>
          </p:nvSpPr>
          <p:spPr>
            <a:xfrm>
              <a:off x="37687477" y="31322181"/>
              <a:ext cx="11922000" cy="13353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dirty="0">
                  <a:solidFill>
                    <a:schemeClr val="dk1"/>
                  </a:solidFill>
                  <a:latin typeface="Helvetica Neue"/>
                  <a:ea typeface="Helvetica Neue"/>
                  <a:cs typeface="Helvetica Neue"/>
                  <a:sym typeface="Helvetica Neue"/>
                </a:rPr>
                <a:t>Bibliography</a:t>
              </a:r>
              <a:endParaRPr sz="1400" b="0" i="0" u="none" strike="noStrike" cap="none" dirty="0">
                <a:solidFill>
                  <a:srgbClr val="000000"/>
                </a:solidFill>
                <a:latin typeface="Arial"/>
                <a:ea typeface="Arial"/>
                <a:cs typeface="Arial"/>
                <a:sym typeface="Arial"/>
              </a:endParaRPr>
            </a:p>
          </p:txBody>
        </p:sp>
        <p:sp>
          <p:nvSpPr>
            <p:cNvPr id="62" name="Google Shape;62;p1"/>
            <p:cNvSpPr txBox="1"/>
            <p:nvPr/>
          </p:nvSpPr>
          <p:spPr>
            <a:xfrm>
              <a:off x="37763377" y="32611787"/>
              <a:ext cx="11770200" cy="3208793"/>
            </a:xfrm>
            <a:prstGeom prst="rect">
              <a:avLst/>
            </a:prstGeom>
            <a:noFill/>
            <a:ln>
              <a:noFill/>
            </a:ln>
          </p:spPr>
          <p:txBody>
            <a:bodyPr spcFirstLastPara="1" wrap="square" lIns="68800" tIns="34400" rIns="68800" bIns="34400" anchor="t" anchorCtr="0">
              <a:spAutoFit/>
            </a:bodyPr>
            <a:lstStyle/>
            <a:p>
              <a:pPr marL="344488" marR="0" lvl="1"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References</a:t>
              </a:r>
            </a:p>
            <a:p>
              <a:pPr marL="360045" marR="0"/>
              <a:r>
                <a:rPr lang="en-US" sz="1800" dirty="0" err="1">
                  <a:effectLst/>
                  <a:latin typeface="Calibri" panose="020F0502020204030204" pitchFamily="34" charset="0"/>
                  <a:ea typeface="Times New Roman" panose="02020603050405020304" pitchFamily="18" charset="0"/>
                </a:rPr>
                <a:t>Arcà</a:t>
              </a:r>
              <a:r>
                <a:rPr lang="en-US" sz="1800" dirty="0">
                  <a:effectLst/>
                  <a:latin typeface="Calibri" panose="020F0502020204030204" pitchFamily="34" charset="0"/>
                  <a:ea typeface="Times New Roman" panose="02020603050405020304" pitchFamily="18" charset="0"/>
                </a:rPr>
                <a:t>, B., Lombardo , F., </a:t>
              </a:r>
              <a:r>
                <a:rPr lang="en-US" sz="1800" dirty="0" err="1">
                  <a:effectLst/>
                  <a:latin typeface="Calibri" panose="020F0502020204030204" pitchFamily="34" charset="0"/>
                  <a:ea typeface="Times New Roman" panose="02020603050405020304" pitchFamily="18" charset="0"/>
                </a:rPr>
                <a:t>Francischetti</a:t>
              </a:r>
              <a:r>
                <a:rPr lang="en-US" sz="1800" dirty="0">
                  <a:effectLst/>
                  <a:latin typeface="Calibri" panose="020F0502020204030204" pitchFamily="34" charset="0"/>
                  <a:ea typeface="Times New Roman" panose="02020603050405020304" pitchFamily="18" charset="0"/>
                </a:rPr>
                <a:t>, I. M. B., My Phan, V., </a:t>
              </a:r>
              <a:r>
                <a:rPr lang="en-US" sz="1800" dirty="0" err="1">
                  <a:effectLst/>
                  <a:latin typeface="Calibri" panose="020F0502020204030204" pitchFamily="34" charset="0"/>
                  <a:ea typeface="Times New Roman" panose="02020603050405020304" pitchFamily="18" charset="0"/>
                </a:rPr>
                <a:t>Mestres</a:t>
              </a:r>
              <a:r>
                <a:rPr lang="en-US" sz="1800" dirty="0">
                  <a:effectLst/>
                  <a:latin typeface="Calibri" panose="020F0502020204030204" pitchFamily="34" charset="0"/>
                  <a:ea typeface="Times New Roman" panose="02020603050405020304" pitchFamily="18" charset="0"/>
                </a:rPr>
                <a:t>-Simon, M., Andersen, J. F., &amp; Ribeiro, J. M. C. (2006, November 7). </a:t>
              </a:r>
              <a:r>
                <a:rPr lang="en-US" sz="1800" i="1" dirty="0">
                  <a:effectLst/>
                  <a:latin typeface="Calibri" panose="020F0502020204030204" pitchFamily="34" charset="0"/>
                  <a:ea typeface="Times New Roman" panose="02020603050405020304" pitchFamily="18" charset="0"/>
                </a:rPr>
                <a:t>An insight into the </a:t>
              </a:r>
              <a:r>
                <a:rPr lang="en-US" sz="1800" i="1" dirty="0" err="1">
                  <a:effectLst/>
                  <a:latin typeface="Calibri" panose="020F0502020204030204" pitchFamily="34" charset="0"/>
                  <a:ea typeface="Times New Roman" panose="02020603050405020304" pitchFamily="18" charset="0"/>
                </a:rPr>
                <a:t>sialome</a:t>
              </a:r>
              <a:r>
                <a:rPr lang="en-US" sz="1800" i="1" dirty="0">
                  <a:effectLst/>
                  <a:latin typeface="Calibri" panose="020F0502020204030204" pitchFamily="34" charset="0"/>
                  <a:ea typeface="Times New Roman" panose="02020603050405020304" pitchFamily="18" charset="0"/>
                </a:rPr>
                <a:t> of the adult female mosquito Aedes albopictus</a:t>
              </a:r>
              <a:r>
                <a:rPr lang="en-US" sz="1800" dirty="0">
                  <a:effectLst/>
                  <a:latin typeface="Calibri" panose="020F0502020204030204" pitchFamily="34" charset="0"/>
                  <a:ea typeface="Times New Roman" panose="02020603050405020304" pitchFamily="18" charset="0"/>
                </a:rPr>
                <a:t>. Science Direct. Retrieved July 2021, from </a:t>
              </a:r>
              <a:r>
                <a:rPr lang="en-US" sz="1800" u="sng" dirty="0">
                  <a:solidFill>
                    <a:srgbClr val="0000FF"/>
                  </a:solidFill>
                  <a:effectLst/>
                  <a:latin typeface="Calibri" panose="020F0502020204030204" pitchFamily="34" charset="0"/>
                  <a:ea typeface="Times New Roman" panose="02020603050405020304" pitchFamily="18" charset="0"/>
                  <a:hlinkClick r:id="rId3"/>
                </a:rPr>
                <a:t>https://www.sciencedirect.com/science/article/abs/pii/S0965174806002190?via%3Dihub</a:t>
              </a:r>
              <a:r>
                <a:rPr lang="en-US" sz="1800" dirty="0">
                  <a:effectLst/>
                  <a:latin typeface="Calibri" panose="020F0502020204030204" pitchFamily="34" charset="0"/>
                  <a:ea typeface="Times New Roman" panose="02020603050405020304" pitchFamily="18" charset="0"/>
                </a:rPr>
                <a:t> </a:t>
              </a:r>
            </a:p>
            <a:p>
              <a:pPr marL="360045" marR="0"/>
              <a:r>
                <a:rPr lang="en-US" sz="1800" dirty="0">
                  <a:effectLst/>
                  <a:latin typeface="Calibri" panose="020F0502020204030204" pitchFamily="34" charset="0"/>
                  <a:ea typeface="Times New Roman" panose="02020603050405020304" pitchFamily="18" charset="0"/>
                </a:rPr>
                <a:t>Little, E., </a:t>
              </a:r>
              <a:r>
                <a:rPr lang="en-US" sz="1800" dirty="0" err="1">
                  <a:effectLst/>
                  <a:latin typeface="Calibri" panose="020F0502020204030204" pitchFamily="34" charset="0"/>
                  <a:ea typeface="Times New Roman" panose="02020603050405020304" pitchFamily="18" charset="0"/>
                </a:rPr>
                <a:t>Biehler</a:t>
              </a:r>
              <a:r>
                <a:rPr lang="en-US" sz="1800" dirty="0">
                  <a:effectLst/>
                  <a:latin typeface="Calibri" panose="020F0502020204030204" pitchFamily="34" charset="0"/>
                  <a:ea typeface="Times New Roman" panose="02020603050405020304" pitchFamily="18" charset="0"/>
                </a:rPr>
                <a:t>, D., </a:t>
              </a:r>
              <a:r>
                <a:rPr lang="en-US" sz="1800" dirty="0" err="1">
                  <a:effectLst/>
                  <a:latin typeface="Calibri" panose="020F0502020204030204" pitchFamily="34" charset="0"/>
                  <a:ea typeface="Times New Roman" panose="02020603050405020304" pitchFamily="18" charset="0"/>
                </a:rPr>
                <a:t>Leisnham</a:t>
              </a:r>
              <a:r>
                <a:rPr lang="en-US" sz="1800" dirty="0">
                  <a:effectLst/>
                  <a:latin typeface="Calibri" panose="020F0502020204030204" pitchFamily="34" charset="0"/>
                  <a:ea typeface="Times New Roman" panose="02020603050405020304" pitchFamily="18" charset="0"/>
                </a:rPr>
                <a:t>, P. T., Jordan, R., Wilson, S., &amp; </a:t>
              </a:r>
              <a:r>
                <a:rPr lang="en-US" sz="1800" dirty="0" err="1">
                  <a:effectLst/>
                  <a:latin typeface="Calibri" panose="020F0502020204030204" pitchFamily="34" charset="0"/>
                  <a:ea typeface="Times New Roman" panose="02020603050405020304" pitchFamily="18" charset="0"/>
                </a:rPr>
                <a:t>LaDeau</a:t>
              </a:r>
              <a:r>
                <a:rPr lang="en-US" sz="1800" dirty="0">
                  <a:effectLst/>
                  <a:latin typeface="Calibri" panose="020F0502020204030204" pitchFamily="34" charset="0"/>
                  <a:ea typeface="Times New Roman" panose="02020603050405020304" pitchFamily="18" charset="0"/>
                </a:rPr>
                <a:t>, S. L. (2017, June 12). </a:t>
              </a:r>
              <a:r>
                <a:rPr lang="en-US" sz="1800" i="1" dirty="0">
                  <a:effectLst/>
                  <a:latin typeface="Calibri" panose="020F0502020204030204" pitchFamily="34" charset="0"/>
                  <a:ea typeface="Times New Roman" panose="02020603050405020304" pitchFamily="18" charset="0"/>
                </a:rPr>
                <a:t>Socio-Ecological Mechanisms Supporting High Densities of Aedes albopictus (Diptera: Culicidae) in Baltimore, MD </a:t>
              </a:r>
              <a:r>
                <a:rPr lang="en-US" sz="1800" dirty="0">
                  <a:effectLst/>
                  <a:latin typeface="Calibri" panose="020F0502020204030204" pitchFamily="34" charset="0"/>
                  <a:ea typeface="Times New Roman" panose="02020603050405020304" pitchFamily="18" charset="0"/>
                </a:rPr>
                <a:t>. Journal of Medical Entomology. Retrieved June 2021, from </a:t>
              </a:r>
              <a:r>
                <a:rPr lang="en-US" sz="1800" u="sng" dirty="0">
                  <a:solidFill>
                    <a:srgbClr val="0000FF"/>
                  </a:solidFill>
                  <a:effectLst/>
                  <a:latin typeface="Calibri" panose="020F0502020204030204" pitchFamily="34" charset="0"/>
                  <a:ea typeface="Times New Roman" panose="02020603050405020304" pitchFamily="18" charset="0"/>
                  <a:hlinkClick r:id="rId4"/>
                </a:rPr>
                <a:t>https://academic.oup.com/jme/article/54/5/1183/3859807?login=true</a:t>
              </a:r>
              <a:r>
                <a:rPr lang="en-US" sz="1800" dirty="0">
                  <a:effectLst/>
                  <a:latin typeface="Calibri" panose="020F0502020204030204" pitchFamily="34" charset="0"/>
                  <a:ea typeface="Times New Roman" panose="02020603050405020304" pitchFamily="18" charset="0"/>
                </a:rPr>
                <a:t> </a:t>
              </a:r>
            </a:p>
            <a:p>
              <a:pPr marL="344488" marR="0" lvl="1" indent="0" algn="ctr" rtl="0">
                <a:lnSpc>
                  <a:spcPct val="100000"/>
                </a:lnSpc>
                <a:spcBef>
                  <a:spcPts val="0"/>
                </a:spcBef>
                <a:spcAft>
                  <a:spcPts val="0"/>
                </a:spcAft>
                <a:buClr>
                  <a:srgbClr val="000000"/>
                </a:buClr>
                <a:buSzPts val="4800"/>
                <a:buFont typeface="Arial"/>
                <a:buNone/>
              </a:pPr>
              <a:endParaRPr sz="4800" b="0" i="0" u="none" strike="noStrike" cap="none" dirty="0">
                <a:solidFill>
                  <a:schemeClr val="dk1"/>
                </a:solidFill>
                <a:latin typeface="Arial"/>
                <a:ea typeface="Arial"/>
                <a:cs typeface="Arial"/>
                <a:sym typeface="Arial"/>
              </a:endParaRPr>
            </a:p>
          </p:txBody>
        </p:sp>
      </p:grpSp>
      <p:sp>
        <p:nvSpPr>
          <p:cNvPr id="64" name="Google Shape;64;p1"/>
          <p:cNvSpPr txBox="1"/>
          <p:nvPr/>
        </p:nvSpPr>
        <p:spPr>
          <a:xfrm>
            <a:off x="25638125" y="7178675"/>
            <a:ext cx="11288713" cy="1334961"/>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Helvetica Neue"/>
                <a:ea typeface="Helvetica Neue"/>
                <a:cs typeface="Helvetica Neue"/>
                <a:sym typeface="Helvetica Neue"/>
              </a:rPr>
              <a:t>Results</a:t>
            </a:r>
            <a:endParaRPr sz="8000" b="1" i="0" u="none" strike="noStrike" cap="none">
              <a:solidFill>
                <a:schemeClr val="dk1"/>
              </a:solidFill>
              <a:latin typeface="Arial"/>
              <a:ea typeface="Arial"/>
              <a:cs typeface="Arial"/>
              <a:sym typeface="Arial"/>
            </a:endParaRPr>
          </a:p>
        </p:txBody>
      </p:sp>
      <p:sp>
        <p:nvSpPr>
          <p:cNvPr id="65" name="Google Shape;65;p1"/>
          <p:cNvSpPr txBox="1"/>
          <p:nvPr/>
        </p:nvSpPr>
        <p:spPr>
          <a:xfrm>
            <a:off x="12684009" y="22412557"/>
            <a:ext cx="11800627" cy="12825009"/>
          </a:xfrm>
          <a:prstGeom prst="rect">
            <a:avLst/>
          </a:prstGeom>
          <a:noFill/>
          <a:ln>
            <a:noFill/>
          </a:ln>
        </p:spPr>
        <p:txBody>
          <a:bodyPr spcFirstLastPara="1" wrap="square" lIns="91425" tIns="45700" rIns="91425" bIns="45700" anchor="t" anchorCtr="0">
            <a:spAutoFit/>
          </a:bodyPr>
          <a:lstStyle/>
          <a:p>
            <a:pPr marL="457200" indent="-457200">
              <a:buSzPts val="4800"/>
            </a:pPr>
            <a:r>
              <a:rPr lang="en-US" sz="2300" dirty="0">
                <a:effectLst/>
                <a:latin typeface="Calibri" panose="020F0502020204030204" pitchFamily="34" charset="0"/>
                <a:ea typeface="Calibri" panose="020F0502020204030204" pitchFamily="34" charset="0"/>
                <a:cs typeface="Times New Roman" panose="02020603050405020304" pitchFamily="18" charset="0"/>
              </a:rPr>
              <a:t>	With the aim of comparing urban and rural Ae. albopictus reproduction, two mosquito habitats were set up. The habitats were identified as water sources with the potential to c since it’s a stage that does not transmit disease to humans. Samples were obtained and the number of larvae was counted. Using the GLOBE Observer app, the Larva type was identified by selecting a representative larva for closeup photos using a microscope. The breeding habitats were eliminated to prevent the reproduction of disease transmitting mosquitoes. </a:t>
            </a:r>
            <a:endParaRPr lang="en-US" sz="2300" b="0" i="0" u="none" strike="noStrike" cap="none" dirty="0">
              <a:solidFill>
                <a:srgbClr val="000000"/>
              </a:solidFill>
              <a:latin typeface="Arial"/>
              <a:ea typeface="Arial"/>
              <a:cs typeface="Arial"/>
              <a:sym typeface="Arial"/>
            </a:endParaRPr>
          </a:p>
          <a:p>
            <a:pPr marL="0" marR="0" algn="ctr">
              <a:spcBef>
                <a:spcPts val="0"/>
              </a:spcBef>
              <a:spcAft>
                <a:spcPts val="800"/>
              </a:spcAft>
            </a:pPr>
            <a:endParaRPr lang="en-US" sz="18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800"/>
              </a:spcAft>
            </a:pPr>
            <a:r>
              <a:rPr lang="en-US" sz="4400" b="1" dirty="0">
                <a:effectLst/>
                <a:latin typeface="+mn-lt"/>
                <a:ea typeface="Calibri" panose="020F0502020204030204" pitchFamily="34" charset="0"/>
                <a:cs typeface="Times New Roman" panose="02020603050405020304" pitchFamily="18" charset="0"/>
              </a:rPr>
              <a:t>Procedure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15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Build mosquito habitat by using artificial containers. </a:t>
            </a:r>
          </a:p>
          <a:p>
            <a:pPr marL="457200" marR="0" algn="ctr">
              <a:lnSpc>
                <a:spcPct val="115000"/>
              </a:lnSpc>
              <a:spcBef>
                <a:spcPts val="0"/>
              </a:spcBef>
              <a:spcAft>
                <a:spcPts val="800"/>
              </a:spcAf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Experiment #1 </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15000"/>
              </a:lnSpc>
              <a:spcBef>
                <a:spcPts val="0"/>
              </a:spcBef>
              <a:spcAft>
                <a:spcPts val="800"/>
              </a:spcAft>
            </a:pPr>
            <a:r>
              <a:rPr lang="en-US" sz="2800" dirty="0">
                <a:solidFill>
                  <a:srgbClr val="000000"/>
                </a:solidFill>
                <a:effectLst/>
                <a:latin typeface="Calibri" panose="020F0502020204030204" pitchFamily="34" charset="0"/>
                <a:ea typeface="Times New Roman" panose="02020603050405020304" pitchFamily="18" charset="0"/>
              </a:rPr>
              <a:t>3 traps were set up in a period of 5 weeks. The traps were build using soda bottles covered with black tape while leaving its original orifice opened for mosquitoes. For stability, they placed a rock inside the container. Two of the bottle traps were positioned in San Juan, Puerto Rico (latitude: 18.353492, longitude: -66.083676), and left them 38 ft (12 m) apart, one without any kind of cover (Trap A) and one under trees (Trap B). After each experiment, the breeding ground was eliminated.</a:t>
            </a:r>
            <a:endParaRPr lang="en-US" sz="28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Experiment #2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15000"/>
              </a:lnSpc>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rPr>
              <a:t>As part of the study of Aedes albopictus reproduction, the SEES interns conducted two different experiments in Puerto Rico. Experiment #1 was located in Barceloneta, Puerto Rico (latitude: 18.4155, longitude: -66.553). Three traps were created using the sweet and viscous honey substance as bait for all the traps and three different plastic-colored containers. The traps were filled with two liters of water and 15 ml of honey each. Data was recollected using the GLOBE Observer App. </a:t>
            </a:r>
            <a:endParaRPr lang="en-US" sz="2800" dirty="0">
              <a:effectLst/>
              <a:latin typeface="Times New Roman" panose="02020603050405020304" pitchFamily="18" charset="0"/>
              <a:ea typeface="Times New Roman" panose="02020603050405020304" pitchFamily="18" charset="0"/>
            </a:endParaRPr>
          </a:p>
          <a:p>
            <a:pPr marL="457200" marR="0" lvl="0" indent="-457200" algn="l" rtl="0">
              <a:lnSpc>
                <a:spcPct val="10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p:txBody>
      </p:sp>
      <p:sp>
        <p:nvSpPr>
          <p:cNvPr id="66" name="Google Shape;66;p1"/>
          <p:cNvSpPr/>
          <p:nvPr/>
        </p:nvSpPr>
        <p:spPr>
          <a:xfrm>
            <a:off x="586287" y="7337002"/>
            <a:ext cx="12102601" cy="7284244"/>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67" name="Google Shape;67;p1"/>
          <p:cNvSpPr txBox="1"/>
          <p:nvPr/>
        </p:nvSpPr>
        <p:spPr>
          <a:xfrm>
            <a:off x="1067596" y="7281427"/>
            <a:ext cx="111768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Helvetica Neue"/>
                <a:ea typeface="Helvetica Neue"/>
                <a:cs typeface="Helvetica Neue"/>
                <a:sym typeface="Helvetica Neue"/>
              </a:rPr>
              <a:t>Abstract</a:t>
            </a: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565791" y="14804849"/>
            <a:ext cx="12023551" cy="5717995"/>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dirty="0">
              <a:solidFill>
                <a:schemeClr val="dk1"/>
              </a:solidFill>
              <a:latin typeface="Arial"/>
              <a:ea typeface="Arial"/>
              <a:cs typeface="Arial"/>
              <a:sym typeface="Arial"/>
            </a:endParaRPr>
          </a:p>
        </p:txBody>
      </p:sp>
      <p:sp>
        <p:nvSpPr>
          <p:cNvPr id="69" name="Google Shape;69;p1"/>
          <p:cNvSpPr txBox="1"/>
          <p:nvPr/>
        </p:nvSpPr>
        <p:spPr>
          <a:xfrm>
            <a:off x="861611" y="14982425"/>
            <a:ext cx="1117682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dirty="0">
                <a:solidFill>
                  <a:schemeClr val="dk1"/>
                </a:solidFill>
                <a:latin typeface="Helvetica Neue"/>
                <a:ea typeface="Helvetica Neue"/>
                <a:cs typeface="Helvetica Neue"/>
                <a:sym typeface="Helvetica Neue"/>
              </a:rPr>
              <a:t>Research Question</a:t>
            </a:r>
            <a:endParaRPr sz="8000" b="1" i="0" u="none" strike="noStrike" cap="none" dirty="0">
              <a:solidFill>
                <a:schemeClr val="dk1"/>
              </a:solidFill>
              <a:latin typeface="Arial"/>
              <a:ea typeface="Arial"/>
              <a:cs typeface="Arial"/>
              <a:sym typeface="Arial"/>
            </a:endParaRPr>
          </a:p>
        </p:txBody>
      </p:sp>
      <p:sp>
        <p:nvSpPr>
          <p:cNvPr id="70" name="Google Shape;70;p1"/>
          <p:cNvSpPr/>
          <p:nvPr/>
        </p:nvSpPr>
        <p:spPr>
          <a:xfrm>
            <a:off x="496850" y="20724408"/>
            <a:ext cx="12102465" cy="14875279"/>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71" name="Google Shape;71;p1"/>
          <p:cNvSpPr txBox="1"/>
          <p:nvPr/>
        </p:nvSpPr>
        <p:spPr>
          <a:xfrm>
            <a:off x="947045" y="20820427"/>
            <a:ext cx="11288700" cy="13350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dirty="0">
                <a:solidFill>
                  <a:schemeClr val="dk1"/>
                </a:solidFill>
                <a:latin typeface="Helvetica Neue"/>
                <a:ea typeface="Helvetica Neue"/>
                <a:cs typeface="Helvetica Neue"/>
                <a:sym typeface="Helvetica Neue"/>
              </a:rPr>
              <a:t>Introduction</a:t>
            </a:r>
            <a:endParaRPr sz="8000" b="1" i="0" u="none" strike="noStrike" cap="none" dirty="0">
              <a:solidFill>
                <a:schemeClr val="dk1"/>
              </a:solidFill>
              <a:latin typeface="Arial"/>
              <a:ea typeface="Arial"/>
              <a:cs typeface="Arial"/>
              <a:sym typeface="Arial"/>
            </a:endParaRPr>
          </a:p>
        </p:txBody>
      </p:sp>
      <p:sp>
        <p:nvSpPr>
          <p:cNvPr id="72" name="Google Shape;72;p1"/>
          <p:cNvSpPr/>
          <p:nvPr/>
        </p:nvSpPr>
        <p:spPr>
          <a:xfrm>
            <a:off x="37498900" y="6911199"/>
            <a:ext cx="12102601" cy="117054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73" name="Google Shape;73;p1"/>
          <p:cNvSpPr txBox="1"/>
          <p:nvPr/>
        </p:nvSpPr>
        <p:spPr>
          <a:xfrm>
            <a:off x="37876591" y="7281509"/>
            <a:ext cx="1117682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Helvetica Neue"/>
                <a:ea typeface="Helvetica Neue"/>
                <a:cs typeface="Helvetica Neue"/>
                <a:sym typeface="Helvetica Neue"/>
              </a:rPr>
              <a:t>Discussion</a:t>
            </a: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37566738" y="19224942"/>
            <a:ext cx="12102601" cy="77376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75" name="Google Shape;75;p1"/>
          <p:cNvSpPr txBox="1"/>
          <p:nvPr/>
        </p:nvSpPr>
        <p:spPr>
          <a:xfrm>
            <a:off x="37892016" y="19328870"/>
            <a:ext cx="11724900" cy="1335300"/>
          </a:xfrm>
          <a:prstGeom prst="rect">
            <a:avLst/>
          </a:prstGeom>
          <a:noFill/>
          <a:ln>
            <a:noFill/>
          </a:ln>
        </p:spPr>
        <p:txBody>
          <a:bodyPr spcFirstLastPara="1" wrap="square" lIns="102825" tIns="51425" rIns="102825" bIns="514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dirty="0">
                <a:solidFill>
                  <a:schemeClr val="dk1"/>
                </a:solidFill>
                <a:latin typeface="Helvetica Neue"/>
                <a:ea typeface="Helvetica Neue"/>
                <a:cs typeface="Helvetica Neue"/>
                <a:sym typeface="Helvetica Neue"/>
              </a:rPr>
              <a:t>Conclusions</a:t>
            </a:r>
            <a:endParaRPr sz="1400" b="0" i="0" u="none" strike="noStrike" cap="none" dirty="0">
              <a:solidFill>
                <a:srgbClr val="000000"/>
              </a:solidFill>
              <a:latin typeface="Arial"/>
              <a:ea typeface="Arial"/>
              <a:cs typeface="Arial"/>
              <a:sym typeface="Arial"/>
            </a:endParaRPr>
          </a:p>
        </p:txBody>
      </p:sp>
      <p:sp>
        <p:nvSpPr>
          <p:cNvPr id="76" name="Google Shape;76;p1"/>
          <p:cNvSpPr txBox="1"/>
          <p:nvPr/>
        </p:nvSpPr>
        <p:spPr>
          <a:xfrm>
            <a:off x="37951292" y="20379325"/>
            <a:ext cx="11344575" cy="7140376"/>
          </a:xfrm>
          <a:prstGeom prst="rect">
            <a:avLst/>
          </a:prstGeom>
          <a:noFill/>
          <a:ln>
            <a:noFill/>
          </a:ln>
        </p:spPr>
        <p:txBody>
          <a:bodyPr spcFirstLastPara="1" wrap="square" lIns="91425" tIns="45700" rIns="91425" bIns="45700" anchor="t" anchorCtr="0">
            <a:spAutoFit/>
          </a:bodyPr>
          <a:lstStyle/>
          <a:p>
            <a:pPr marL="0" marR="0" indent="457200">
              <a:lnSpc>
                <a:spcPct val="115000"/>
              </a:lnSpc>
              <a:spcBef>
                <a:spcPts val="120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Ae. Albopictus is one of the fastest spreading mosquito species. Native to East Asia, they are known transmitters of diseases like chikungunya and dengue. To study the effect of suburban and rural environments in Ae. Albopictus reproduction, artificial mosquito habitats were set up. Although mosquitoes can live in almost any environment, they are attracted to carbon dioxide, heat, and light; reproduction increases in stagnant water. Therefore, the mosquito habitats developed in this research followed such characteristics in order to create a sustainable breeding ground. Thereafter, this experimentation understands the need to control the spread; nevertheless, maintaining  an environmental balance in the biome.</a:t>
            </a:r>
          </a:p>
          <a:p>
            <a:pPr marL="0" marR="0" indent="457200">
              <a:lnSpc>
                <a:spcPct val="115000"/>
              </a:lnSpc>
              <a:spcBef>
                <a:spcPts val="120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As pollinators, mosquitoes play and essential ecological role in the ecosystem. Studying and recollecting such environmental data can help determine outbreaks of diseases such as malaria and dengue that affect hundreds of communities. It is evident the need to conserve the environment in the face of degrading natural resources, pollution and increasing human population growth.</a:t>
            </a:r>
          </a:p>
          <a:p>
            <a:pPr marL="0" marR="0">
              <a:lnSpc>
                <a:spcPct val="115000"/>
              </a:lnSpc>
              <a:spcBef>
                <a:spcPts val="120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1028700" marR="0" lvl="1" indent="-571500" algn="l" rtl="0">
              <a:lnSpc>
                <a:spcPct val="100000"/>
              </a:lnSpc>
              <a:spcBef>
                <a:spcPts val="0"/>
              </a:spcBef>
              <a:spcAft>
                <a:spcPts val="0"/>
              </a:spcAft>
              <a:buClr>
                <a:schemeClr val="dk1"/>
              </a:buClr>
              <a:buSzPts val="3200"/>
              <a:buFont typeface="Arial"/>
              <a:buChar char="•"/>
            </a:pPr>
            <a:endParaRPr lang="en-US" sz="1400" b="0" i="0" u="none" strike="noStrike" cap="none" dirty="0">
              <a:solidFill>
                <a:srgbClr val="000000"/>
              </a:solidFill>
              <a:latin typeface="Arial"/>
              <a:ea typeface="Arial"/>
              <a:cs typeface="Arial"/>
              <a:sym typeface="Arial"/>
            </a:endParaRPr>
          </a:p>
        </p:txBody>
      </p:sp>
      <p:sp>
        <p:nvSpPr>
          <p:cNvPr id="77" name="Google Shape;77;p1"/>
          <p:cNvSpPr txBox="1"/>
          <p:nvPr/>
        </p:nvSpPr>
        <p:spPr>
          <a:xfrm>
            <a:off x="37892015" y="8405783"/>
            <a:ext cx="11256219" cy="9904209"/>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Interpreting Data</a:t>
            </a:r>
            <a:endParaRPr sz="4800" b="0" i="0" u="none" strike="noStrike" cap="none" dirty="0">
              <a:solidFill>
                <a:schemeClr val="dk1"/>
              </a:solidFill>
              <a:latin typeface="Arial"/>
              <a:ea typeface="Arial"/>
              <a:cs typeface="Arial"/>
              <a:sym typeface="Arial"/>
            </a:endParaRPr>
          </a:p>
          <a:p>
            <a:pPr marL="0" marR="0" indent="457200">
              <a:lnSpc>
                <a:spcPct val="115000"/>
              </a:lnSpc>
              <a:spcBef>
                <a:spcPts val="1200"/>
              </a:spcBef>
              <a:spcAft>
                <a:spcPts val="0"/>
              </a:spcAft>
            </a:pPr>
            <a:r>
              <a:rPr lang="en-US" sz="2400" dirty="0">
                <a:effectLst/>
                <a:latin typeface="Calibri" panose="020F0502020204030204" pitchFamily="34" charset="0"/>
                <a:ea typeface="Times New Roman" panose="02020603050405020304" pitchFamily="18" charset="0"/>
              </a:rPr>
              <a:t>In Experiment #1, </a:t>
            </a:r>
            <a:r>
              <a:rPr lang="en-US" sz="2400" dirty="0">
                <a:solidFill>
                  <a:srgbClr val="000000"/>
                </a:solidFill>
                <a:effectLst/>
                <a:latin typeface="Calibri" panose="020F0502020204030204" pitchFamily="34" charset="0"/>
                <a:ea typeface="Times New Roman" panose="02020603050405020304" pitchFamily="18" charset="0"/>
              </a:rPr>
              <a:t>throughout the first weeks no larvae were observed. The third week the water sources were observed and transferred into a plastic bag to check for larvae or eggs. Trap B contained 5 pupae, 2 larvae and a mother mosquito in the imago stage. However, no larvae were found in Trap A, except cat hairs and dirt. In order to improve data accuracy, another trap (Trap C) was set following Trap B’s conditions. At the end of a 2-week period, 4 larvae were observed in Trap C. </a:t>
            </a:r>
            <a:r>
              <a:rPr lang="en-US" sz="2400" dirty="0">
                <a:effectLst/>
                <a:latin typeface="Calibri" panose="020F0502020204030204" pitchFamily="34" charset="0"/>
                <a:ea typeface="Times New Roman" panose="02020603050405020304" pitchFamily="18" charset="0"/>
              </a:rPr>
              <a:t>In Experiment #2 s</a:t>
            </a:r>
            <a:r>
              <a:rPr lang="en-US" sz="2400" dirty="0">
                <a:solidFill>
                  <a:srgbClr val="000000"/>
                </a:solidFill>
                <a:effectLst/>
                <a:latin typeface="Calibri" panose="020F0502020204030204" pitchFamily="34" charset="0"/>
                <a:ea typeface="Times New Roman" panose="02020603050405020304" pitchFamily="18" charset="0"/>
              </a:rPr>
              <a:t>even observations were made; the first was made on 07/07/2021, the day the traps were set up. After a week, the second, 07/18/2021, and third observation, 07/19/2021, were made, but rather unsuccessful. Consequently, the traps were moved to a darker and more humid place in the same location. Two weeks after the first observation, larvae, mosquito eggs and pupae were observed on 07/22/2021 in the first trap, royale blue colored container (Trap AA). Six larvae were counted along with mosquito eggs and pupae. Using the GLOBE Observer app, the mosquitoes were identified as Aedes albopictus. On 07/24/2021, Aedes albopictus was also found in the second trap, light blue colored (Trap BB). The same species was observed in the third trap, black colored (Trap CC), on 07/26/2021.   </a:t>
            </a:r>
            <a:r>
              <a:rPr lang="en-US" sz="2400" dirty="0">
                <a:effectLst/>
                <a:latin typeface="Calibri" panose="020F0502020204030204" pitchFamily="34" charset="0"/>
                <a:ea typeface="Times New Roman" panose="02020603050405020304" pitchFamily="18" charset="0"/>
              </a:rPr>
              <a:t>The results presented showed the number of larvae found in the mosquito habitats of each experiment. The habitats of Experiment #2 (Trap AA, Trap BB and Trap CC) had an average of 4.7 larvae per container whilst those of Experiment #1 (Trap A, B and C) averaged 2 larvae. Having bait, shade and humidity in the habitats’ location favored Ae. albopictus reproduction. As shown in Figure 2 and 3, air quality did not show to differ between locations; therefore, it is taken as a controlled variable. </a:t>
            </a:r>
            <a:endParaRPr sz="1050" b="0" i="0" u="none" strike="noStrike" cap="none" dirty="0">
              <a:solidFill>
                <a:schemeClr val="dk1"/>
              </a:solidFill>
              <a:latin typeface="Arial"/>
              <a:ea typeface="Arial"/>
              <a:cs typeface="Arial"/>
              <a:sym typeface="Arial"/>
            </a:endParaRPr>
          </a:p>
        </p:txBody>
      </p:sp>
      <p:sp>
        <p:nvSpPr>
          <p:cNvPr id="78" name="Google Shape;78;p1"/>
          <p:cNvSpPr txBox="1"/>
          <p:nvPr/>
        </p:nvSpPr>
        <p:spPr>
          <a:xfrm>
            <a:off x="1253304" y="8489772"/>
            <a:ext cx="10991100"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As one of the fastest spreading mosquito in the world, Ae. albopictus is a knowledgeable vector of many viruses. Its ability to easily reproduce lead to conduct experimentation aimed to study its reproduction in urban and rural environments of Puerto Rico. To comply with the extent of this research, two mosquito habitats (Experiment #1 and Experiment #2), were set up using artificial containers as water sources. Experiment #1 took place in an open area of suburban San Juan and Experiment #2 in a controlled area of rural Barceloneta, Puerto Rico. Samples were obtained and the number of larvae was counted. Using the GLOBE Observer app, the Larva type was identified. Experiment #2  had an average of 4.7 larvae per container whilst those of Experiment #1 averaged 2 larvae. The Ae. Albopictus mosquito is able to reproduce successfully in both suburban and rural areas of Puerto Rico. In order to control this species reproduction, water sources, especially in abandoned areas and sites of semipermanent ground, must be eliminated. As pollinators, mosquitoes play and essential ecological role in the ecosystem. It is evident the need to conserve the environment in the face of degrading natural resources, pollution and increasing human population growth.</a:t>
            </a:r>
            <a:endParaRPr sz="2000" b="0" i="0" u="none" strike="noStrike" cap="none" dirty="0">
              <a:solidFill>
                <a:schemeClr val="dk1"/>
              </a:solidFill>
              <a:latin typeface="Arial"/>
              <a:ea typeface="Arial"/>
              <a:cs typeface="Arial"/>
              <a:sym typeface="Arial"/>
            </a:endParaRPr>
          </a:p>
        </p:txBody>
      </p:sp>
      <p:sp>
        <p:nvSpPr>
          <p:cNvPr id="79" name="Google Shape;79;p1"/>
          <p:cNvSpPr txBox="1"/>
          <p:nvPr/>
        </p:nvSpPr>
        <p:spPr>
          <a:xfrm>
            <a:off x="813413" y="16245853"/>
            <a:ext cx="11901600" cy="409338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b="0" i="0" u="none" strike="noStrike" cap="none" dirty="0">
                <a:solidFill>
                  <a:schemeClr val="dk1"/>
                </a:solidFill>
                <a:latin typeface="Arial"/>
                <a:ea typeface="Arial"/>
                <a:cs typeface="Arial"/>
                <a:sym typeface="Arial"/>
              </a:rPr>
              <a:t>How can pollution affect Aedes albopictus reproduction and development rate? </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b="0" i="0" u="none" strike="noStrike" cap="none" dirty="0">
                <a:solidFill>
                  <a:schemeClr val="dk1"/>
                </a:solidFill>
                <a:latin typeface="Arial"/>
                <a:ea typeface="Arial"/>
                <a:cs typeface="Arial"/>
                <a:sym typeface="Arial"/>
              </a:rPr>
              <a:t>Which conditions can prevent the conditions to prevent disease-transmitting mosquitoes?</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a:solidFill>
                  <a:schemeClr val="dk1"/>
                </a:solidFill>
              </a:rPr>
              <a:t>Contribution to the ongoing research on climate change.</a:t>
            </a:r>
            <a:r>
              <a:rPr lang="en-US" sz="2800" b="0" i="0" u="none" strike="noStrike" cap="none" dirty="0">
                <a:solidFill>
                  <a:schemeClr val="dk1"/>
                </a:solidFill>
                <a:latin typeface="Arial"/>
                <a:ea typeface="Arial"/>
                <a:cs typeface="Arial"/>
                <a:sym typeface="Arial"/>
              </a:rPr>
              <a:t> </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a:solidFill>
                  <a:schemeClr val="dk1"/>
                </a:solidFill>
              </a:rPr>
              <a:t>How does rural and suburban reproduction locations affect reproduction? </a:t>
            </a:r>
          </a:p>
          <a:p>
            <a:pPr marR="0" lvl="0" algn="ctr" rtl="0">
              <a:lnSpc>
                <a:spcPct val="100000"/>
              </a:lnSpc>
              <a:spcBef>
                <a:spcPts val="0"/>
              </a:spcBef>
              <a:spcAft>
                <a:spcPts val="0"/>
              </a:spcAft>
              <a:buClr>
                <a:srgbClr val="000000"/>
              </a:buClr>
              <a:buSzPts val="2800"/>
            </a:pPr>
            <a:r>
              <a:rPr lang="en-US" sz="3200" b="1" dirty="0">
                <a:solidFill>
                  <a:schemeClr val="dk1"/>
                </a:solidFill>
              </a:rPr>
              <a:t>What conditions facilitate Aedes albopictus successful reproduction?</a:t>
            </a:r>
            <a:endParaRPr sz="3200" b="1" i="0" u="none" strike="noStrike" cap="none" dirty="0">
              <a:solidFill>
                <a:schemeClr val="dk1"/>
              </a:solidFill>
              <a:latin typeface="Arial"/>
              <a:ea typeface="Arial"/>
              <a:cs typeface="Arial"/>
              <a:sym typeface="Arial"/>
            </a:endParaRPr>
          </a:p>
        </p:txBody>
      </p:sp>
      <p:sp>
        <p:nvSpPr>
          <p:cNvPr id="80" name="Google Shape;80;p1"/>
          <p:cNvSpPr txBox="1"/>
          <p:nvPr/>
        </p:nvSpPr>
        <p:spPr>
          <a:xfrm>
            <a:off x="1035493" y="22059259"/>
            <a:ext cx="11002939" cy="13948393"/>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a:ea typeface="Arial"/>
                <a:cs typeface="Arial"/>
                <a:sym typeface="Arial"/>
              </a:rPr>
              <a:t>Content Knowledge</a:t>
            </a:r>
          </a:p>
          <a:p>
            <a:pPr marL="0" marR="0" indent="457200">
              <a:lnSpc>
                <a:spcPct val="115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tiger mosquito Aedes albopictus is a knowledgeable vector of many viruses. This produced the interests to develop experimentation on its reproduction in different environments. This research aims to study the reaction of Ae. albopictus in urban and rural environments of Puerto Rico as it is probably the fastest-spreading mosquito in the world. Abandoned buildings and semipermanent dumping grounds are known to increase critical sites for their breeding in urban areas. Ae. albopictus, native to East Asia, has been confirmed to transmit dengue and chikungunya in Europe and Asia. “Several reasons contributed to the rapid spreading of this mosquito species; among the most important, certainly, are the resistance of its desiccated, dormant eggs and their efficient passive transport around the world, often used tires”. (Bruno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Arcà</a:t>
            </a:r>
            <a:r>
              <a:rPr lang="en-US" sz="2400" dirty="0">
                <a:effectLst/>
                <a:latin typeface="Calibri" panose="020F0502020204030204" pitchFamily="34" charset="0"/>
                <a:ea typeface="Calibri" panose="020F0502020204030204" pitchFamily="34" charset="0"/>
                <a:cs typeface="Times New Roman" panose="02020603050405020304" pitchFamily="18" charset="0"/>
              </a:rPr>
              <a:t>, Fabrizio Lombardo, Ivo M.B.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Francischetti</a:t>
            </a:r>
            <a:r>
              <a:rPr lang="en-US" sz="2400" dirty="0">
                <a:effectLst/>
                <a:latin typeface="Calibri" panose="020F0502020204030204" pitchFamily="34" charset="0"/>
                <a:ea typeface="Calibri" panose="020F0502020204030204" pitchFamily="34" charset="0"/>
                <a:cs typeface="Times New Roman" panose="02020603050405020304" pitchFamily="18" charset="0"/>
              </a:rPr>
              <a:t>, Van My Pham, Montserrat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Mestres</a:t>
            </a:r>
            <a:r>
              <a:rPr lang="en-US" sz="2400" dirty="0">
                <a:effectLst/>
                <a:latin typeface="Calibri" panose="020F0502020204030204" pitchFamily="34" charset="0"/>
                <a:ea typeface="Calibri" panose="020F0502020204030204" pitchFamily="34" charset="0"/>
                <a:cs typeface="Times New Roman" panose="02020603050405020304" pitchFamily="18" charset="0"/>
              </a:rPr>
              <a:t>-Simon, John F. Andersen, José M.C. Ribeiro, 107-127).</a:t>
            </a:r>
          </a:p>
          <a:p>
            <a:pPr marL="0" marR="0" indent="457200">
              <a:lnSpc>
                <a:spcPct val="115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extent of this research is to understand the relationship between the environment and Ae. albopictus since “a significant contribution to the current widespread distribution came from the ability of Ae. albopictus populations to survive to relatively low temperatures (10</a:t>
            </a: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C or lower) and to exploit for oviposition a large variety of breeding sites originated by human activities”. (Bruno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Arcà</a:t>
            </a:r>
            <a:r>
              <a:rPr lang="en-US" sz="2400" dirty="0">
                <a:effectLst/>
                <a:latin typeface="Calibri" panose="020F0502020204030204" pitchFamily="34" charset="0"/>
                <a:ea typeface="Calibri" panose="020F0502020204030204" pitchFamily="34" charset="0"/>
                <a:cs typeface="Times New Roman" panose="02020603050405020304" pitchFamily="18" charset="0"/>
              </a:rPr>
              <a:t>, Fabrizio Lombardo, Ivo M.B.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Francischetti</a:t>
            </a:r>
            <a:r>
              <a:rPr lang="en-US" sz="2400" dirty="0">
                <a:effectLst/>
                <a:latin typeface="Calibri" panose="020F0502020204030204" pitchFamily="34" charset="0"/>
                <a:ea typeface="Calibri" panose="020F0502020204030204" pitchFamily="34" charset="0"/>
                <a:cs typeface="Times New Roman" panose="02020603050405020304" pitchFamily="18" charset="0"/>
              </a:rPr>
              <a:t>, Van My Pham, Montserrat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Mestres</a:t>
            </a:r>
            <a:r>
              <a:rPr lang="en-US" sz="2400" dirty="0">
                <a:effectLst/>
                <a:latin typeface="Calibri" panose="020F0502020204030204" pitchFamily="34" charset="0"/>
                <a:ea typeface="Calibri" panose="020F0502020204030204" pitchFamily="34" charset="0"/>
                <a:cs typeface="Times New Roman" panose="02020603050405020304" pitchFamily="18" charset="0"/>
              </a:rPr>
              <a:t>-Simon, John F. Andersen, José M.C. Ribeiro, 107-127). As this experimentation studies the favorable conditions for Ae. albopictus reproduction, it expects to determine those that would prevent disease transmitting mosquitoes in the vein of, currently, being the most invasive mosquito in the world.</a:t>
            </a:r>
          </a:p>
          <a:p>
            <a:pPr marL="0" marR="0" indent="457200">
              <a:lnSpc>
                <a:spcPct val="115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Two different mosquito habitats were developed in a pair of different locations in Puerto Rico. In order to consider the rural and urban aspect of the locations, the effect of pollution on mosquito reproduction and development rate in each site was examined by evaluating the air quality. This research intends on understanding the need to control the rapid spreading of Ae. albopictus whilst maintaining awareness of the importance of conserving the environment in the face of degrading natural resources, pollution and increasing human population growth.</a:t>
            </a:r>
          </a:p>
          <a:p>
            <a:pPr marL="457200" marR="0" lvl="1" algn="l" rtl="0">
              <a:lnSpc>
                <a:spcPct val="100000"/>
              </a:lnSpc>
              <a:spcBef>
                <a:spcPts val="0"/>
              </a:spcBef>
              <a:spcAft>
                <a:spcPts val="0"/>
              </a:spcAft>
              <a:buClr>
                <a:schemeClr val="dk1"/>
              </a:buClr>
              <a:buSzPts val="3200"/>
            </a:pPr>
            <a:r>
              <a:rPr lang="en-US" sz="3200" b="0" i="0" u="none" strike="noStrike" cap="none" dirty="0">
                <a:solidFill>
                  <a:schemeClr val="dk1"/>
                </a:solidFill>
                <a:latin typeface="Arial"/>
                <a:ea typeface="Arial"/>
                <a:cs typeface="Arial"/>
                <a:sym typeface="Arial"/>
              </a:rPr>
              <a:t> </a:t>
            </a:r>
            <a:endParaRPr lang="en-US" sz="1400" b="0" i="0" u="none" strike="noStrike" cap="none" dirty="0">
              <a:solidFill>
                <a:srgbClr val="000000"/>
              </a:solidFill>
              <a:latin typeface="Arial"/>
              <a:ea typeface="Arial"/>
              <a:cs typeface="Arial"/>
              <a:sym typeface="Arial"/>
            </a:endParaRPr>
          </a:p>
        </p:txBody>
      </p:sp>
      <p:pic>
        <p:nvPicPr>
          <p:cNvPr id="87" name="Google Shape;87;p1" descr="Logo, company name  Description automatically generated"/>
          <p:cNvPicPr preferRelativeResize="0"/>
          <p:nvPr/>
        </p:nvPicPr>
        <p:blipFill rotWithShape="1">
          <a:blip r:embed="rId5">
            <a:alphaModFix/>
          </a:blip>
          <a:srcRect/>
          <a:stretch/>
        </p:blipFill>
        <p:spPr>
          <a:xfrm>
            <a:off x="45612888" y="3299398"/>
            <a:ext cx="2854643" cy="2854643"/>
          </a:xfrm>
          <a:prstGeom prst="rect">
            <a:avLst/>
          </a:prstGeom>
          <a:noFill/>
          <a:ln w="9525" cap="flat" cmpd="sng">
            <a:solidFill>
              <a:schemeClr val="dk1"/>
            </a:solidFill>
            <a:prstDash val="solid"/>
            <a:round/>
            <a:headEnd type="none" w="sm" len="sm"/>
            <a:tailEnd type="none" w="sm" len="sm"/>
          </a:ln>
        </p:spPr>
      </p:pic>
      <p:pic>
        <p:nvPicPr>
          <p:cNvPr id="88" name="Google Shape;88;p1" descr="Logo, company name  Description automatically generated"/>
          <p:cNvPicPr preferRelativeResize="0"/>
          <p:nvPr/>
        </p:nvPicPr>
        <p:blipFill rotWithShape="1">
          <a:blip r:embed="rId6">
            <a:alphaModFix/>
          </a:blip>
          <a:srcRect/>
          <a:stretch/>
        </p:blipFill>
        <p:spPr>
          <a:xfrm>
            <a:off x="4521247" y="3248665"/>
            <a:ext cx="3825117" cy="2717846"/>
          </a:xfrm>
          <a:prstGeom prst="rect">
            <a:avLst/>
          </a:prstGeom>
          <a:noFill/>
          <a:ln>
            <a:noFill/>
          </a:ln>
        </p:spPr>
      </p:pic>
      <p:pic>
        <p:nvPicPr>
          <p:cNvPr id="89" name="Google Shape;89;p1" descr="Logo  Description automatically generated"/>
          <p:cNvPicPr preferRelativeResize="0"/>
          <p:nvPr/>
        </p:nvPicPr>
        <p:blipFill rotWithShape="1">
          <a:blip r:embed="rId7">
            <a:alphaModFix/>
          </a:blip>
          <a:srcRect/>
          <a:stretch/>
        </p:blipFill>
        <p:spPr>
          <a:xfrm>
            <a:off x="861611" y="3262684"/>
            <a:ext cx="3136042" cy="3136042"/>
          </a:xfrm>
          <a:prstGeom prst="rect">
            <a:avLst/>
          </a:prstGeom>
          <a:noFill/>
          <a:ln>
            <a:noFill/>
          </a:ln>
        </p:spPr>
      </p:pic>
      <p:sp>
        <p:nvSpPr>
          <p:cNvPr id="90" name="Google Shape;90;p1"/>
          <p:cNvSpPr/>
          <p:nvPr/>
        </p:nvSpPr>
        <p:spPr>
          <a:xfrm>
            <a:off x="37566750" y="32480100"/>
            <a:ext cx="12102601" cy="31359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91" name="Google Shape;91;p1"/>
          <p:cNvSpPr txBox="1"/>
          <p:nvPr/>
        </p:nvSpPr>
        <p:spPr>
          <a:xfrm>
            <a:off x="37869875" y="33157075"/>
            <a:ext cx="11724900" cy="233907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100" b="0" i="0" u="none" strike="noStrike" cap="none">
                <a:solidFill>
                  <a:srgbClr val="000000"/>
                </a:solidFill>
                <a:latin typeface="Arial"/>
                <a:ea typeface="Arial"/>
                <a:cs typeface="Arial"/>
                <a:sym typeface="Arial"/>
              </a:rPr>
              <a:t>The </a:t>
            </a:r>
            <a:r>
              <a:rPr lang="en-US" sz="2100" b="0" i="0" u="none" strike="noStrike" cap="none" dirty="0">
                <a:solidFill>
                  <a:srgbClr val="000000"/>
                </a:solidFill>
                <a:latin typeface="Arial"/>
                <a:ea typeface="Arial"/>
                <a:cs typeface="Arial"/>
                <a:sym typeface="Arial"/>
              </a:rPr>
              <a:t>material contained in this poster is based upon work supported by National Aeronautics and Space Administration (NASA) cooperative agreements NNX16AE28A to the Institute for Global Environmental Strategies (IGES) for the NASA Earth Science Education Collaborative (NESEC) and NNX16AB89A to the University of Texas Austin for the STEM Enhancement in Earth Science (SEES). Any opinions, findings, conclusions or recommendations expressed in this material are those of the authors and do not necessarily reflect the views of NASA.</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1"/>
          <p:cNvSpPr txBox="1"/>
          <p:nvPr/>
        </p:nvSpPr>
        <p:spPr>
          <a:xfrm>
            <a:off x="38696201" y="32287559"/>
            <a:ext cx="9537600"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700"/>
              <a:buFont typeface="Arial"/>
              <a:buNone/>
            </a:pPr>
            <a:r>
              <a:rPr lang="en-US" sz="6000" b="0" i="0" u="none" strike="noStrike" cap="none" dirty="0">
                <a:solidFill>
                  <a:srgbClr val="000000"/>
                </a:solidFill>
                <a:latin typeface="Arial"/>
                <a:ea typeface="Arial"/>
                <a:cs typeface="Arial"/>
                <a:sym typeface="Arial"/>
              </a:rPr>
              <a:t>Acknowledgements</a:t>
            </a:r>
            <a:endParaRPr sz="66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FA99E05C-9D0E-4594-89BB-36A701AE95C1}"/>
              </a:ext>
            </a:extLst>
          </p:cNvPr>
          <p:cNvSpPr txBox="1"/>
          <p:nvPr/>
        </p:nvSpPr>
        <p:spPr>
          <a:xfrm>
            <a:off x="38596819" y="3937387"/>
            <a:ext cx="8113988" cy="2123658"/>
          </a:xfrm>
          <a:prstGeom prst="rect">
            <a:avLst/>
          </a:prstGeom>
          <a:noFill/>
        </p:spPr>
        <p:txBody>
          <a:bodyPr wrap="square" rtlCol="0">
            <a:spAutoFit/>
          </a:bodyPr>
          <a:lstStyle/>
          <a:p>
            <a:r>
              <a:rPr lang="en-US" sz="6600" dirty="0"/>
              <a:t>Samantha Nuñez </a:t>
            </a:r>
          </a:p>
          <a:p>
            <a:r>
              <a:rPr lang="en-US" sz="6600" dirty="0"/>
              <a:t>Gabriel Cárdenas</a:t>
            </a:r>
          </a:p>
        </p:txBody>
      </p:sp>
      <p:pic>
        <p:nvPicPr>
          <p:cNvPr id="1026" name="Picture 2" descr="Puerto Rico Map Png - Isabela Puerto Rico Mapa, Transparent Png ,  Transparent Png Image - PNGitem">
            <a:extLst>
              <a:ext uri="{FF2B5EF4-FFF2-40B4-BE49-F238E27FC236}">
                <a16:creationId xmlns:a16="http://schemas.microsoft.com/office/drawing/2014/main" id="{89F9117F-085E-403D-98C0-63AE874572F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23684" r="94498">
                        <a14:foregroundMark x1="86364" y1="67500" x2="90670" y2="61667"/>
                        <a14:foregroundMark x1="90670" y1="61667" x2="90909" y2="61667"/>
                        <a14:foregroundMark x1="94498" y1="41667" x2="93780" y2="42500"/>
                        <a14:foregroundMark x1="35167" y1="17500" x2="30861" y2="18333"/>
                        <a14:foregroundMark x1="30861" y1="18333" x2="31340" y2="28333"/>
                      </a14:backgroundRemoval>
                    </a14:imgEffect>
                  </a14:imgLayer>
                </a14:imgProps>
              </a:ext>
              <a:ext uri="{28A0092B-C50C-407E-A947-70E740481C1C}">
                <a14:useLocalDpi xmlns:a14="http://schemas.microsoft.com/office/drawing/2010/main" val="0"/>
              </a:ext>
            </a:extLst>
          </a:blip>
          <a:srcRect l="15217"/>
          <a:stretch/>
        </p:blipFill>
        <p:spPr bwMode="auto">
          <a:xfrm>
            <a:off x="13600799" y="18937547"/>
            <a:ext cx="10554129" cy="35737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69ACA2F7-9E2E-43D0-BB50-6985E695EDE7}"/>
                  </a:ext>
                </a:extLst>
              </p14:cNvPr>
              <p14:cNvContentPartPr/>
              <p14:nvPr/>
            </p14:nvContentPartPr>
            <p14:xfrm>
              <a:off x="17942603" y="19715696"/>
              <a:ext cx="199800" cy="321840"/>
            </p14:xfrm>
          </p:contentPart>
        </mc:Choice>
        <mc:Fallback>
          <p:pic>
            <p:nvPicPr>
              <p:cNvPr id="5" name="Ink 4">
                <a:extLst>
                  <a:ext uri="{FF2B5EF4-FFF2-40B4-BE49-F238E27FC236}">
                    <a16:creationId xmlns:a16="http://schemas.microsoft.com/office/drawing/2014/main" id="{69ACA2F7-9E2E-43D0-BB50-6985E695EDE7}"/>
                  </a:ext>
                </a:extLst>
              </p:cNvPr>
              <p:cNvPicPr/>
              <p:nvPr/>
            </p:nvPicPr>
            <p:blipFill>
              <a:blip r:embed="rId11"/>
              <a:stretch>
                <a:fillRect/>
              </a:stretch>
            </p:blipFill>
            <p:spPr>
              <a:xfrm>
                <a:off x="17933963" y="19707056"/>
                <a:ext cx="2174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a:extLst>
                  <a:ext uri="{FF2B5EF4-FFF2-40B4-BE49-F238E27FC236}">
                    <a16:creationId xmlns:a16="http://schemas.microsoft.com/office/drawing/2014/main" id="{A60DE05A-A2B5-4F71-B30E-926E204258EB}"/>
                  </a:ext>
                </a:extLst>
              </p14:cNvPr>
              <p14:cNvContentPartPr/>
              <p14:nvPr/>
            </p14:nvContentPartPr>
            <p14:xfrm>
              <a:off x="19983105" y="19842240"/>
              <a:ext cx="438840" cy="613440"/>
            </p14:xfrm>
          </p:contentPart>
        </mc:Choice>
        <mc:Fallback>
          <p:pic>
            <p:nvPicPr>
              <p:cNvPr id="6" name="Ink 5">
                <a:extLst>
                  <a:ext uri="{FF2B5EF4-FFF2-40B4-BE49-F238E27FC236}">
                    <a16:creationId xmlns:a16="http://schemas.microsoft.com/office/drawing/2014/main" id="{A60DE05A-A2B5-4F71-B30E-926E204258EB}"/>
                  </a:ext>
                </a:extLst>
              </p:cNvPr>
              <p:cNvPicPr/>
              <p:nvPr/>
            </p:nvPicPr>
            <p:blipFill>
              <a:blip r:embed="rId13"/>
              <a:stretch>
                <a:fillRect/>
              </a:stretch>
            </p:blipFill>
            <p:spPr>
              <a:xfrm>
                <a:off x="19974465" y="19833240"/>
                <a:ext cx="45648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72E258DD-F5CA-472C-A3BF-A00908ABAB07}"/>
                  </a:ext>
                </a:extLst>
              </p14:cNvPr>
              <p14:cNvContentPartPr/>
              <p14:nvPr/>
            </p14:nvContentPartPr>
            <p14:xfrm>
              <a:off x="20095785" y="19858800"/>
              <a:ext cx="82080" cy="331560"/>
            </p14:xfrm>
          </p:contentPart>
        </mc:Choice>
        <mc:Fallback>
          <p:pic>
            <p:nvPicPr>
              <p:cNvPr id="7" name="Ink 6">
                <a:extLst>
                  <a:ext uri="{FF2B5EF4-FFF2-40B4-BE49-F238E27FC236}">
                    <a16:creationId xmlns:a16="http://schemas.microsoft.com/office/drawing/2014/main" id="{72E258DD-F5CA-472C-A3BF-A00908ABAB07}"/>
                  </a:ext>
                </a:extLst>
              </p:cNvPr>
              <p:cNvPicPr/>
              <p:nvPr/>
            </p:nvPicPr>
            <p:blipFill>
              <a:blip r:embed="rId15"/>
              <a:stretch>
                <a:fillRect/>
              </a:stretch>
            </p:blipFill>
            <p:spPr>
              <a:xfrm>
                <a:off x="20086785" y="19849800"/>
                <a:ext cx="99720" cy="349200"/>
              </a:xfrm>
              <a:prstGeom prst="rect">
                <a:avLst/>
              </a:prstGeom>
            </p:spPr>
          </p:pic>
        </mc:Fallback>
      </mc:AlternateContent>
      <p:grpSp>
        <p:nvGrpSpPr>
          <p:cNvPr id="13" name="Group 12">
            <a:extLst>
              <a:ext uri="{FF2B5EF4-FFF2-40B4-BE49-F238E27FC236}">
                <a16:creationId xmlns:a16="http://schemas.microsoft.com/office/drawing/2014/main" id="{19424AE6-2A3A-41A5-9414-24A8DC9C488A}"/>
              </a:ext>
            </a:extLst>
          </p:cNvPr>
          <p:cNvGrpSpPr/>
          <p:nvPr/>
        </p:nvGrpSpPr>
        <p:grpSpPr>
          <a:xfrm>
            <a:off x="20002534" y="19873165"/>
            <a:ext cx="334440" cy="554400"/>
            <a:chOff x="20002534" y="19873165"/>
            <a:chExt cx="334440" cy="554400"/>
          </a:xfrm>
        </p:grpSpPr>
        <mc:AlternateContent xmlns:mc="http://schemas.openxmlformats.org/markup-compatibility/2006">
          <mc:Choice xmlns:p14="http://schemas.microsoft.com/office/powerpoint/2010/main" Requires="p14">
            <p:contentPart p14:bwMode="auto" r:id="rId16">
              <p14:nvContentPartPr>
                <p14:cNvPr id="8" name="Ink 7">
                  <a:extLst>
                    <a:ext uri="{FF2B5EF4-FFF2-40B4-BE49-F238E27FC236}">
                      <a16:creationId xmlns:a16="http://schemas.microsoft.com/office/drawing/2014/main" id="{7B6D083F-9860-4819-AABF-8BD4100F7589}"/>
                    </a:ext>
                  </a:extLst>
                </p14:cNvPr>
                <p14:cNvContentPartPr/>
                <p14:nvPr/>
              </p14:nvContentPartPr>
              <p14:xfrm>
                <a:off x="20037454" y="19900165"/>
                <a:ext cx="178920" cy="522360"/>
              </p14:xfrm>
            </p:contentPart>
          </mc:Choice>
          <mc:Fallback>
            <p:pic>
              <p:nvPicPr>
                <p:cNvPr id="8" name="Ink 7">
                  <a:extLst>
                    <a:ext uri="{FF2B5EF4-FFF2-40B4-BE49-F238E27FC236}">
                      <a16:creationId xmlns:a16="http://schemas.microsoft.com/office/drawing/2014/main" id="{7B6D083F-9860-4819-AABF-8BD4100F7589}"/>
                    </a:ext>
                  </a:extLst>
                </p:cNvPr>
                <p:cNvPicPr/>
                <p:nvPr/>
              </p:nvPicPr>
              <p:blipFill>
                <a:blip r:embed="rId17"/>
                <a:stretch>
                  <a:fillRect/>
                </a:stretch>
              </p:blipFill>
              <p:spPr>
                <a:xfrm>
                  <a:off x="20028814" y="19891165"/>
                  <a:ext cx="196560" cy="54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D32E0125-3390-406B-87B7-BEA58A45ECBC}"/>
                    </a:ext>
                  </a:extLst>
                </p14:cNvPr>
                <p14:cNvContentPartPr/>
                <p14:nvPr/>
              </p14:nvContentPartPr>
              <p14:xfrm>
                <a:off x="20103334" y="20364925"/>
                <a:ext cx="71280" cy="52560"/>
              </p14:xfrm>
            </p:contentPart>
          </mc:Choice>
          <mc:Fallback>
            <p:pic>
              <p:nvPicPr>
                <p:cNvPr id="9" name="Ink 8">
                  <a:extLst>
                    <a:ext uri="{FF2B5EF4-FFF2-40B4-BE49-F238E27FC236}">
                      <a16:creationId xmlns:a16="http://schemas.microsoft.com/office/drawing/2014/main" id="{D32E0125-3390-406B-87B7-BEA58A45ECBC}"/>
                    </a:ext>
                  </a:extLst>
                </p:cNvPr>
                <p:cNvPicPr/>
                <p:nvPr/>
              </p:nvPicPr>
              <p:blipFill>
                <a:blip r:embed="rId19"/>
                <a:stretch>
                  <a:fillRect/>
                </a:stretch>
              </p:blipFill>
              <p:spPr>
                <a:xfrm>
                  <a:off x="20094334" y="20356285"/>
                  <a:ext cx="88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Ink 9">
                  <a:extLst>
                    <a:ext uri="{FF2B5EF4-FFF2-40B4-BE49-F238E27FC236}">
                      <a16:creationId xmlns:a16="http://schemas.microsoft.com/office/drawing/2014/main" id="{C230A0D4-AFB7-4B92-B69E-9A6505BAA62A}"/>
                    </a:ext>
                  </a:extLst>
                </p14:cNvPr>
                <p14:cNvContentPartPr/>
                <p14:nvPr/>
              </p14:nvContentPartPr>
              <p14:xfrm>
                <a:off x="20101174" y="20379325"/>
                <a:ext cx="92880" cy="48240"/>
              </p14:xfrm>
            </p:contentPart>
          </mc:Choice>
          <mc:Fallback>
            <p:pic>
              <p:nvPicPr>
                <p:cNvPr id="10" name="Ink 9">
                  <a:extLst>
                    <a:ext uri="{FF2B5EF4-FFF2-40B4-BE49-F238E27FC236}">
                      <a16:creationId xmlns:a16="http://schemas.microsoft.com/office/drawing/2014/main" id="{C230A0D4-AFB7-4B92-B69E-9A6505BAA62A}"/>
                    </a:ext>
                  </a:extLst>
                </p:cNvPr>
                <p:cNvPicPr/>
                <p:nvPr/>
              </p:nvPicPr>
              <p:blipFill>
                <a:blip r:embed="rId21"/>
                <a:stretch>
                  <a:fillRect/>
                </a:stretch>
              </p:blipFill>
              <p:spPr>
                <a:xfrm>
                  <a:off x="20092534" y="20370685"/>
                  <a:ext cx="110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a:extLst>
                    <a:ext uri="{FF2B5EF4-FFF2-40B4-BE49-F238E27FC236}">
                      <a16:creationId xmlns:a16="http://schemas.microsoft.com/office/drawing/2014/main" id="{BE7B8453-5A87-4338-8545-7DABC7BE61CA}"/>
                    </a:ext>
                  </a:extLst>
                </p14:cNvPr>
                <p14:cNvContentPartPr/>
                <p14:nvPr/>
              </p14:nvContentPartPr>
              <p14:xfrm>
                <a:off x="20141854" y="20214445"/>
                <a:ext cx="85680" cy="207360"/>
              </p14:xfrm>
            </p:contentPart>
          </mc:Choice>
          <mc:Fallback>
            <p:pic>
              <p:nvPicPr>
                <p:cNvPr id="11" name="Ink 10">
                  <a:extLst>
                    <a:ext uri="{FF2B5EF4-FFF2-40B4-BE49-F238E27FC236}">
                      <a16:creationId xmlns:a16="http://schemas.microsoft.com/office/drawing/2014/main" id="{BE7B8453-5A87-4338-8545-7DABC7BE61CA}"/>
                    </a:ext>
                  </a:extLst>
                </p:cNvPr>
                <p:cNvPicPr/>
                <p:nvPr/>
              </p:nvPicPr>
              <p:blipFill>
                <a:blip r:embed="rId23"/>
                <a:stretch>
                  <a:fillRect/>
                </a:stretch>
              </p:blipFill>
              <p:spPr>
                <a:xfrm>
                  <a:off x="20133214" y="20205805"/>
                  <a:ext cx="1033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a:extLst>
                    <a:ext uri="{FF2B5EF4-FFF2-40B4-BE49-F238E27FC236}">
                      <a16:creationId xmlns:a16="http://schemas.microsoft.com/office/drawing/2014/main" id="{54FFB24E-CF0D-4E88-AF1E-D8D0EFF6806F}"/>
                    </a:ext>
                  </a:extLst>
                </p14:cNvPr>
                <p14:cNvContentPartPr/>
                <p14:nvPr/>
              </p14:nvContentPartPr>
              <p14:xfrm>
                <a:off x="20002534" y="19873165"/>
                <a:ext cx="334440" cy="493920"/>
              </p14:xfrm>
            </p:contentPart>
          </mc:Choice>
          <mc:Fallback>
            <p:pic>
              <p:nvPicPr>
                <p:cNvPr id="12" name="Ink 11">
                  <a:extLst>
                    <a:ext uri="{FF2B5EF4-FFF2-40B4-BE49-F238E27FC236}">
                      <a16:creationId xmlns:a16="http://schemas.microsoft.com/office/drawing/2014/main" id="{54FFB24E-CF0D-4E88-AF1E-D8D0EFF6806F}"/>
                    </a:ext>
                  </a:extLst>
                </p:cNvPr>
                <p:cNvPicPr/>
                <p:nvPr/>
              </p:nvPicPr>
              <p:blipFill>
                <a:blip r:embed="rId25"/>
                <a:stretch>
                  <a:fillRect/>
                </a:stretch>
              </p:blipFill>
              <p:spPr>
                <a:xfrm>
                  <a:off x="19993894" y="19864165"/>
                  <a:ext cx="352080" cy="51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04BC2506-EC9A-457E-B520-4D82639C1361}"/>
                  </a:ext>
                </a:extLst>
              </p14:cNvPr>
              <p14:cNvContentPartPr/>
              <p14:nvPr/>
            </p14:nvContentPartPr>
            <p14:xfrm>
              <a:off x="20340934" y="20033725"/>
              <a:ext cx="60840" cy="18000"/>
            </p14:xfrm>
          </p:contentPart>
        </mc:Choice>
        <mc:Fallback>
          <p:pic>
            <p:nvPicPr>
              <p:cNvPr id="14" name="Ink 13">
                <a:extLst>
                  <a:ext uri="{FF2B5EF4-FFF2-40B4-BE49-F238E27FC236}">
                    <a16:creationId xmlns:a16="http://schemas.microsoft.com/office/drawing/2014/main" id="{04BC2506-EC9A-457E-B520-4D82639C1361}"/>
                  </a:ext>
                </a:extLst>
              </p:cNvPr>
              <p:cNvPicPr/>
              <p:nvPr/>
            </p:nvPicPr>
            <p:blipFill>
              <a:blip r:embed="rId27"/>
              <a:stretch>
                <a:fillRect/>
              </a:stretch>
            </p:blipFill>
            <p:spPr>
              <a:xfrm>
                <a:off x="20331934" y="20025085"/>
                <a:ext cx="78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Ink 14">
                <a:extLst>
                  <a:ext uri="{FF2B5EF4-FFF2-40B4-BE49-F238E27FC236}">
                    <a16:creationId xmlns:a16="http://schemas.microsoft.com/office/drawing/2014/main" id="{9A076189-554C-4F19-8111-B5F48D4EBD42}"/>
                  </a:ext>
                </a:extLst>
              </p14:cNvPr>
              <p14:cNvContentPartPr/>
              <p14:nvPr/>
            </p14:nvContentPartPr>
            <p14:xfrm>
              <a:off x="20204134" y="20031565"/>
              <a:ext cx="360" cy="360"/>
            </p14:xfrm>
          </p:contentPart>
        </mc:Choice>
        <mc:Fallback>
          <p:pic>
            <p:nvPicPr>
              <p:cNvPr id="15" name="Ink 14">
                <a:extLst>
                  <a:ext uri="{FF2B5EF4-FFF2-40B4-BE49-F238E27FC236}">
                    <a16:creationId xmlns:a16="http://schemas.microsoft.com/office/drawing/2014/main" id="{9A076189-554C-4F19-8111-B5F48D4EBD42}"/>
                  </a:ext>
                </a:extLst>
              </p:cNvPr>
              <p:cNvPicPr/>
              <p:nvPr/>
            </p:nvPicPr>
            <p:blipFill>
              <a:blip r:embed="rId29"/>
              <a:stretch>
                <a:fillRect/>
              </a:stretch>
            </p:blipFill>
            <p:spPr>
              <a:xfrm>
                <a:off x="20141134" y="19968925"/>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9181CA57-54F3-49DF-AC10-5976EA6F31EB}"/>
                  </a:ext>
                </a:extLst>
              </p14:cNvPr>
              <p14:cNvContentPartPr/>
              <p14:nvPr/>
            </p14:nvContentPartPr>
            <p14:xfrm>
              <a:off x="20164534" y="19896925"/>
              <a:ext cx="190440" cy="162000"/>
            </p14:xfrm>
          </p:contentPart>
        </mc:Choice>
        <mc:Fallback>
          <p:pic>
            <p:nvPicPr>
              <p:cNvPr id="17" name="Ink 16">
                <a:extLst>
                  <a:ext uri="{FF2B5EF4-FFF2-40B4-BE49-F238E27FC236}">
                    <a16:creationId xmlns:a16="http://schemas.microsoft.com/office/drawing/2014/main" id="{9181CA57-54F3-49DF-AC10-5976EA6F31EB}"/>
                  </a:ext>
                </a:extLst>
              </p:cNvPr>
              <p:cNvPicPr/>
              <p:nvPr/>
            </p:nvPicPr>
            <p:blipFill>
              <a:blip r:embed="rId31"/>
              <a:stretch>
                <a:fillRect/>
              </a:stretch>
            </p:blipFill>
            <p:spPr>
              <a:xfrm>
                <a:off x="20128534" y="19860925"/>
                <a:ext cx="262080" cy="233640"/>
              </a:xfrm>
              <a:prstGeom prst="rect">
                <a:avLst/>
              </a:prstGeom>
            </p:spPr>
          </p:pic>
        </mc:Fallback>
      </mc:AlternateContent>
      <p:sp>
        <p:nvSpPr>
          <p:cNvPr id="18" name="TextBox 17">
            <a:extLst>
              <a:ext uri="{FF2B5EF4-FFF2-40B4-BE49-F238E27FC236}">
                <a16:creationId xmlns:a16="http://schemas.microsoft.com/office/drawing/2014/main" id="{0096A3B9-5835-4DDF-A2ED-D9786DA95583}"/>
              </a:ext>
            </a:extLst>
          </p:cNvPr>
          <p:cNvSpPr txBox="1"/>
          <p:nvPr/>
        </p:nvSpPr>
        <p:spPr>
          <a:xfrm>
            <a:off x="20050954" y="19926880"/>
            <a:ext cx="100440" cy="307777"/>
          </a:xfrm>
          <a:prstGeom prst="rect">
            <a:avLst/>
          </a:prstGeom>
          <a:noFill/>
        </p:spPr>
        <p:txBody>
          <a:bodyPr wrap="square" rtlCol="0">
            <a:spAutoFit/>
          </a:bodyPr>
          <a:lstStyle/>
          <a:p>
            <a:r>
              <a:rPr lang="en-US" dirty="0"/>
              <a:t>2</a:t>
            </a:r>
          </a:p>
        </p:txBody>
      </p:sp>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9B416B19-F877-45F9-833E-7157D0F81328}"/>
                  </a:ext>
                </a:extLst>
              </p14:cNvPr>
              <p14:cNvContentPartPr/>
              <p14:nvPr/>
            </p14:nvContentPartPr>
            <p14:xfrm>
              <a:off x="20124934" y="19849405"/>
              <a:ext cx="18720" cy="8640"/>
            </p14:xfrm>
          </p:contentPart>
        </mc:Choice>
        <mc:Fallback>
          <p:pic>
            <p:nvPicPr>
              <p:cNvPr id="19" name="Ink 18">
                <a:extLst>
                  <a:ext uri="{FF2B5EF4-FFF2-40B4-BE49-F238E27FC236}">
                    <a16:creationId xmlns:a16="http://schemas.microsoft.com/office/drawing/2014/main" id="{9B416B19-F877-45F9-833E-7157D0F81328}"/>
                  </a:ext>
                </a:extLst>
              </p:cNvPr>
              <p:cNvPicPr/>
              <p:nvPr/>
            </p:nvPicPr>
            <p:blipFill>
              <a:blip r:embed="rId33"/>
              <a:stretch>
                <a:fillRect/>
              </a:stretch>
            </p:blipFill>
            <p:spPr>
              <a:xfrm>
                <a:off x="20116294" y="19840405"/>
                <a:ext cx="36360" cy="26280"/>
              </a:xfrm>
              <a:prstGeom prst="rect">
                <a:avLst/>
              </a:prstGeom>
            </p:spPr>
          </p:pic>
        </mc:Fallback>
      </mc:AlternateContent>
      <p:sp>
        <p:nvSpPr>
          <p:cNvPr id="93" name="TextBox 92">
            <a:extLst>
              <a:ext uri="{FF2B5EF4-FFF2-40B4-BE49-F238E27FC236}">
                <a16:creationId xmlns:a16="http://schemas.microsoft.com/office/drawing/2014/main" id="{C91EEA46-4ADD-4332-B75C-7749105E0F34}"/>
              </a:ext>
            </a:extLst>
          </p:cNvPr>
          <p:cNvSpPr txBox="1"/>
          <p:nvPr/>
        </p:nvSpPr>
        <p:spPr>
          <a:xfrm>
            <a:off x="17944928" y="19686751"/>
            <a:ext cx="100440" cy="307777"/>
          </a:xfrm>
          <a:prstGeom prst="rect">
            <a:avLst/>
          </a:prstGeom>
          <a:noFill/>
        </p:spPr>
        <p:txBody>
          <a:bodyPr wrap="square" rtlCol="0">
            <a:spAutoFit/>
          </a:bodyPr>
          <a:lstStyle/>
          <a:p>
            <a:r>
              <a:rPr lang="en-US" dirty="0"/>
              <a:t>1</a:t>
            </a:r>
          </a:p>
        </p:txBody>
      </p:sp>
      <p:graphicFrame>
        <p:nvGraphicFramePr>
          <p:cNvPr id="94" name="Chart 93">
            <a:extLst>
              <a:ext uri="{FF2B5EF4-FFF2-40B4-BE49-F238E27FC236}">
                <a16:creationId xmlns:a16="http://schemas.microsoft.com/office/drawing/2014/main" id="{48FE89FA-E625-4CAE-AC17-6A6C8B848F60}"/>
              </a:ext>
            </a:extLst>
          </p:cNvPr>
          <p:cNvGraphicFramePr/>
          <p:nvPr>
            <p:extLst>
              <p:ext uri="{D42A27DB-BD31-4B8C-83A1-F6EECF244321}">
                <p14:modId xmlns:p14="http://schemas.microsoft.com/office/powerpoint/2010/main" val="1775635842"/>
              </p:ext>
            </p:extLst>
          </p:nvPr>
        </p:nvGraphicFramePr>
        <p:xfrm>
          <a:off x="26267549" y="8513636"/>
          <a:ext cx="10290404" cy="7411667"/>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22" name="Table 21">
            <a:extLst>
              <a:ext uri="{FF2B5EF4-FFF2-40B4-BE49-F238E27FC236}">
                <a16:creationId xmlns:a16="http://schemas.microsoft.com/office/drawing/2014/main" id="{E55A9078-D9A6-48E9-A4AE-4BD27408D13B}"/>
              </a:ext>
            </a:extLst>
          </p:cNvPr>
          <p:cNvGraphicFramePr>
            <a:graphicFrameLocks noGrp="1"/>
          </p:cNvGraphicFramePr>
          <p:nvPr>
            <p:extLst>
              <p:ext uri="{D42A27DB-BD31-4B8C-83A1-F6EECF244321}">
                <p14:modId xmlns:p14="http://schemas.microsoft.com/office/powerpoint/2010/main" val="1105079900"/>
              </p:ext>
            </p:extLst>
          </p:nvPr>
        </p:nvGraphicFramePr>
        <p:xfrm>
          <a:off x="26876391" y="16013557"/>
          <a:ext cx="9072720" cy="6145760"/>
        </p:xfrm>
        <a:graphic>
          <a:graphicData uri="http://schemas.openxmlformats.org/drawingml/2006/table">
            <a:tbl>
              <a:tblPr firstRow="1" bandRow="1">
                <a:tableStyleId>{5C22544A-7EE6-4342-B048-85BDC9FD1C3A}</a:tableStyleId>
              </a:tblPr>
              <a:tblGrid>
                <a:gridCol w="3015423">
                  <a:extLst>
                    <a:ext uri="{9D8B030D-6E8A-4147-A177-3AD203B41FA5}">
                      <a16:colId xmlns:a16="http://schemas.microsoft.com/office/drawing/2014/main" val="3449190802"/>
                    </a:ext>
                  </a:extLst>
                </a:gridCol>
                <a:gridCol w="3068325">
                  <a:extLst>
                    <a:ext uri="{9D8B030D-6E8A-4147-A177-3AD203B41FA5}">
                      <a16:colId xmlns:a16="http://schemas.microsoft.com/office/drawing/2014/main" val="3247647674"/>
                    </a:ext>
                  </a:extLst>
                </a:gridCol>
                <a:gridCol w="2988972">
                  <a:extLst>
                    <a:ext uri="{9D8B030D-6E8A-4147-A177-3AD203B41FA5}">
                      <a16:colId xmlns:a16="http://schemas.microsoft.com/office/drawing/2014/main" val="1786721291"/>
                    </a:ext>
                  </a:extLst>
                </a:gridCol>
              </a:tblGrid>
              <a:tr h="1536440">
                <a:tc>
                  <a:txBody>
                    <a:bodyPr/>
                    <a:lstStyle/>
                    <a:p>
                      <a:pPr>
                        <a:lnSpc>
                          <a:spcPct val="107000"/>
                        </a:lnSpc>
                      </a:pPr>
                      <a:endParaRPr lang="en-US" sz="2800">
                        <a:solidFill>
                          <a:schemeClr val="tx1"/>
                        </a:solidFill>
                        <a:effectLst/>
                        <a:latin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800"/>
                        </a:spcAft>
                      </a:pPr>
                      <a:r>
                        <a:rPr lang="en-US" sz="2800" dirty="0">
                          <a:solidFill>
                            <a:schemeClr val="tx1"/>
                          </a:solidFill>
                          <a:effectLst/>
                        </a:rPr>
                        <a:t>Experiment 1</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800"/>
                        </a:spcAft>
                      </a:pPr>
                      <a:r>
                        <a:rPr lang="en-US" sz="2800" dirty="0">
                          <a:solidFill>
                            <a:schemeClr val="tx1"/>
                          </a:solidFill>
                          <a:effectLst/>
                        </a:rPr>
                        <a:t>Experiment 2</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11117111"/>
                  </a:ext>
                </a:extLst>
              </a:tr>
              <a:tr h="1536440">
                <a:tc>
                  <a:txBody>
                    <a:bodyPr/>
                    <a:lstStyle/>
                    <a:p>
                      <a:pPr marL="0" marR="0">
                        <a:lnSpc>
                          <a:spcPct val="115000"/>
                        </a:lnSpc>
                        <a:spcBef>
                          <a:spcPts val="0"/>
                        </a:spcBef>
                        <a:spcAft>
                          <a:spcPts val="800"/>
                        </a:spcAft>
                      </a:pPr>
                      <a:r>
                        <a:rPr lang="en-US" sz="2800">
                          <a:effectLst/>
                        </a:rPr>
                        <a:t>Eggs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800"/>
                        </a:spcAft>
                      </a:pPr>
                      <a:r>
                        <a:rPr lang="en-US" sz="2800" dirty="0">
                          <a:effectLst/>
                        </a:rPr>
                        <a:t>No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800"/>
                        </a:spcAft>
                      </a:pPr>
                      <a:r>
                        <a:rPr lang="en-US" sz="2800">
                          <a:effectLst/>
                        </a:rPr>
                        <a:t>Yes, Trap BB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59731891"/>
                  </a:ext>
                </a:extLst>
              </a:tr>
              <a:tr h="1536440">
                <a:tc>
                  <a:txBody>
                    <a:bodyPr/>
                    <a:lstStyle/>
                    <a:p>
                      <a:pPr marL="0" marR="0">
                        <a:lnSpc>
                          <a:spcPct val="115000"/>
                        </a:lnSpc>
                        <a:spcBef>
                          <a:spcPts val="0"/>
                        </a:spcBef>
                        <a:spcAft>
                          <a:spcPts val="800"/>
                        </a:spcAft>
                      </a:pPr>
                      <a:r>
                        <a:rPr lang="en-US" sz="2800">
                          <a:effectLst/>
                        </a:rPr>
                        <a:t>Pupae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800"/>
                        </a:spcAft>
                      </a:pPr>
                      <a:r>
                        <a:rPr lang="en-US" sz="2800" dirty="0">
                          <a:effectLst/>
                        </a:rPr>
                        <a:t>Yes, Trap 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800"/>
                        </a:spcAft>
                      </a:pPr>
                      <a:r>
                        <a:rPr lang="en-US" sz="2800">
                          <a:effectLst/>
                        </a:rPr>
                        <a:t>Yes, Trap BB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31995728"/>
                  </a:ext>
                </a:extLst>
              </a:tr>
              <a:tr h="1536440">
                <a:tc>
                  <a:txBody>
                    <a:bodyPr/>
                    <a:lstStyle/>
                    <a:p>
                      <a:pPr marL="0" marR="0">
                        <a:lnSpc>
                          <a:spcPct val="115000"/>
                        </a:lnSpc>
                        <a:spcBef>
                          <a:spcPts val="0"/>
                        </a:spcBef>
                        <a:spcAft>
                          <a:spcPts val="800"/>
                        </a:spcAft>
                      </a:pPr>
                      <a:r>
                        <a:rPr lang="en-US" sz="2800">
                          <a:effectLst/>
                        </a:rPr>
                        <a:t>Adult Mosquitoes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800"/>
                        </a:spcAft>
                      </a:pPr>
                      <a:r>
                        <a:rPr lang="en-US" sz="2800">
                          <a:effectLst/>
                        </a:rPr>
                        <a:t>Yes, Trap 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800"/>
                        </a:spcAft>
                      </a:pPr>
                      <a:r>
                        <a:rPr lang="en-US" sz="2800" dirty="0">
                          <a:effectLst/>
                        </a:rPr>
                        <a:t>Yes, Trap CC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49852151"/>
                  </a:ext>
                </a:extLst>
              </a:tr>
            </a:tbl>
          </a:graphicData>
        </a:graphic>
      </p:graphicFrame>
      <p:pic>
        <p:nvPicPr>
          <p:cNvPr id="95" name="Picture 94" descr="Graphical user interface, text, application, email&#10;&#10;Description automatically generated">
            <a:extLst>
              <a:ext uri="{FF2B5EF4-FFF2-40B4-BE49-F238E27FC236}">
                <a16:creationId xmlns:a16="http://schemas.microsoft.com/office/drawing/2014/main" id="{9B86CDD8-3430-4CAA-B8F6-662E8E228072}"/>
              </a:ext>
            </a:extLst>
          </p:cNvPr>
          <p:cNvPicPr>
            <a:picLocks noChangeAspect="1"/>
          </p:cNvPicPr>
          <p:nvPr/>
        </p:nvPicPr>
        <p:blipFill>
          <a:blip r:embed="rId35"/>
          <a:stretch>
            <a:fillRect/>
          </a:stretch>
        </p:blipFill>
        <p:spPr>
          <a:xfrm>
            <a:off x="27803291" y="22155427"/>
            <a:ext cx="6906851" cy="6406070"/>
          </a:xfrm>
          <a:prstGeom prst="rect">
            <a:avLst/>
          </a:prstGeom>
        </p:spPr>
      </p:pic>
      <p:pic>
        <p:nvPicPr>
          <p:cNvPr id="96" name="Picture 95" descr="Graphical user interface, text, application, email&#10;&#10;Description automatically generated">
            <a:extLst>
              <a:ext uri="{FF2B5EF4-FFF2-40B4-BE49-F238E27FC236}">
                <a16:creationId xmlns:a16="http://schemas.microsoft.com/office/drawing/2014/main" id="{3E2DAC24-5135-4878-94FC-7C950FFC0424}"/>
              </a:ext>
            </a:extLst>
          </p:cNvPr>
          <p:cNvPicPr>
            <a:picLocks noChangeAspect="1"/>
          </p:cNvPicPr>
          <p:nvPr/>
        </p:nvPicPr>
        <p:blipFill>
          <a:blip r:embed="rId36"/>
          <a:stretch>
            <a:fillRect/>
          </a:stretch>
        </p:blipFill>
        <p:spPr>
          <a:xfrm>
            <a:off x="27803291" y="28673582"/>
            <a:ext cx="6958380" cy="656398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1952</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Helvetica Neue</vt:lpstr>
      <vt:lpstr>Arial</vt:lpstr>
      <vt:lpstr>Times New Roman</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Shulda;www.postersession.com</dc:creator>
  <cp:lastModifiedBy>Samantha Nuñez</cp:lastModifiedBy>
  <cp:revision>1</cp:revision>
  <dcterms:created xsi:type="dcterms:W3CDTF">2008-12-04T00:20:37Z</dcterms:created>
  <dcterms:modified xsi:type="dcterms:W3CDTF">2022-02-17T15:26:01Z</dcterms:modified>
</cp:coreProperties>
</file>