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1945600" cx="32918400"/>
  <p:notesSz cx="6858000" cy="9144000"/>
  <p:embeddedFontLst>
    <p:embeddedFont>
      <p:font typeface="Nunito"/>
      <p:regular r:id="rId7"/>
      <p:bold r:id="rId8"/>
      <p:italic r:id="rId9"/>
      <p:boldItalic r:id="rId10"/>
    </p:embeddedFont>
    <p:embeddedFont>
      <p:font typeface="Libre Franklin Black"/>
      <p:bold r:id="rId11"/>
      <p:boldItalic r:id="rId12"/>
    </p:embeddedFont>
    <p:embeddedFont>
      <p:font typeface="Nunito Black"/>
      <p:bold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ibreFranklinBlack-bold.fntdata"/><Relationship Id="rId10" Type="http://schemas.openxmlformats.org/officeDocument/2006/relationships/font" Target="fonts/Nunito-boldItalic.fntdata"/><Relationship Id="rId13" Type="http://schemas.openxmlformats.org/officeDocument/2006/relationships/font" Target="fonts/NunitoBlack-bold.fntdata"/><Relationship Id="rId12" Type="http://schemas.openxmlformats.org/officeDocument/2006/relationships/font" Target="fonts/LibreFranklinBlack-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Nunito-italic.fntdata"/><Relationship Id="rId15" Type="http://schemas.openxmlformats.org/officeDocument/2006/relationships/font" Target="fonts/OpenSans-regular.fntdata"/><Relationship Id="rId14" Type="http://schemas.openxmlformats.org/officeDocument/2006/relationships/font" Target="fonts/NunitoBlack-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font" Target="fonts/Nunito-regular.fntdata"/><Relationship Id="rId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2469356" y="6817784"/>
            <a:ext cx="27979688" cy="4703233"/>
          </a:xfrm>
          <a:prstGeom prst="rect">
            <a:avLst/>
          </a:prstGeom>
          <a:noFill/>
          <a:ln>
            <a:noFill/>
          </a:ln>
        </p:spPr>
        <p:txBody>
          <a:bodyPr anchorCtr="0" anchor="ctr" bIns="235125" lIns="470250" spcFirstLastPara="1" rIns="470250" wrap="square" tIns="2351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4937523" y="12435417"/>
            <a:ext cx="23043356" cy="5609167"/>
          </a:xfrm>
          <a:prstGeom prst="rect">
            <a:avLst/>
          </a:prstGeom>
          <a:noFill/>
          <a:ln>
            <a:noFill/>
          </a:ln>
        </p:spPr>
        <p:txBody>
          <a:bodyPr anchorCtr="0" anchor="t" bIns="235125" lIns="470250" spcFirstLastPara="1" rIns="470250" wrap="square" tIns="235125">
            <a:noAutofit/>
          </a:bodyPr>
          <a:lstStyle>
            <a:lvl1pPr lvl="0" algn="ctr">
              <a:spcBef>
                <a:spcPts val="2200"/>
              </a:spcBef>
              <a:spcAft>
                <a:spcPts val="0"/>
              </a:spcAft>
              <a:buClr>
                <a:schemeClr val="dk1"/>
              </a:buClr>
              <a:buSzPts val="11001"/>
              <a:buFont typeface="Arial"/>
              <a:buNone/>
              <a:defRPr/>
            </a:lvl1pPr>
            <a:lvl2pPr lvl="1" algn="ctr">
              <a:spcBef>
                <a:spcPts val="1920"/>
              </a:spcBef>
              <a:spcAft>
                <a:spcPts val="0"/>
              </a:spcAft>
              <a:buClr>
                <a:schemeClr val="dk1"/>
              </a:buClr>
              <a:buSzPts val="9600"/>
              <a:buFont typeface="Arial"/>
              <a:buNone/>
              <a:defRPr/>
            </a:lvl2pPr>
            <a:lvl3pPr lvl="2" algn="ctr">
              <a:spcBef>
                <a:spcPts val="1640"/>
              </a:spcBef>
              <a:spcAft>
                <a:spcPts val="0"/>
              </a:spcAft>
              <a:buClr>
                <a:schemeClr val="dk1"/>
              </a:buClr>
              <a:buSzPts val="8200"/>
              <a:buFont typeface="Arial"/>
              <a:buNone/>
              <a:defRPr/>
            </a:lvl3pPr>
            <a:lvl4pPr lvl="3" algn="ctr">
              <a:spcBef>
                <a:spcPts val="1387"/>
              </a:spcBef>
              <a:spcAft>
                <a:spcPts val="0"/>
              </a:spcAft>
              <a:buClr>
                <a:schemeClr val="dk1"/>
              </a:buClr>
              <a:buSzPts val="6934"/>
              <a:buFont typeface="Arial"/>
              <a:buNone/>
              <a:defRPr/>
            </a:lvl4pPr>
            <a:lvl5pPr lvl="4" algn="ctr">
              <a:spcBef>
                <a:spcPts val="1387"/>
              </a:spcBef>
              <a:spcAft>
                <a:spcPts val="0"/>
              </a:spcAft>
              <a:buClr>
                <a:schemeClr val="dk1"/>
              </a:buClr>
              <a:buSzPts val="6934"/>
              <a:buFont typeface="Arial"/>
              <a:buNone/>
              <a:defRPr/>
            </a:lvl5pPr>
            <a:lvl6pPr lvl="5" algn="ctr">
              <a:spcBef>
                <a:spcPts val="1387"/>
              </a:spcBef>
              <a:spcAft>
                <a:spcPts val="0"/>
              </a:spcAft>
              <a:buClr>
                <a:schemeClr val="dk1"/>
              </a:buClr>
              <a:buSzPts val="6934"/>
              <a:buFont typeface="Arial"/>
              <a:buNone/>
              <a:defRPr/>
            </a:lvl6pPr>
            <a:lvl7pPr lvl="6" algn="ctr">
              <a:spcBef>
                <a:spcPts val="1387"/>
              </a:spcBef>
              <a:spcAft>
                <a:spcPts val="0"/>
              </a:spcAft>
              <a:buClr>
                <a:schemeClr val="dk1"/>
              </a:buClr>
              <a:buSzPts val="6934"/>
              <a:buFont typeface="Arial"/>
              <a:buNone/>
              <a:defRPr/>
            </a:lvl7pPr>
            <a:lvl8pPr lvl="7" algn="ctr">
              <a:spcBef>
                <a:spcPts val="1387"/>
              </a:spcBef>
              <a:spcAft>
                <a:spcPts val="0"/>
              </a:spcAft>
              <a:buClr>
                <a:schemeClr val="dk1"/>
              </a:buClr>
              <a:buSzPts val="6934"/>
              <a:buFont typeface="Arial"/>
              <a:buNone/>
              <a:defRPr/>
            </a:lvl8pPr>
            <a:lvl9pPr lvl="8" algn="ctr">
              <a:spcBef>
                <a:spcPts val="1387"/>
              </a:spcBef>
              <a:spcAft>
                <a:spcPts val="0"/>
              </a:spcAft>
              <a:buClr>
                <a:schemeClr val="dk1"/>
              </a:buClr>
              <a:buSzPts val="6934"/>
              <a:buFont typeface="Arial"/>
              <a:buNone/>
              <a:defRPr/>
            </a:lvl9pPr>
          </a:lstStyle>
          <a:p/>
        </p:txBody>
      </p:sp>
      <p:sp>
        <p:nvSpPr>
          <p:cNvPr id="18" name="Google Shape;18;p2"/>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9218149" y="-2450239"/>
            <a:ext cx="14483293" cy="29626322"/>
          </a:xfrm>
          <a:prstGeom prst="rect">
            <a:avLst/>
          </a:prstGeom>
          <a:noFill/>
          <a:ln>
            <a:noFill/>
          </a:ln>
        </p:spPr>
        <p:txBody>
          <a:bodyPr anchorCtr="0" anchor="t" bIns="235125" lIns="470250" spcFirstLastPara="1" rIns="470250" wrap="square" tIns="2351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8207567" y="6539177"/>
            <a:ext cx="18725093" cy="7405688"/>
          </a:xfrm>
          <a:prstGeom prst="rect">
            <a:avLst/>
          </a:prstGeom>
          <a:noFill/>
          <a:ln>
            <a:noFill/>
          </a:ln>
        </p:spPr>
        <p:txBody>
          <a:bodyPr anchorCtr="0" anchor="ctr" bIns="235125" lIns="470250" spcFirstLastPara="1" rIns="470250" wrap="square" tIns="2351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3337256" y="-811146"/>
            <a:ext cx="18725093" cy="22106334"/>
          </a:xfrm>
          <a:prstGeom prst="rect">
            <a:avLst/>
          </a:prstGeom>
          <a:noFill/>
          <a:ln>
            <a:noFill/>
          </a:ln>
        </p:spPr>
        <p:txBody>
          <a:bodyPr anchorCtr="0" anchor="t" bIns="235125" lIns="470250" spcFirstLastPara="1" rIns="470250" wrap="square" tIns="2351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body"/>
          </p:nvPr>
        </p:nvSpPr>
        <p:spPr>
          <a:xfrm>
            <a:off x="1646635" y="5121275"/>
            <a:ext cx="29626322" cy="14483293"/>
          </a:xfrm>
          <a:prstGeom prst="rect">
            <a:avLst/>
          </a:prstGeom>
          <a:noFill/>
          <a:ln>
            <a:noFill/>
          </a:ln>
        </p:spPr>
        <p:txBody>
          <a:bodyPr anchorCtr="0" anchor="t" bIns="235125" lIns="470250" spcFirstLastPara="1" rIns="470250" wrap="square" tIns="2351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2600325" y="14102293"/>
            <a:ext cx="27980878" cy="4358217"/>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b="1" sz="2667"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a:off x="2600325" y="9301692"/>
            <a:ext cx="27980878" cy="4800600"/>
          </a:xfrm>
          <a:prstGeom prst="rect">
            <a:avLst/>
          </a:prstGeom>
          <a:noFill/>
          <a:ln>
            <a:noFill/>
          </a:ln>
        </p:spPr>
        <p:txBody>
          <a:bodyPr anchorCtr="0" anchor="b" bIns="235125" lIns="470250" spcFirstLastPara="1" rIns="470250" wrap="square" tIns="235125">
            <a:noAutofit/>
          </a:bodyPr>
          <a:lstStyle>
            <a:lvl1pPr indent="-228600" lvl="0" marL="457200" algn="l">
              <a:spcBef>
                <a:spcPts val="267"/>
              </a:spcBef>
              <a:spcAft>
                <a:spcPts val="0"/>
              </a:spcAft>
              <a:buClr>
                <a:schemeClr val="dk1"/>
              </a:buClr>
              <a:buSzPts val="1333"/>
              <a:buFont typeface="Arial"/>
              <a:buNone/>
              <a:defRPr sz="1333"/>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13"/>
              </a:spcBef>
              <a:spcAft>
                <a:spcPts val="0"/>
              </a:spcAft>
              <a:buClr>
                <a:schemeClr val="dk1"/>
              </a:buClr>
              <a:buSzPts val="1067"/>
              <a:buFont typeface="Arial"/>
              <a:buNone/>
              <a:defRPr sz="1067"/>
            </a:lvl3pPr>
            <a:lvl4pPr indent="-228600" lvl="3" marL="1828800" algn="l">
              <a:spcBef>
                <a:spcPts val="187"/>
              </a:spcBef>
              <a:spcAft>
                <a:spcPts val="0"/>
              </a:spcAft>
              <a:buClr>
                <a:schemeClr val="dk1"/>
              </a:buClr>
              <a:buSzPts val="933"/>
              <a:buFont typeface="Arial"/>
              <a:buNone/>
              <a:defRPr sz="933"/>
            </a:lvl4pPr>
            <a:lvl5pPr indent="-228600" lvl="4" marL="2286000" algn="l">
              <a:spcBef>
                <a:spcPts val="187"/>
              </a:spcBef>
              <a:spcAft>
                <a:spcPts val="0"/>
              </a:spcAft>
              <a:buClr>
                <a:schemeClr val="dk1"/>
              </a:buClr>
              <a:buSzPts val="933"/>
              <a:buFont typeface="Arial"/>
              <a:buNone/>
              <a:defRPr sz="933"/>
            </a:lvl5pPr>
            <a:lvl6pPr indent="-228600" lvl="5" marL="2743200" algn="l">
              <a:spcBef>
                <a:spcPts val="187"/>
              </a:spcBef>
              <a:spcAft>
                <a:spcPts val="0"/>
              </a:spcAft>
              <a:buClr>
                <a:schemeClr val="dk1"/>
              </a:buClr>
              <a:buSzPts val="933"/>
              <a:buFont typeface="Arial"/>
              <a:buNone/>
              <a:defRPr sz="933"/>
            </a:lvl6pPr>
            <a:lvl7pPr indent="-228600" lvl="6" marL="3200400" algn="l">
              <a:spcBef>
                <a:spcPts val="187"/>
              </a:spcBef>
              <a:spcAft>
                <a:spcPts val="0"/>
              </a:spcAft>
              <a:buClr>
                <a:schemeClr val="dk1"/>
              </a:buClr>
              <a:buSzPts val="933"/>
              <a:buFont typeface="Arial"/>
              <a:buNone/>
              <a:defRPr sz="933"/>
            </a:lvl7pPr>
            <a:lvl8pPr indent="-228600" lvl="7" marL="3657600" algn="l">
              <a:spcBef>
                <a:spcPts val="187"/>
              </a:spcBef>
              <a:spcAft>
                <a:spcPts val="0"/>
              </a:spcAft>
              <a:buClr>
                <a:schemeClr val="dk1"/>
              </a:buClr>
              <a:buSzPts val="933"/>
              <a:buFont typeface="Arial"/>
              <a:buNone/>
              <a:defRPr sz="933"/>
            </a:lvl8pPr>
            <a:lvl9pPr indent="-228600" lvl="8" marL="4114800" algn="l">
              <a:spcBef>
                <a:spcPts val="187"/>
              </a:spcBef>
              <a:spcAft>
                <a:spcPts val="0"/>
              </a:spcAft>
              <a:buClr>
                <a:schemeClr val="dk1"/>
              </a:buClr>
              <a:buSzPts val="933"/>
              <a:buFont typeface="Arial"/>
              <a:buNone/>
              <a:defRPr sz="933"/>
            </a:lvl9pPr>
          </a:lstStyle>
          <a:p/>
        </p:txBody>
      </p:sp>
      <p:sp>
        <p:nvSpPr>
          <p:cNvPr id="30" name="Google Shape;30;p4"/>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
          <p:cNvSpPr txBox="1"/>
          <p:nvPr>
            <p:ph idx="1" type="body"/>
          </p:nvPr>
        </p:nvSpPr>
        <p:spPr>
          <a:xfrm>
            <a:off x="1646635" y="5121275"/>
            <a:ext cx="14755416" cy="14483293"/>
          </a:xfrm>
          <a:prstGeom prst="rect">
            <a:avLst/>
          </a:prstGeom>
          <a:noFill/>
          <a:ln>
            <a:noFill/>
          </a:ln>
        </p:spPr>
        <p:txBody>
          <a:bodyPr anchorCtr="0" anchor="t" bIns="235125" lIns="470250" spcFirstLastPara="1" rIns="470250" wrap="square" tIns="235125">
            <a:noAutofit/>
          </a:bodyPr>
          <a:lstStyle>
            <a:lvl1pPr indent="-347154" lvl="0" marL="457200" algn="l">
              <a:spcBef>
                <a:spcPts val="373"/>
              </a:spcBef>
              <a:spcAft>
                <a:spcPts val="0"/>
              </a:spcAft>
              <a:buClr>
                <a:schemeClr val="dk1"/>
              </a:buClr>
              <a:buSzPts val="1867"/>
              <a:buFont typeface="Arial"/>
              <a:buChar char="•"/>
              <a:defRPr sz="1867"/>
            </a:lvl1pPr>
            <a:lvl2pPr indent="-330200" lvl="1" marL="914400" algn="l">
              <a:spcBef>
                <a:spcPts val="320"/>
              </a:spcBef>
              <a:spcAft>
                <a:spcPts val="0"/>
              </a:spcAft>
              <a:buClr>
                <a:schemeClr val="dk1"/>
              </a:buClr>
              <a:buSzPts val="1600"/>
              <a:buFont typeface="Arial"/>
              <a:buChar char="–"/>
              <a:defRPr sz="1600"/>
            </a:lvl2pPr>
            <a:lvl3pPr indent="-313245" lvl="2" marL="1371600" algn="l">
              <a:spcBef>
                <a:spcPts val="267"/>
              </a:spcBef>
              <a:spcAft>
                <a:spcPts val="0"/>
              </a:spcAft>
              <a:buClr>
                <a:schemeClr val="dk1"/>
              </a:buClr>
              <a:buSzPts val="1333"/>
              <a:buFont typeface="Arial"/>
              <a:buChar char="•"/>
              <a:defRPr sz="1333"/>
            </a:lvl3pPr>
            <a:lvl4pPr indent="-304800" lvl="3" marL="1828800" algn="l">
              <a:spcBef>
                <a:spcPts val="240"/>
              </a:spcBef>
              <a:spcAft>
                <a:spcPts val="0"/>
              </a:spcAft>
              <a:buClr>
                <a:schemeClr val="dk1"/>
              </a:buClr>
              <a:buSzPts val="1200"/>
              <a:buFont typeface="Arial"/>
              <a:buChar char="–"/>
              <a:defRPr sz="1200"/>
            </a:lvl4pPr>
            <a:lvl5pPr indent="-304800" lvl="4" marL="2286000" algn="l">
              <a:spcBef>
                <a:spcPts val="240"/>
              </a:spcBef>
              <a:spcAft>
                <a:spcPts val="0"/>
              </a:spcAft>
              <a:buClr>
                <a:schemeClr val="dk1"/>
              </a:buClr>
              <a:buSzPts val="1200"/>
              <a:buFont typeface="Arial"/>
              <a:buChar char="»"/>
              <a:defRPr sz="1200"/>
            </a:lvl5pPr>
            <a:lvl6pPr indent="-304800" lvl="5" marL="2743200" algn="l">
              <a:spcBef>
                <a:spcPts val="240"/>
              </a:spcBef>
              <a:spcAft>
                <a:spcPts val="0"/>
              </a:spcAft>
              <a:buClr>
                <a:schemeClr val="dk1"/>
              </a:buClr>
              <a:buSzPts val="1200"/>
              <a:buFont typeface="Arial"/>
              <a:buChar char="»"/>
              <a:defRPr sz="1200"/>
            </a:lvl6pPr>
            <a:lvl7pPr indent="-304800" lvl="6" marL="3200400" algn="l">
              <a:spcBef>
                <a:spcPts val="240"/>
              </a:spcBef>
              <a:spcAft>
                <a:spcPts val="0"/>
              </a:spcAft>
              <a:buClr>
                <a:schemeClr val="dk1"/>
              </a:buClr>
              <a:buSzPts val="1200"/>
              <a:buFont typeface="Arial"/>
              <a:buChar char="»"/>
              <a:defRPr sz="1200"/>
            </a:lvl7pPr>
            <a:lvl8pPr indent="-304800" lvl="7" marL="3657600" algn="l">
              <a:spcBef>
                <a:spcPts val="240"/>
              </a:spcBef>
              <a:spcAft>
                <a:spcPts val="0"/>
              </a:spcAft>
              <a:buClr>
                <a:schemeClr val="dk1"/>
              </a:buClr>
              <a:buSzPts val="1200"/>
              <a:buFont typeface="Arial"/>
              <a:buChar char="»"/>
              <a:defRPr sz="1200"/>
            </a:lvl8pPr>
            <a:lvl9pPr indent="-304800" lvl="8" marL="4114800" algn="l">
              <a:spcBef>
                <a:spcPts val="240"/>
              </a:spcBef>
              <a:spcAft>
                <a:spcPts val="0"/>
              </a:spcAft>
              <a:buClr>
                <a:schemeClr val="dk1"/>
              </a:buClr>
              <a:buSzPts val="1200"/>
              <a:buFont typeface="Arial"/>
              <a:buChar char="»"/>
              <a:defRPr sz="1200"/>
            </a:lvl9pPr>
          </a:lstStyle>
          <a:p/>
        </p:txBody>
      </p:sp>
      <p:sp>
        <p:nvSpPr>
          <p:cNvPr id="36" name="Google Shape;36;p5"/>
          <p:cNvSpPr txBox="1"/>
          <p:nvPr>
            <p:ph idx="2" type="body"/>
          </p:nvPr>
        </p:nvSpPr>
        <p:spPr>
          <a:xfrm>
            <a:off x="16516352" y="5121275"/>
            <a:ext cx="14756606" cy="14483293"/>
          </a:xfrm>
          <a:prstGeom prst="rect">
            <a:avLst/>
          </a:prstGeom>
          <a:noFill/>
          <a:ln>
            <a:noFill/>
          </a:ln>
        </p:spPr>
        <p:txBody>
          <a:bodyPr anchorCtr="0" anchor="t" bIns="235125" lIns="470250" spcFirstLastPara="1" rIns="470250" wrap="square" tIns="235125">
            <a:noAutofit/>
          </a:bodyPr>
          <a:lstStyle>
            <a:lvl1pPr indent="-347154" lvl="0" marL="457200" algn="l">
              <a:spcBef>
                <a:spcPts val="373"/>
              </a:spcBef>
              <a:spcAft>
                <a:spcPts val="0"/>
              </a:spcAft>
              <a:buClr>
                <a:schemeClr val="dk1"/>
              </a:buClr>
              <a:buSzPts val="1867"/>
              <a:buFont typeface="Arial"/>
              <a:buChar char="•"/>
              <a:defRPr sz="1867"/>
            </a:lvl1pPr>
            <a:lvl2pPr indent="-330200" lvl="1" marL="914400" algn="l">
              <a:spcBef>
                <a:spcPts val="320"/>
              </a:spcBef>
              <a:spcAft>
                <a:spcPts val="0"/>
              </a:spcAft>
              <a:buClr>
                <a:schemeClr val="dk1"/>
              </a:buClr>
              <a:buSzPts val="1600"/>
              <a:buFont typeface="Arial"/>
              <a:buChar char="–"/>
              <a:defRPr sz="1600"/>
            </a:lvl2pPr>
            <a:lvl3pPr indent="-313245" lvl="2" marL="1371600" algn="l">
              <a:spcBef>
                <a:spcPts val="267"/>
              </a:spcBef>
              <a:spcAft>
                <a:spcPts val="0"/>
              </a:spcAft>
              <a:buClr>
                <a:schemeClr val="dk1"/>
              </a:buClr>
              <a:buSzPts val="1333"/>
              <a:buFont typeface="Arial"/>
              <a:buChar char="•"/>
              <a:defRPr sz="1333"/>
            </a:lvl3pPr>
            <a:lvl4pPr indent="-304800" lvl="3" marL="1828800" algn="l">
              <a:spcBef>
                <a:spcPts val="240"/>
              </a:spcBef>
              <a:spcAft>
                <a:spcPts val="0"/>
              </a:spcAft>
              <a:buClr>
                <a:schemeClr val="dk1"/>
              </a:buClr>
              <a:buSzPts val="1200"/>
              <a:buFont typeface="Arial"/>
              <a:buChar char="–"/>
              <a:defRPr sz="1200"/>
            </a:lvl4pPr>
            <a:lvl5pPr indent="-304800" lvl="4" marL="2286000" algn="l">
              <a:spcBef>
                <a:spcPts val="240"/>
              </a:spcBef>
              <a:spcAft>
                <a:spcPts val="0"/>
              </a:spcAft>
              <a:buClr>
                <a:schemeClr val="dk1"/>
              </a:buClr>
              <a:buSzPts val="1200"/>
              <a:buFont typeface="Arial"/>
              <a:buChar char="»"/>
              <a:defRPr sz="1200"/>
            </a:lvl5pPr>
            <a:lvl6pPr indent="-304800" lvl="5" marL="2743200" algn="l">
              <a:spcBef>
                <a:spcPts val="240"/>
              </a:spcBef>
              <a:spcAft>
                <a:spcPts val="0"/>
              </a:spcAft>
              <a:buClr>
                <a:schemeClr val="dk1"/>
              </a:buClr>
              <a:buSzPts val="1200"/>
              <a:buFont typeface="Arial"/>
              <a:buChar char="»"/>
              <a:defRPr sz="1200"/>
            </a:lvl6pPr>
            <a:lvl7pPr indent="-304800" lvl="6" marL="3200400" algn="l">
              <a:spcBef>
                <a:spcPts val="240"/>
              </a:spcBef>
              <a:spcAft>
                <a:spcPts val="0"/>
              </a:spcAft>
              <a:buClr>
                <a:schemeClr val="dk1"/>
              </a:buClr>
              <a:buSzPts val="1200"/>
              <a:buFont typeface="Arial"/>
              <a:buChar char="»"/>
              <a:defRPr sz="1200"/>
            </a:lvl7pPr>
            <a:lvl8pPr indent="-304800" lvl="7" marL="3657600" algn="l">
              <a:spcBef>
                <a:spcPts val="240"/>
              </a:spcBef>
              <a:spcAft>
                <a:spcPts val="0"/>
              </a:spcAft>
              <a:buClr>
                <a:schemeClr val="dk1"/>
              </a:buClr>
              <a:buSzPts val="1200"/>
              <a:buFont typeface="Arial"/>
              <a:buChar char="»"/>
              <a:defRPr sz="1200"/>
            </a:lvl8pPr>
            <a:lvl9pPr indent="-304800" lvl="8" marL="4114800" algn="l">
              <a:spcBef>
                <a:spcPts val="240"/>
              </a:spcBef>
              <a:spcAft>
                <a:spcPts val="0"/>
              </a:spcAft>
              <a:buClr>
                <a:schemeClr val="dk1"/>
              </a:buClr>
              <a:buSzPts val="1200"/>
              <a:buFont typeface="Arial"/>
              <a:buChar char="»"/>
              <a:defRPr sz="1200"/>
            </a:lvl9pPr>
          </a:lstStyle>
          <a:p/>
        </p:txBody>
      </p:sp>
      <p:sp>
        <p:nvSpPr>
          <p:cNvPr id="37" name="Google Shape;37;p5"/>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645444" y="878417"/>
            <a:ext cx="29627512" cy="3657600"/>
          </a:xfrm>
          <a:prstGeom prst="rect">
            <a:avLst/>
          </a:prstGeom>
          <a:noFill/>
          <a:ln>
            <a:noFill/>
          </a:ln>
        </p:spPr>
        <p:txBody>
          <a:bodyPr anchorCtr="0" anchor="ctr" bIns="235125" lIns="470250" spcFirstLastPara="1" rIns="470250" wrap="square" tIns="2351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
          <p:cNvSpPr txBox="1"/>
          <p:nvPr>
            <p:ph idx="1" type="body"/>
          </p:nvPr>
        </p:nvSpPr>
        <p:spPr>
          <a:xfrm>
            <a:off x="1645444" y="4912784"/>
            <a:ext cx="14544675" cy="2046817"/>
          </a:xfrm>
          <a:prstGeom prst="rect">
            <a:avLst/>
          </a:prstGeom>
          <a:noFill/>
          <a:ln>
            <a:noFill/>
          </a:ln>
        </p:spPr>
        <p:txBody>
          <a:bodyPr anchorCtr="0" anchor="b" bIns="235125" lIns="470250" spcFirstLastPara="1" rIns="470250" wrap="square" tIns="235125">
            <a:noAutofit/>
          </a:bodyPr>
          <a:lstStyle>
            <a:lvl1pPr indent="-228600" lvl="0" marL="457200" algn="l">
              <a:spcBef>
                <a:spcPts val="320"/>
              </a:spcBef>
              <a:spcAft>
                <a:spcPts val="0"/>
              </a:spcAft>
              <a:buClr>
                <a:schemeClr val="dk1"/>
              </a:buClr>
              <a:buSzPts val="1600"/>
              <a:buFont typeface="Arial"/>
              <a:buNone/>
              <a:defRPr b="1" sz="1600"/>
            </a:lvl1pPr>
            <a:lvl2pPr indent="-228600" lvl="1" marL="914400" algn="l">
              <a:spcBef>
                <a:spcPts val="267"/>
              </a:spcBef>
              <a:spcAft>
                <a:spcPts val="0"/>
              </a:spcAft>
              <a:buClr>
                <a:schemeClr val="dk1"/>
              </a:buClr>
              <a:buSzPts val="1333"/>
              <a:buFont typeface="Arial"/>
              <a:buNone/>
              <a:defRPr b="1" sz="1333"/>
            </a:lvl2pPr>
            <a:lvl3pPr indent="-228600" lvl="2" marL="1371600" algn="l">
              <a:spcBef>
                <a:spcPts val="240"/>
              </a:spcBef>
              <a:spcAft>
                <a:spcPts val="0"/>
              </a:spcAft>
              <a:buClr>
                <a:schemeClr val="dk1"/>
              </a:buClr>
              <a:buSzPts val="1200"/>
              <a:buFont typeface="Arial"/>
              <a:buNone/>
              <a:defRPr b="1" sz="1200"/>
            </a:lvl3pPr>
            <a:lvl4pPr indent="-228600" lvl="3" marL="1828800" algn="l">
              <a:spcBef>
                <a:spcPts val="213"/>
              </a:spcBef>
              <a:spcAft>
                <a:spcPts val="0"/>
              </a:spcAft>
              <a:buClr>
                <a:schemeClr val="dk1"/>
              </a:buClr>
              <a:buSzPts val="1067"/>
              <a:buFont typeface="Arial"/>
              <a:buNone/>
              <a:defRPr b="1" sz="1067"/>
            </a:lvl4pPr>
            <a:lvl5pPr indent="-228600" lvl="4" marL="2286000" algn="l">
              <a:spcBef>
                <a:spcPts val="213"/>
              </a:spcBef>
              <a:spcAft>
                <a:spcPts val="0"/>
              </a:spcAft>
              <a:buClr>
                <a:schemeClr val="dk1"/>
              </a:buClr>
              <a:buSzPts val="1067"/>
              <a:buFont typeface="Arial"/>
              <a:buNone/>
              <a:defRPr b="1" sz="1067"/>
            </a:lvl5pPr>
            <a:lvl6pPr indent="-228600" lvl="5" marL="2743200" algn="l">
              <a:spcBef>
                <a:spcPts val="213"/>
              </a:spcBef>
              <a:spcAft>
                <a:spcPts val="0"/>
              </a:spcAft>
              <a:buClr>
                <a:schemeClr val="dk1"/>
              </a:buClr>
              <a:buSzPts val="1067"/>
              <a:buFont typeface="Arial"/>
              <a:buNone/>
              <a:defRPr b="1" sz="1067"/>
            </a:lvl6pPr>
            <a:lvl7pPr indent="-228600" lvl="6" marL="3200400" algn="l">
              <a:spcBef>
                <a:spcPts val="213"/>
              </a:spcBef>
              <a:spcAft>
                <a:spcPts val="0"/>
              </a:spcAft>
              <a:buClr>
                <a:schemeClr val="dk1"/>
              </a:buClr>
              <a:buSzPts val="1067"/>
              <a:buFont typeface="Arial"/>
              <a:buNone/>
              <a:defRPr b="1" sz="1067"/>
            </a:lvl7pPr>
            <a:lvl8pPr indent="-228600" lvl="7" marL="3657600" algn="l">
              <a:spcBef>
                <a:spcPts val="213"/>
              </a:spcBef>
              <a:spcAft>
                <a:spcPts val="0"/>
              </a:spcAft>
              <a:buClr>
                <a:schemeClr val="dk1"/>
              </a:buClr>
              <a:buSzPts val="1067"/>
              <a:buFont typeface="Arial"/>
              <a:buNone/>
              <a:defRPr b="1" sz="1067"/>
            </a:lvl8pPr>
            <a:lvl9pPr indent="-228600" lvl="8" marL="4114800" algn="l">
              <a:spcBef>
                <a:spcPts val="213"/>
              </a:spcBef>
              <a:spcAft>
                <a:spcPts val="0"/>
              </a:spcAft>
              <a:buClr>
                <a:schemeClr val="dk1"/>
              </a:buClr>
              <a:buSzPts val="1067"/>
              <a:buFont typeface="Arial"/>
              <a:buNone/>
              <a:defRPr b="1" sz="1067"/>
            </a:lvl9pPr>
          </a:lstStyle>
          <a:p/>
        </p:txBody>
      </p:sp>
      <p:sp>
        <p:nvSpPr>
          <p:cNvPr id="43" name="Google Shape;43;p6"/>
          <p:cNvSpPr txBox="1"/>
          <p:nvPr>
            <p:ph idx="2" type="body"/>
          </p:nvPr>
        </p:nvSpPr>
        <p:spPr>
          <a:xfrm>
            <a:off x="1645444" y="6959600"/>
            <a:ext cx="14544675" cy="12643908"/>
          </a:xfrm>
          <a:prstGeom prst="rect">
            <a:avLst/>
          </a:prstGeom>
          <a:noFill/>
          <a:ln>
            <a:noFill/>
          </a:ln>
        </p:spPr>
        <p:txBody>
          <a:bodyPr anchorCtr="0" anchor="t" bIns="235125" lIns="470250" spcFirstLastPara="1" rIns="470250" wrap="square" tIns="235125">
            <a:noAutofit/>
          </a:bodyPr>
          <a:lstStyle>
            <a:lvl1pPr indent="-330200" lvl="0" marL="457200" algn="l">
              <a:spcBef>
                <a:spcPts val="320"/>
              </a:spcBef>
              <a:spcAft>
                <a:spcPts val="0"/>
              </a:spcAft>
              <a:buClr>
                <a:schemeClr val="dk1"/>
              </a:buClr>
              <a:buSzPts val="1600"/>
              <a:buFont typeface="Arial"/>
              <a:buChar char="•"/>
              <a:defRPr sz="1600"/>
            </a:lvl1pPr>
            <a:lvl2pPr indent="-313245" lvl="1" marL="914400" algn="l">
              <a:spcBef>
                <a:spcPts val="267"/>
              </a:spcBef>
              <a:spcAft>
                <a:spcPts val="0"/>
              </a:spcAft>
              <a:buClr>
                <a:schemeClr val="dk1"/>
              </a:buClr>
              <a:buSzPts val="1333"/>
              <a:buFont typeface="Arial"/>
              <a:buChar char="–"/>
              <a:defRPr sz="1333"/>
            </a:lvl2pPr>
            <a:lvl3pPr indent="-304800" lvl="2" marL="1371600" algn="l">
              <a:spcBef>
                <a:spcPts val="240"/>
              </a:spcBef>
              <a:spcAft>
                <a:spcPts val="0"/>
              </a:spcAft>
              <a:buClr>
                <a:schemeClr val="dk1"/>
              </a:buClr>
              <a:buSzPts val="1200"/>
              <a:buFont typeface="Arial"/>
              <a:buChar char="•"/>
              <a:defRPr sz="1200"/>
            </a:lvl3pPr>
            <a:lvl4pPr indent="-296354" lvl="3" marL="1828800" algn="l">
              <a:spcBef>
                <a:spcPts val="213"/>
              </a:spcBef>
              <a:spcAft>
                <a:spcPts val="0"/>
              </a:spcAft>
              <a:buClr>
                <a:schemeClr val="dk1"/>
              </a:buClr>
              <a:buSzPts val="1067"/>
              <a:buFont typeface="Arial"/>
              <a:buChar char="–"/>
              <a:defRPr sz="1067"/>
            </a:lvl4pPr>
            <a:lvl5pPr indent="-296354" lvl="4" marL="2286000" algn="l">
              <a:spcBef>
                <a:spcPts val="213"/>
              </a:spcBef>
              <a:spcAft>
                <a:spcPts val="0"/>
              </a:spcAft>
              <a:buClr>
                <a:schemeClr val="dk1"/>
              </a:buClr>
              <a:buSzPts val="1067"/>
              <a:buFont typeface="Arial"/>
              <a:buChar char="»"/>
              <a:defRPr sz="1067"/>
            </a:lvl5pPr>
            <a:lvl6pPr indent="-296354" lvl="5" marL="2743200" algn="l">
              <a:spcBef>
                <a:spcPts val="213"/>
              </a:spcBef>
              <a:spcAft>
                <a:spcPts val="0"/>
              </a:spcAft>
              <a:buClr>
                <a:schemeClr val="dk1"/>
              </a:buClr>
              <a:buSzPts val="1067"/>
              <a:buFont typeface="Arial"/>
              <a:buChar char="»"/>
              <a:defRPr sz="1067"/>
            </a:lvl6pPr>
            <a:lvl7pPr indent="-296354" lvl="6" marL="3200400" algn="l">
              <a:spcBef>
                <a:spcPts val="213"/>
              </a:spcBef>
              <a:spcAft>
                <a:spcPts val="0"/>
              </a:spcAft>
              <a:buClr>
                <a:schemeClr val="dk1"/>
              </a:buClr>
              <a:buSzPts val="1067"/>
              <a:buFont typeface="Arial"/>
              <a:buChar char="»"/>
              <a:defRPr sz="1067"/>
            </a:lvl7pPr>
            <a:lvl8pPr indent="-296354" lvl="7" marL="3657600" algn="l">
              <a:spcBef>
                <a:spcPts val="213"/>
              </a:spcBef>
              <a:spcAft>
                <a:spcPts val="0"/>
              </a:spcAft>
              <a:buClr>
                <a:schemeClr val="dk1"/>
              </a:buClr>
              <a:buSzPts val="1067"/>
              <a:buFont typeface="Arial"/>
              <a:buChar char="»"/>
              <a:defRPr sz="1067"/>
            </a:lvl8pPr>
            <a:lvl9pPr indent="-296354" lvl="8" marL="4114800" algn="l">
              <a:spcBef>
                <a:spcPts val="213"/>
              </a:spcBef>
              <a:spcAft>
                <a:spcPts val="0"/>
              </a:spcAft>
              <a:buClr>
                <a:schemeClr val="dk1"/>
              </a:buClr>
              <a:buSzPts val="1067"/>
              <a:buFont typeface="Arial"/>
              <a:buChar char="»"/>
              <a:defRPr sz="1067"/>
            </a:lvl9pPr>
          </a:lstStyle>
          <a:p/>
        </p:txBody>
      </p:sp>
      <p:sp>
        <p:nvSpPr>
          <p:cNvPr id="44" name="Google Shape;44;p6"/>
          <p:cNvSpPr txBox="1"/>
          <p:nvPr>
            <p:ph idx="3" type="body"/>
          </p:nvPr>
        </p:nvSpPr>
        <p:spPr>
          <a:xfrm>
            <a:off x="16722328" y="4912784"/>
            <a:ext cx="14550630" cy="2046817"/>
          </a:xfrm>
          <a:prstGeom prst="rect">
            <a:avLst/>
          </a:prstGeom>
          <a:noFill/>
          <a:ln>
            <a:noFill/>
          </a:ln>
        </p:spPr>
        <p:txBody>
          <a:bodyPr anchorCtr="0" anchor="b" bIns="235125" lIns="470250" spcFirstLastPara="1" rIns="470250" wrap="square" tIns="235125">
            <a:noAutofit/>
          </a:bodyPr>
          <a:lstStyle>
            <a:lvl1pPr indent="-228600" lvl="0" marL="457200" algn="l">
              <a:spcBef>
                <a:spcPts val="320"/>
              </a:spcBef>
              <a:spcAft>
                <a:spcPts val="0"/>
              </a:spcAft>
              <a:buClr>
                <a:schemeClr val="dk1"/>
              </a:buClr>
              <a:buSzPts val="1600"/>
              <a:buFont typeface="Arial"/>
              <a:buNone/>
              <a:defRPr b="1" sz="1600"/>
            </a:lvl1pPr>
            <a:lvl2pPr indent="-228600" lvl="1" marL="914400" algn="l">
              <a:spcBef>
                <a:spcPts val="267"/>
              </a:spcBef>
              <a:spcAft>
                <a:spcPts val="0"/>
              </a:spcAft>
              <a:buClr>
                <a:schemeClr val="dk1"/>
              </a:buClr>
              <a:buSzPts val="1333"/>
              <a:buFont typeface="Arial"/>
              <a:buNone/>
              <a:defRPr b="1" sz="1333"/>
            </a:lvl2pPr>
            <a:lvl3pPr indent="-228600" lvl="2" marL="1371600" algn="l">
              <a:spcBef>
                <a:spcPts val="240"/>
              </a:spcBef>
              <a:spcAft>
                <a:spcPts val="0"/>
              </a:spcAft>
              <a:buClr>
                <a:schemeClr val="dk1"/>
              </a:buClr>
              <a:buSzPts val="1200"/>
              <a:buFont typeface="Arial"/>
              <a:buNone/>
              <a:defRPr b="1" sz="1200"/>
            </a:lvl3pPr>
            <a:lvl4pPr indent="-228600" lvl="3" marL="1828800" algn="l">
              <a:spcBef>
                <a:spcPts val="213"/>
              </a:spcBef>
              <a:spcAft>
                <a:spcPts val="0"/>
              </a:spcAft>
              <a:buClr>
                <a:schemeClr val="dk1"/>
              </a:buClr>
              <a:buSzPts val="1067"/>
              <a:buFont typeface="Arial"/>
              <a:buNone/>
              <a:defRPr b="1" sz="1067"/>
            </a:lvl4pPr>
            <a:lvl5pPr indent="-228600" lvl="4" marL="2286000" algn="l">
              <a:spcBef>
                <a:spcPts val="213"/>
              </a:spcBef>
              <a:spcAft>
                <a:spcPts val="0"/>
              </a:spcAft>
              <a:buClr>
                <a:schemeClr val="dk1"/>
              </a:buClr>
              <a:buSzPts val="1067"/>
              <a:buFont typeface="Arial"/>
              <a:buNone/>
              <a:defRPr b="1" sz="1067"/>
            </a:lvl5pPr>
            <a:lvl6pPr indent="-228600" lvl="5" marL="2743200" algn="l">
              <a:spcBef>
                <a:spcPts val="213"/>
              </a:spcBef>
              <a:spcAft>
                <a:spcPts val="0"/>
              </a:spcAft>
              <a:buClr>
                <a:schemeClr val="dk1"/>
              </a:buClr>
              <a:buSzPts val="1067"/>
              <a:buFont typeface="Arial"/>
              <a:buNone/>
              <a:defRPr b="1" sz="1067"/>
            </a:lvl6pPr>
            <a:lvl7pPr indent="-228600" lvl="6" marL="3200400" algn="l">
              <a:spcBef>
                <a:spcPts val="213"/>
              </a:spcBef>
              <a:spcAft>
                <a:spcPts val="0"/>
              </a:spcAft>
              <a:buClr>
                <a:schemeClr val="dk1"/>
              </a:buClr>
              <a:buSzPts val="1067"/>
              <a:buFont typeface="Arial"/>
              <a:buNone/>
              <a:defRPr b="1" sz="1067"/>
            </a:lvl7pPr>
            <a:lvl8pPr indent="-228600" lvl="7" marL="3657600" algn="l">
              <a:spcBef>
                <a:spcPts val="213"/>
              </a:spcBef>
              <a:spcAft>
                <a:spcPts val="0"/>
              </a:spcAft>
              <a:buClr>
                <a:schemeClr val="dk1"/>
              </a:buClr>
              <a:buSzPts val="1067"/>
              <a:buFont typeface="Arial"/>
              <a:buNone/>
              <a:defRPr b="1" sz="1067"/>
            </a:lvl8pPr>
            <a:lvl9pPr indent="-228600" lvl="8" marL="4114800" algn="l">
              <a:spcBef>
                <a:spcPts val="213"/>
              </a:spcBef>
              <a:spcAft>
                <a:spcPts val="0"/>
              </a:spcAft>
              <a:buClr>
                <a:schemeClr val="dk1"/>
              </a:buClr>
              <a:buSzPts val="1067"/>
              <a:buFont typeface="Arial"/>
              <a:buNone/>
              <a:defRPr b="1" sz="1067"/>
            </a:lvl9pPr>
          </a:lstStyle>
          <a:p/>
        </p:txBody>
      </p:sp>
      <p:sp>
        <p:nvSpPr>
          <p:cNvPr id="45" name="Google Shape;45;p6"/>
          <p:cNvSpPr txBox="1"/>
          <p:nvPr>
            <p:ph idx="4" type="body"/>
          </p:nvPr>
        </p:nvSpPr>
        <p:spPr>
          <a:xfrm>
            <a:off x="16722328" y="6959600"/>
            <a:ext cx="14550630" cy="12643908"/>
          </a:xfrm>
          <a:prstGeom prst="rect">
            <a:avLst/>
          </a:prstGeom>
          <a:noFill/>
          <a:ln>
            <a:noFill/>
          </a:ln>
        </p:spPr>
        <p:txBody>
          <a:bodyPr anchorCtr="0" anchor="t" bIns="235125" lIns="470250" spcFirstLastPara="1" rIns="470250" wrap="square" tIns="235125">
            <a:noAutofit/>
          </a:bodyPr>
          <a:lstStyle>
            <a:lvl1pPr indent="-330200" lvl="0" marL="457200" algn="l">
              <a:spcBef>
                <a:spcPts val="320"/>
              </a:spcBef>
              <a:spcAft>
                <a:spcPts val="0"/>
              </a:spcAft>
              <a:buClr>
                <a:schemeClr val="dk1"/>
              </a:buClr>
              <a:buSzPts val="1600"/>
              <a:buFont typeface="Arial"/>
              <a:buChar char="•"/>
              <a:defRPr sz="1600"/>
            </a:lvl1pPr>
            <a:lvl2pPr indent="-313245" lvl="1" marL="914400" algn="l">
              <a:spcBef>
                <a:spcPts val="267"/>
              </a:spcBef>
              <a:spcAft>
                <a:spcPts val="0"/>
              </a:spcAft>
              <a:buClr>
                <a:schemeClr val="dk1"/>
              </a:buClr>
              <a:buSzPts val="1333"/>
              <a:buFont typeface="Arial"/>
              <a:buChar char="–"/>
              <a:defRPr sz="1333"/>
            </a:lvl2pPr>
            <a:lvl3pPr indent="-304800" lvl="2" marL="1371600" algn="l">
              <a:spcBef>
                <a:spcPts val="240"/>
              </a:spcBef>
              <a:spcAft>
                <a:spcPts val="0"/>
              </a:spcAft>
              <a:buClr>
                <a:schemeClr val="dk1"/>
              </a:buClr>
              <a:buSzPts val="1200"/>
              <a:buFont typeface="Arial"/>
              <a:buChar char="•"/>
              <a:defRPr sz="1200"/>
            </a:lvl3pPr>
            <a:lvl4pPr indent="-296354" lvl="3" marL="1828800" algn="l">
              <a:spcBef>
                <a:spcPts val="213"/>
              </a:spcBef>
              <a:spcAft>
                <a:spcPts val="0"/>
              </a:spcAft>
              <a:buClr>
                <a:schemeClr val="dk1"/>
              </a:buClr>
              <a:buSzPts val="1067"/>
              <a:buFont typeface="Arial"/>
              <a:buChar char="–"/>
              <a:defRPr sz="1067"/>
            </a:lvl4pPr>
            <a:lvl5pPr indent="-296354" lvl="4" marL="2286000" algn="l">
              <a:spcBef>
                <a:spcPts val="213"/>
              </a:spcBef>
              <a:spcAft>
                <a:spcPts val="0"/>
              </a:spcAft>
              <a:buClr>
                <a:schemeClr val="dk1"/>
              </a:buClr>
              <a:buSzPts val="1067"/>
              <a:buFont typeface="Arial"/>
              <a:buChar char="»"/>
              <a:defRPr sz="1067"/>
            </a:lvl5pPr>
            <a:lvl6pPr indent="-296354" lvl="5" marL="2743200" algn="l">
              <a:spcBef>
                <a:spcPts val="213"/>
              </a:spcBef>
              <a:spcAft>
                <a:spcPts val="0"/>
              </a:spcAft>
              <a:buClr>
                <a:schemeClr val="dk1"/>
              </a:buClr>
              <a:buSzPts val="1067"/>
              <a:buFont typeface="Arial"/>
              <a:buChar char="»"/>
              <a:defRPr sz="1067"/>
            </a:lvl6pPr>
            <a:lvl7pPr indent="-296354" lvl="6" marL="3200400" algn="l">
              <a:spcBef>
                <a:spcPts val="213"/>
              </a:spcBef>
              <a:spcAft>
                <a:spcPts val="0"/>
              </a:spcAft>
              <a:buClr>
                <a:schemeClr val="dk1"/>
              </a:buClr>
              <a:buSzPts val="1067"/>
              <a:buFont typeface="Arial"/>
              <a:buChar char="»"/>
              <a:defRPr sz="1067"/>
            </a:lvl7pPr>
            <a:lvl8pPr indent="-296354" lvl="7" marL="3657600" algn="l">
              <a:spcBef>
                <a:spcPts val="213"/>
              </a:spcBef>
              <a:spcAft>
                <a:spcPts val="0"/>
              </a:spcAft>
              <a:buClr>
                <a:schemeClr val="dk1"/>
              </a:buClr>
              <a:buSzPts val="1067"/>
              <a:buFont typeface="Arial"/>
              <a:buChar char="»"/>
              <a:defRPr sz="1067"/>
            </a:lvl8pPr>
            <a:lvl9pPr indent="-296354" lvl="8" marL="4114800" algn="l">
              <a:spcBef>
                <a:spcPts val="213"/>
              </a:spcBef>
              <a:spcAft>
                <a:spcPts val="0"/>
              </a:spcAft>
              <a:buClr>
                <a:schemeClr val="dk1"/>
              </a:buClr>
              <a:buSzPts val="1067"/>
              <a:buFont typeface="Arial"/>
              <a:buChar char="»"/>
              <a:defRPr sz="1067"/>
            </a:lvl9pPr>
          </a:lstStyle>
          <a:p/>
        </p:txBody>
      </p:sp>
      <p:sp>
        <p:nvSpPr>
          <p:cNvPr id="46" name="Google Shape;46;p6"/>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645444" y="874184"/>
            <a:ext cx="10829925" cy="3717925"/>
          </a:xfrm>
          <a:prstGeom prst="rect">
            <a:avLst/>
          </a:prstGeom>
          <a:noFill/>
          <a:ln>
            <a:noFill/>
          </a:ln>
        </p:spPr>
        <p:txBody>
          <a:bodyPr anchorCtr="0" anchor="b" bIns="235125" lIns="470250" spcFirstLastPara="1" rIns="470250" wrap="square" tIns="235125">
            <a:noAutofit/>
          </a:bodyPr>
          <a:lstStyle>
            <a:lvl1pPr lvl="0" algn="l">
              <a:spcBef>
                <a:spcPts val="0"/>
              </a:spcBef>
              <a:spcAft>
                <a:spcPts val="0"/>
              </a:spcAft>
              <a:buSzPts val="1400"/>
              <a:buNone/>
              <a:defRPr b="1" sz="1333"/>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12870656" y="874184"/>
            <a:ext cx="18402300" cy="18729325"/>
          </a:xfrm>
          <a:prstGeom prst="rect">
            <a:avLst/>
          </a:prstGeom>
          <a:noFill/>
          <a:ln>
            <a:noFill/>
          </a:ln>
        </p:spPr>
        <p:txBody>
          <a:bodyPr anchorCtr="0" anchor="t" bIns="235125" lIns="470250" spcFirstLastPara="1" rIns="470250" wrap="square" tIns="235125">
            <a:noAutofit/>
          </a:bodyPr>
          <a:lstStyle>
            <a:lvl1pPr indent="-364045" lvl="0" marL="457200" algn="l">
              <a:spcBef>
                <a:spcPts val="427"/>
              </a:spcBef>
              <a:spcAft>
                <a:spcPts val="0"/>
              </a:spcAft>
              <a:buClr>
                <a:schemeClr val="dk1"/>
              </a:buClr>
              <a:buSzPts val="2133"/>
              <a:buFont typeface="Arial"/>
              <a:buChar char="•"/>
              <a:defRPr sz="2133"/>
            </a:lvl1pPr>
            <a:lvl2pPr indent="-347154" lvl="1" marL="914400" algn="l">
              <a:spcBef>
                <a:spcPts val="373"/>
              </a:spcBef>
              <a:spcAft>
                <a:spcPts val="0"/>
              </a:spcAft>
              <a:buClr>
                <a:schemeClr val="dk1"/>
              </a:buClr>
              <a:buSzPts val="1867"/>
              <a:buFont typeface="Arial"/>
              <a:buChar char="–"/>
              <a:defRPr sz="1867"/>
            </a:lvl2pPr>
            <a:lvl3pPr indent="-330200" lvl="2" marL="1371600" algn="l">
              <a:spcBef>
                <a:spcPts val="320"/>
              </a:spcBef>
              <a:spcAft>
                <a:spcPts val="0"/>
              </a:spcAft>
              <a:buClr>
                <a:schemeClr val="dk1"/>
              </a:buClr>
              <a:buSzPts val="1600"/>
              <a:buFont typeface="Arial"/>
              <a:buChar char="•"/>
              <a:defRPr sz="1600"/>
            </a:lvl3pPr>
            <a:lvl4pPr indent="-313245" lvl="3" marL="1828800" algn="l">
              <a:spcBef>
                <a:spcPts val="267"/>
              </a:spcBef>
              <a:spcAft>
                <a:spcPts val="0"/>
              </a:spcAft>
              <a:buClr>
                <a:schemeClr val="dk1"/>
              </a:buClr>
              <a:buSzPts val="1333"/>
              <a:buFont typeface="Arial"/>
              <a:buChar char="–"/>
              <a:defRPr sz="1333"/>
            </a:lvl4pPr>
            <a:lvl5pPr indent="-313245" lvl="4" marL="2286000" algn="l">
              <a:spcBef>
                <a:spcPts val="267"/>
              </a:spcBef>
              <a:spcAft>
                <a:spcPts val="0"/>
              </a:spcAft>
              <a:buClr>
                <a:schemeClr val="dk1"/>
              </a:buClr>
              <a:buSzPts val="1333"/>
              <a:buFont typeface="Arial"/>
              <a:buChar char="»"/>
              <a:defRPr sz="1333"/>
            </a:lvl5pPr>
            <a:lvl6pPr indent="-313245" lvl="5" marL="2743200" algn="l">
              <a:spcBef>
                <a:spcPts val="267"/>
              </a:spcBef>
              <a:spcAft>
                <a:spcPts val="0"/>
              </a:spcAft>
              <a:buClr>
                <a:schemeClr val="dk1"/>
              </a:buClr>
              <a:buSzPts val="1333"/>
              <a:buFont typeface="Arial"/>
              <a:buChar char="»"/>
              <a:defRPr sz="1333"/>
            </a:lvl6pPr>
            <a:lvl7pPr indent="-313245" lvl="6" marL="3200400" algn="l">
              <a:spcBef>
                <a:spcPts val="267"/>
              </a:spcBef>
              <a:spcAft>
                <a:spcPts val="0"/>
              </a:spcAft>
              <a:buClr>
                <a:schemeClr val="dk1"/>
              </a:buClr>
              <a:buSzPts val="1333"/>
              <a:buFont typeface="Arial"/>
              <a:buChar char="»"/>
              <a:defRPr sz="1333"/>
            </a:lvl7pPr>
            <a:lvl8pPr indent="-313245" lvl="7" marL="3657600" algn="l">
              <a:spcBef>
                <a:spcPts val="267"/>
              </a:spcBef>
              <a:spcAft>
                <a:spcPts val="0"/>
              </a:spcAft>
              <a:buClr>
                <a:schemeClr val="dk1"/>
              </a:buClr>
              <a:buSzPts val="1333"/>
              <a:buFont typeface="Arial"/>
              <a:buChar char="»"/>
              <a:defRPr sz="1333"/>
            </a:lvl8pPr>
            <a:lvl9pPr indent="-313245" lvl="8" marL="4114800" algn="l">
              <a:spcBef>
                <a:spcPts val="267"/>
              </a:spcBef>
              <a:spcAft>
                <a:spcPts val="0"/>
              </a:spcAft>
              <a:buClr>
                <a:schemeClr val="dk1"/>
              </a:buClr>
              <a:buSzPts val="1333"/>
              <a:buFont typeface="Arial"/>
              <a:buChar char="»"/>
              <a:defRPr sz="1333"/>
            </a:lvl9pPr>
          </a:lstStyle>
          <a:p/>
        </p:txBody>
      </p:sp>
      <p:sp>
        <p:nvSpPr>
          <p:cNvPr id="61" name="Google Shape;61;p9"/>
          <p:cNvSpPr txBox="1"/>
          <p:nvPr>
            <p:ph idx="2" type="body"/>
          </p:nvPr>
        </p:nvSpPr>
        <p:spPr>
          <a:xfrm>
            <a:off x="1645444" y="4592109"/>
            <a:ext cx="10829925" cy="15011400"/>
          </a:xfrm>
          <a:prstGeom prst="rect">
            <a:avLst/>
          </a:prstGeom>
          <a:noFill/>
          <a:ln>
            <a:noFill/>
          </a:ln>
        </p:spPr>
        <p:txBody>
          <a:bodyPr anchorCtr="0" anchor="t" bIns="235125" lIns="470250" spcFirstLastPara="1" rIns="470250" wrap="square" tIns="235125">
            <a:noAutofit/>
          </a:bodyPr>
          <a:lstStyle>
            <a:lvl1pPr indent="-228600" lvl="0" marL="457200" algn="l">
              <a:spcBef>
                <a:spcPts val="187"/>
              </a:spcBef>
              <a:spcAft>
                <a:spcPts val="0"/>
              </a:spcAft>
              <a:buClr>
                <a:schemeClr val="dk1"/>
              </a:buClr>
              <a:buSzPts val="933"/>
              <a:buFont typeface="Arial"/>
              <a:buNone/>
              <a:defRPr sz="933"/>
            </a:lvl1pPr>
            <a:lvl2pPr indent="-228600" lvl="1" marL="914400" algn="l">
              <a:spcBef>
                <a:spcPts val="160"/>
              </a:spcBef>
              <a:spcAft>
                <a:spcPts val="0"/>
              </a:spcAft>
              <a:buClr>
                <a:schemeClr val="dk1"/>
              </a:buClr>
              <a:buSzPts val="800"/>
              <a:buFont typeface="Arial"/>
              <a:buNone/>
              <a:defRPr sz="800"/>
            </a:lvl2pPr>
            <a:lvl3pPr indent="-228600" lvl="2" marL="1371600" algn="l">
              <a:spcBef>
                <a:spcPts val="133"/>
              </a:spcBef>
              <a:spcAft>
                <a:spcPts val="0"/>
              </a:spcAft>
              <a:buClr>
                <a:schemeClr val="dk1"/>
              </a:buClr>
              <a:buSzPts val="667"/>
              <a:buFont typeface="Arial"/>
              <a:buNone/>
              <a:defRPr sz="667"/>
            </a:lvl3pPr>
            <a:lvl4pPr indent="-228600" lvl="3" marL="1828800" algn="l">
              <a:spcBef>
                <a:spcPts val="120"/>
              </a:spcBef>
              <a:spcAft>
                <a:spcPts val="0"/>
              </a:spcAft>
              <a:buClr>
                <a:schemeClr val="dk1"/>
              </a:buClr>
              <a:buSzPts val="600"/>
              <a:buFont typeface="Arial"/>
              <a:buNone/>
              <a:defRPr sz="600"/>
            </a:lvl4pPr>
            <a:lvl5pPr indent="-228600" lvl="4" marL="2286000" algn="l">
              <a:spcBef>
                <a:spcPts val="120"/>
              </a:spcBef>
              <a:spcAft>
                <a:spcPts val="0"/>
              </a:spcAft>
              <a:buClr>
                <a:schemeClr val="dk1"/>
              </a:buClr>
              <a:buSzPts val="600"/>
              <a:buFont typeface="Arial"/>
              <a:buNone/>
              <a:defRPr sz="600"/>
            </a:lvl5pPr>
            <a:lvl6pPr indent="-228600" lvl="5" marL="2743200" algn="l">
              <a:spcBef>
                <a:spcPts val="120"/>
              </a:spcBef>
              <a:spcAft>
                <a:spcPts val="0"/>
              </a:spcAft>
              <a:buClr>
                <a:schemeClr val="dk1"/>
              </a:buClr>
              <a:buSzPts val="600"/>
              <a:buFont typeface="Arial"/>
              <a:buNone/>
              <a:defRPr sz="600"/>
            </a:lvl6pPr>
            <a:lvl7pPr indent="-228600" lvl="6" marL="3200400" algn="l">
              <a:spcBef>
                <a:spcPts val="120"/>
              </a:spcBef>
              <a:spcAft>
                <a:spcPts val="0"/>
              </a:spcAft>
              <a:buClr>
                <a:schemeClr val="dk1"/>
              </a:buClr>
              <a:buSzPts val="600"/>
              <a:buFont typeface="Arial"/>
              <a:buNone/>
              <a:defRPr sz="600"/>
            </a:lvl7pPr>
            <a:lvl8pPr indent="-228600" lvl="7" marL="3657600" algn="l">
              <a:spcBef>
                <a:spcPts val="120"/>
              </a:spcBef>
              <a:spcAft>
                <a:spcPts val="0"/>
              </a:spcAft>
              <a:buClr>
                <a:schemeClr val="dk1"/>
              </a:buClr>
              <a:buSzPts val="600"/>
              <a:buFont typeface="Arial"/>
              <a:buNone/>
              <a:defRPr sz="600"/>
            </a:lvl8pPr>
            <a:lvl9pPr indent="-228600" lvl="8" marL="4114800" algn="l">
              <a:spcBef>
                <a:spcPts val="120"/>
              </a:spcBef>
              <a:spcAft>
                <a:spcPts val="0"/>
              </a:spcAft>
              <a:buClr>
                <a:schemeClr val="dk1"/>
              </a:buClr>
              <a:buSzPts val="600"/>
              <a:buFont typeface="Arial"/>
              <a:buNone/>
              <a:defRPr sz="600"/>
            </a:lvl9pPr>
          </a:lstStyle>
          <a:p/>
        </p:txBody>
      </p:sp>
      <p:sp>
        <p:nvSpPr>
          <p:cNvPr id="62" name="Google Shape;62;p9"/>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451997" y="15361709"/>
            <a:ext cx="19751280" cy="1813983"/>
          </a:xfrm>
          <a:prstGeom prst="rect">
            <a:avLst/>
          </a:prstGeom>
          <a:noFill/>
          <a:ln>
            <a:noFill/>
          </a:ln>
        </p:spPr>
        <p:txBody>
          <a:bodyPr anchorCtr="0" anchor="b" bIns="235125" lIns="470250" spcFirstLastPara="1" rIns="470250" wrap="square" tIns="235125">
            <a:noAutofit/>
          </a:bodyPr>
          <a:lstStyle>
            <a:lvl1pPr lvl="0" algn="l">
              <a:spcBef>
                <a:spcPts val="0"/>
              </a:spcBef>
              <a:spcAft>
                <a:spcPts val="0"/>
              </a:spcAft>
              <a:buSzPts val="1400"/>
              <a:buNone/>
              <a:defRPr b="1" sz="1333"/>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6451997" y="1961092"/>
            <a:ext cx="19751280" cy="13166725"/>
          </a:xfrm>
          <a:prstGeom prst="rect">
            <a:avLst/>
          </a:prstGeom>
          <a:noFill/>
          <a:ln>
            <a:noFill/>
          </a:ln>
        </p:spPr>
      </p:sp>
      <p:sp>
        <p:nvSpPr>
          <p:cNvPr id="68" name="Google Shape;68;p10"/>
          <p:cNvSpPr txBox="1"/>
          <p:nvPr>
            <p:ph idx="1" type="body"/>
          </p:nvPr>
        </p:nvSpPr>
        <p:spPr>
          <a:xfrm>
            <a:off x="6451997" y="17175693"/>
            <a:ext cx="19751280" cy="2574925"/>
          </a:xfrm>
          <a:prstGeom prst="rect">
            <a:avLst/>
          </a:prstGeom>
          <a:noFill/>
          <a:ln>
            <a:noFill/>
          </a:ln>
        </p:spPr>
        <p:txBody>
          <a:bodyPr anchorCtr="0" anchor="t" bIns="235125" lIns="470250" spcFirstLastPara="1" rIns="470250" wrap="square" tIns="235125">
            <a:noAutofit/>
          </a:bodyPr>
          <a:lstStyle>
            <a:lvl1pPr indent="-228600" lvl="0" marL="457200" algn="l">
              <a:spcBef>
                <a:spcPts val="187"/>
              </a:spcBef>
              <a:spcAft>
                <a:spcPts val="0"/>
              </a:spcAft>
              <a:buClr>
                <a:schemeClr val="dk1"/>
              </a:buClr>
              <a:buSzPts val="933"/>
              <a:buFont typeface="Arial"/>
              <a:buNone/>
              <a:defRPr sz="933"/>
            </a:lvl1pPr>
            <a:lvl2pPr indent="-228600" lvl="1" marL="914400" algn="l">
              <a:spcBef>
                <a:spcPts val="160"/>
              </a:spcBef>
              <a:spcAft>
                <a:spcPts val="0"/>
              </a:spcAft>
              <a:buClr>
                <a:schemeClr val="dk1"/>
              </a:buClr>
              <a:buSzPts val="800"/>
              <a:buFont typeface="Arial"/>
              <a:buNone/>
              <a:defRPr sz="800"/>
            </a:lvl2pPr>
            <a:lvl3pPr indent="-228600" lvl="2" marL="1371600" algn="l">
              <a:spcBef>
                <a:spcPts val="133"/>
              </a:spcBef>
              <a:spcAft>
                <a:spcPts val="0"/>
              </a:spcAft>
              <a:buClr>
                <a:schemeClr val="dk1"/>
              </a:buClr>
              <a:buSzPts val="667"/>
              <a:buFont typeface="Arial"/>
              <a:buNone/>
              <a:defRPr sz="667"/>
            </a:lvl3pPr>
            <a:lvl4pPr indent="-228600" lvl="3" marL="1828800" algn="l">
              <a:spcBef>
                <a:spcPts val="120"/>
              </a:spcBef>
              <a:spcAft>
                <a:spcPts val="0"/>
              </a:spcAft>
              <a:buClr>
                <a:schemeClr val="dk1"/>
              </a:buClr>
              <a:buSzPts val="600"/>
              <a:buFont typeface="Arial"/>
              <a:buNone/>
              <a:defRPr sz="600"/>
            </a:lvl4pPr>
            <a:lvl5pPr indent="-228600" lvl="4" marL="2286000" algn="l">
              <a:spcBef>
                <a:spcPts val="120"/>
              </a:spcBef>
              <a:spcAft>
                <a:spcPts val="0"/>
              </a:spcAft>
              <a:buClr>
                <a:schemeClr val="dk1"/>
              </a:buClr>
              <a:buSzPts val="600"/>
              <a:buFont typeface="Arial"/>
              <a:buNone/>
              <a:defRPr sz="600"/>
            </a:lvl5pPr>
            <a:lvl6pPr indent="-228600" lvl="5" marL="2743200" algn="l">
              <a:spcBef>
                <a:spcPts val="120"/>
              </a:spcBef>
              <a:spcAft>
                <a:spcPts val="0"/>
              </a:spcAft>
              <a:buClr>
                <a:schemeClr val="dk1"/>
              </a:buClr>
              <a:buSzPts val="600"/>
              <a:buFont typeface="Arial"/>
              <a:buNone/>
              <a:defRPr sz="600"/>
            </a:lvl6pPr>
            <a:lvl7pPr indent="-228600" lvl="6" marL="3200400" algn="l">
              <a:spcBef>
                <a:spcPts val="120"/>
              </a:spcBef>
              <a:spcAft>
                <a:spcPts val="0"/>
              </a:spcAft>
              <a:buClr>
                <a:schemeClr val="dk1"/>
              </a:buClr>
              <a:buSzPts val="600"/>
              <a:buFont typeface="Arial"/>
              <a:buNone/>
              <a:defRPr sz="600"/>
            </a:lvl7pPr>
            <a:lvl8pPr indent="-228600" lvl="7" marL="3657600" algn="l">
              <a:spcBef>
                <a:spcPts val="120"/>
              </a:spcBef>
              <a:spcAft>
                <a:spcPts val="0"/>
              </a:spcAft>
              <a:buClr>
                <a:schemeClr val="dk1"/>
              </a:buClr>
              <a:buSzPts val="600"/>
              <a:buFont typeface="Arial"/>
              <a:buNone/>
              <a:defRPr sz="600"/>
            </a:lvl8pPr>
            <a:lvl9pPr indent="-228600" lvl="8" marL="4114800" algn="l">
              <a:spcBef>
                <a:spcPts val="120"/>
              </a:spcBef>
              <a:spcAft>
                <a:spcPts val="0"/>
              </a:spcAft>
              <a:buClr>
                <a:schemeClr val="dk1"/>
              </a:buClr>
              <a:buSzPts val="600"/>
              <a:buFont typeface="Arial"/>
              <a:buNone/>
              <a:defRPr sz="600"/>
            </a:lvl9pPr>
          </a:lstStyle>
          <a:p/>
        </p:txBody>
      </p:sp>
      <p:sp>
        <p:nvSpPr>
          <p:cNvPr id="69" name="Google Shape;69;p10"/>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46635" y="879475"/>
            <a:ext cx="29626322" cy="3657600"/>
          </a:xfrm>
          <a:prstGeom prst="rect">
            <a:avLst/>
          </a:prstGeom>
          <a:noFill/>
          <a:ln>
            <a:noFill/>
          </a:ln>
        </p:spPr>
        <p:txBody>
          <a:bodyPr anchorCtr="0" anchor="ctr" bIns="235125" lIns="470250" spcFirstLastPara="1" rIns="470250" wrap="square" tIns="235125">
            <a:noAutofit/>
          </a:bodyPr>
          <a:lstStyle>
            <a:lvl1pPr lvl="0"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5134"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1646635" y="5121275"/>
            <a:ext cx="29626322" cy="14483293"/>
          </a:xfrm>
          <a:prstGeom prst="rect">
            <a:avLst/>
          </a:prstGeom>
          <a:noFill/>
          <a:ln>
            <a:noFill/>
          </a:ln>
        </p:spPr>
        <p:txBody>
          <a:bodyPr anchorCtr="0" anchor="t" bIns="235125" lIns="470250" spcFirstLastPara="1" rIns="470250" wrap="square" tIns="235125">
            <a:noAutofit/>
          </a:bodyPr>
          <a:lstStyle>
            <a:lvl1pPr indent="-927163" lvl="0" marL="457200" marR="0" rtl="0" algn="l">
              <a:spcBef>
                <a:spcPts val="2200"/>
              </a:spcBef>
              <a:spcAft>
                <a:spcPts val="0"/>
              </a:spcAft>
              <a:buClr>
                <a:schemeClr val="dk1"/>
              </a:buClr>
              <a:buSzPts val="11001"/>
              <a:buFont typeface="Arial"/>
              <a:buChar char="•"/>
              <a:defRPr b="0" i="0" sz="11001" u="none" cap="none" strike="noStrike">
                <a:solidFill>
                  <a:schemeClr val="dk1"/>
                </a:solidFill>
                <a:latin typeface="Arial"/>
                <a:ea typeface="Arial"/>
                <a:cs typeface="Arial"/>
                <a:sym typeface="Arial"/>
              </a:defRPr>
            </a:lvl1pPr>
            <a:lvl2pPr indent="-838200" lvl="1" marL="9144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2pPr>
            <a:lvl3pPr indent="-749300" lvl="2" marL="1371600" marR="0" rtl="0" algn="l">
              <a:spcBef>
                <a:spcPts val="1640"/>
              </a:spcBef>
              <a:spcAft>
                <a:spcPts val="0"/>
              </a:spcAft>
              <a:buClr>
                <a:schemeClr val="dk1"/>
              </a:buClr>
              <a:buSzPts val="8200"/>
              <a:buFont typeface="Arial"/>
              <a:buChar char="•"/>
              <a:defRPr b="0" i="0" sz="8200" u="none" cap="none" strike="noStrike">
                <a:solidFill>
                  <a:schemeClr val="dk1"/>
                </a:solidFill>
                <a:latin typeface="Arial"/>
                <a:ea typeface="Arial"/>
                <a:cs typeface="Arial"/>
                <a:sym typeface="Arial"/>
              </a:defRPr>
            </a:lvl3pPr>
            <a:lvl4pPr indent="-668909" lvl="3" marL="1828800" marR="0" rtl="0" algn="l">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4pPr>
            <a:lvl5pPr indent="-668909" lvl="4" marL="2286000" marR="0" rtl="0" algn="l">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5pPr>
            <a:lvl6pPr indent="-668909" lvl="5" marL="2743200" marR="0" rtl="0" algn="l">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6pPr>
            <a:lvl7pPr indent="-668909" lvl="6" marL="3200400" marR="0" rtl="0" algn="l">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7pPr>
            <a:lvl8pPr indent="-668909" lvl="7" marL="3657600" marR="0" rtl="0" algn="l">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8pPr>
            <a:lvl9pPr indent="-668908" lvl="8" marL="4114800" marR="0" rtl="0" algn="l">
              <a:spcBef>
                <a:spcPts val="1387"/>
              </a:spcBef>
              <a:spcAft>
                <a:spcPts val="0"/>
              </a:spcAft>
              <a:buClr>
                <a:schemeClr val="dk1"/>
              </a:buClr>
              <a:buSzPts val="6934"/>
              <a:buFont typeface="Arial"/>
              <a:buChar char="»"/>
              <a:defRPr b="0" i="0" sz="6933"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1646635" y="19985568"/>
            <a:ext cx="7680722" cy="1524000"/>
          </a:xfrm>
          <a:prstGeom prst="rect">
            <a:avLst/>
          </a:prstGeom>
          <a:noFill/>
          <a:ln>
            <a:noFill/>
          </a:ln>
        </p:spPr>
        <p:txBody>
          <a:bodyPr anchorCtr="0" anchor="t" bIns="235125" lIns="470250" spcFirstLastPara="1" rIns="470250" wrap="square" tIns="235125">
            <a:noAutofit/>
          </a:bodyPr>
          <a:lstStyle>
            <a:lvl1pPr lvl="0" marR="0" rtl="0" algn="l">
              <a:spcBef>
                <a:spcPts val="0"/>
              </a:spcBef>
              <a:spcAft>
                <a:spcPts val="0"/>
              </a:spcAft>
              <a:buSzPts val="1400"/>
              <a:buNone/>
              <a:defRPr b="0" i="0" sz="4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143"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143"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143"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143"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143"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143"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143"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143"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11247834" y="19985568"/>
            <a:ext cx="10423922" cy="1524000"/>
          </a:xfrm>
          <a:prstGeom prst="rect">
            <a:avLst/>
          </a:prstGeom>
          <a:noFill/>
          <a:ln>
            <a:noFill/>
          </a:ln>
        </p:spPr>
        <p:txBody>
          <a:bodyPr anchorCtr="0" anchor="t" bIns="235125" lIns="470250" spcFirstLastPara="1" rIns="470250" wrap="square" tIns="235125">
            <a:noAutofit/>
          </a:bodyPr>
          <a:lstStyle>
            <a:lvl1pPr lvl="0" marR="0" rtl="0" algn="ctr">
              <a:spcBef>
                <a:spcPts val="0"/>
              </a:spcBef>
              <a:spcAft>
                <a:spcPts val="0"/>
              </a:spcAft>
              <a:buSzPts val="1400"/>
              <a:buNone/>
              <a:defRPr b="0" i="0" sz="4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143"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143"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143"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143"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143"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143"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143"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143"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23592234" y="19985568"/>
            <a:ext cx="7680722" cy="1524000"/>
          </a:xfrm>
          <a:prstGeom prst="rect">
            <a:avLst/>
          </a:prstGeom>
          <a:noFill/>
          <a:ln>
            <a:noFill/>
          </a:ln>
        </p:spPr>
        <p:txBody>
          <a:bodyPr anchorCtr="0" anchor="t" bIns="235125" lIns="470250" spcFirstLastPara="1" rIns="470250" wrap="square" tIns="235125">
            <a:noAutofit/>
          </a:bodyPr>
          <a:lstStyle>
            <a:lvl1pPr indent="0" lvl="0" marL="0" marR="0" rtl="0" algn="r">
              <a:spcBef>
                <a:spcPts val="0"/>
              </a:spcBef>
              <a:spcAft>
                <a:spcPts val="0"/>
              </a:spcAft>
              <a:buNone/>
              <a:defRPr b="0" i="0" sz="48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48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48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48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48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48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48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48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4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rot="-5400000">
            <a:off x="-11074400" y="10972800"/>
            <a:ext cx="14274800" cy="3937000"/>
          </a:xfrm>
          <a:prstGeom prst="rect">
            <a:avLst/>
          </a:prstGeom>
          <a:noFill/>
          <a:ln>
            <a:noFill/>
          </a:ln>
        </p:spPr>
      </p:pic>
      <p:pic>
        <p:nvPicPr>
          <p:cNvPr id="12" name="Google Shape;12;p1"/>
          <p:cNvPicPr preferRelativeResize="0"/>
          <p:nvPr/>
        </p:nvPicPr>
        <p:blipFill rotWithShape="1">
          <a:blip r:embed="rId1">
            <a:alphaModFix/>
          </a:blip>
          <a:srcRect b="0" l="0" r="0" t="0"/>
          <a:stretch/>
        </p:blipFill>
        <p:spPr>
          <a:xfrm rot="5400000">
            <a:off x="29718000" y="10972800"/>
            <a:ext cx="14274800" cy="3937000"/>
          </a:xfrm>
          <a:prstGeom prst="rect">
            <a:avLst/>
          </a:prstGeom>
          <a:noFill/>
          <a:ln>
            <a:noFill/>
          </a:ln>
        </p:spPr>
      </p:pic>
      <p:pic>
        <p:nvPicPr>
          <p:cNvPr id="13" name="Google Shape;13;p1"/>
          <p:cNvPicPr preferRelativeResize="0"/>
          <p:nvPr/>
        </p:nvPicPr>
        <p:blipFill rotWithShape="1">
          <a:blip r:embed="rId2">
            <a:alphaModFix/>
          </a:blip>
          <a:srcRect b="0" l="0" r="0" t="0"/>
          <a:stretch/>
        </p:blipFill>
        <p:spPr>
          <a:xfrm>
            <a:off x="1460500" y="22453600"/>
            <a:ext cx="29997400" cy="1447800"/>
          </a:xfrm>
          <a:prstGeom prst="rect">
            <a:avLst/>
          </a:prstGeom>
          <a:noFill/>
          <a:ln>
            <a:noFill/>
          </a:ln>
        </p:spPr>
      </p:pic>
      <p:sp>
        <p:nvSpPr>
          <p:cNvPr id="14" name="Google Shape;14;p1"/>
          <p:cNvSpPr/>
          <p:nvPr/>
        </p:nvSpPr>
        <p:spPr>
          <a:xfrm>
            <a:off x="1460500" y="23025100"/>
            <a:ext cx="16459200" cy="1270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4560" u="none" cap="none" strike="noStrike">
                <a:solidFill>
                  <a:srgbClr val="808080"/>
                </a:solidFill>
                <a:latin typeface="Arial"/>
                <a:ea typeface="Arial"/>
                <a:cs typeface="Arial"/>
                <a:sym typeface="Arial"/>
              </a:rPr>
              <a:t>Template ID: intuitivecerulean  Size: 36x24</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2.png"/><Relationship Id="rId13" Type="http://schemas.openxmlformats.org/officeDocument/2006/relationships/image" Target="../media/image12.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5.jpg"/><Relationship Id="rId9" Type="http://schemas.openxmlformats.org/officeDocument/2006/relationships/image" Target="../media/image6.png"/><Relationship Id="rId15" Type="http://schemas.openxmlformats.org/officeDocument/2006/relationships/image" Target="../media/image14.png"/><Relationship Id="rId14" Type="http://schemas.openxmlformats.org/officeDocument/2006/relationships/image" Target="../media/image11.png"/><Relationship Id="rId17" Type="http://schemas.openxmlformats.org/officeDocument/2006/relationships/image" Target="../media/image13.png"/><Relationship Id="rId16" Type="http://schemas.openxmlformats.org/officeDocument/2006/relationships/image" Target="../media/image9.pn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6.jp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F1F8"/>
            </a:gs>
            <a:gs pos="100000">
              <a:srgbClr val="FFFFFF"/>
            </a:gs>
          </a:gsLst>
          <a:lin ang="16200000" scaled="0"/>
        </a:gradFill>
      </p:bgPr>
    </p:bg>
    <p:spTree>
      <p:nvGrpSpPr>
        <p:cNvPr id="87" name="Shape 87"/>
        <p:cNvGrpSpPr/>
        <p:nvPr/>
      </p:nvGrpSpPr>
      <p:grpSpPr>
        <a:xfrm>
          <a:off x="0" y="0"/>
          <a:ext cx="0" cy="0"/>
          <a:chOff x="0" y="0"/>
          <a:chExt cx="0" cy="0"/>
        </a:xfrm>
      </p:grpSpPr>
      <p:sp>
        <p:nvSpPr>
          <p:cNvPr id="88" name="Google Shape;88;p13"/>
          <p:cNvSpPr/>
          <p:nvPr/>
        </p:nvSpPr>
        <p:spPr>
          <a:xfrm>
            <a:off x="0" y="0"/>
            <a:ext cx="32918400" cy="4316056"/>
          </a:xfrm>
          <a:prstGeom prst="rect">
            <a:avLst/>
          </a:prstGeom>
          <a:solidFill>
            <a:srgbClr val="3D85C6"/>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Font typeface="Arial"/>
              <a:buNone/>
            </a:pPr>
            <a:r>
              <a:t/>
            </a:r>
            <a:endParaRPr b="0" i="0" sz="3200" u="none" cap="none" strike="noStrike">
              <a:solidFill>
                <a:schemeClr val="lt1"/>
              </a:solidFill>
              <a:latin typeface="Arial"/>
              <a:ea typeface="Arial"/>
              <a:cs typeface="Arial"/>
              <a:sym typeface="Arial"/>
            </a:endParaRPr>
          </a:p>
        </p:txBody>
      </p:sp>
      <p:sp>
        <p:nvSpPr>
          <p:cNvPr id="89" name="Google Shape;89;p13"/>
          <p:cNvSpPr txBox="1"/>
          <p:nvPr/>
        </p:nvSpPr>
        <p:spPr>
          <a:xfrm>
            <a:off x="4241100" y="1484859"/>
            <a:ext cx="24384000" cy="225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2"/>
              </a:buClr>
              <a:buSzPts val="6000"/>
              <a:buFont typeface="Arial"/>
              <a:buNone/>
            </a:pPr>
            <a:r>
              <a:t/>
            </a:r>
            <a:endParaRPr b="0" i="0" sz="6000" u="none" cap="none" strike="noStrike">
              <a:solidFill>
                <a:schemeClr val="dk2"/>
              </a:solidFill>
              <a:latin typeface="Libre Franklin Black"/>
              <a:ea typeface="Libre Franklin Black"/>
              <a:cs typeface="Libre Franklin Black"/>
              <a:sym typeface="Libre Franklin Black"/>
            </a:endParaRPr>
          </a:p>
          <a:p>
            <a:pPr indent="0" lvl="0" marL="0" marR="0" rtl="0" algn="ctr">
              <a:lnSpc>
                <a:spcPct val="100000"/>
              </a:lnSpc>
              <a:spcBef>
                <a:spcPts val="740"/>
              </a:spcBef>
              <a:spcAft>
                <a:spcPts val="0"/>
              </a:spcAft>
              <a:buClr>
                <a:schemeClr val="lt1"/>
              </a:buClr>
              <a:buSzPts val="3700"/>
              <a:buFont typeface="Arial"/>
              <a:buNone/>
            </a:pPr>
            <a:r>
              <a:rPr b="0" i="1" lang="en-US" sz="3700" u="none" cap="none" strike="noStrike">
                <a:solidFill>
                  <a:schemeClr val="lt1"/>
                </a:solidFill>
                <a:latin typeface="Open Sans"/>
                <a:ea typeface="Open Sans"/>
                <a:cs typeface="Open Sans"/>
                <a:sym typeface="Open Sans"/>
              </a:rPr>
              <a:t>Sally Nasserdine, Huda Yaseen, Nour AbuAlaywa, Yasmin Abu</a:t>
            </a:r>
            <a:r>
              <a:rPr i="1" lang="en-US" sz="3700">
                <a:solidFill>
                  <a:schemeClr val="lt1"/>
                </a:solidFill>
                <a:latin typeface="Open Sans"/>
                <a:ea typeface="Open Sans"/>
                <a:cs typeface="Open Sans"/>
                <a:sym typeface="Open Sans"/>
              </a:rPr>
              <a:t>Alaywa</a:t>
            </a:r>
            <a:endParaRPr/>
          </a:p>
          <a:p>
            <a:pPr indent="0" lvl="0" marL="0" marR="0" rtl="0" algn="ctr">
              <a:lnSpc>
                <a:spcPct val="100000"/>
              </a:lnSpc>
              <a:spcBef>
                <a:spcPts val="740"/>
              </a:spcBef>
              <a:spcAft>
                <a:spcPts val="0"/>
              </a:spcAft>
              <a:buClr>
                <a:schemeClr val="lt1"/>
              </a:buClr>
              <a:buSzPts val="3700"/>
              <a:buFont typeface="Arial"/>
              <a:buNone/>
            </a:pPr>
            <a:r>
              <a:rPr b="0" i="1" lang="en-US" sz="3700" u="none" cap="none" strike="noStrike">
                <a:solidFill>
                  <a:schemeClr val="lt1"/>
                </a:solidFill>
                <a:latin typeface="Open Sans"/>
                <a:ea typeface="Open Sans"/>
                <a:cs typeface="Open Sans"/>
                <a:sym typeface="Open Sans"/>
              </a:rPr>
              <a:t>Crestwood High School, Dearborn Heights, MI</a:t>
            </a:r>
            <a:endParaRPr/>
          </a:p>
        </p:txBody>
      </p:sp>
      <p:sp>
        <p:nvSpPr>
          <p:cNvPr id="90" name="Google Shape;90;p13"/>
          <p:cNvSpPr txBox="1"/>
          <p:nvPr/>
        </p:nvSpPr>
        <p:spPr>
          <a:xfrm>
            <a:off x="11138725" y="6444736"/>
            <a:ext cx="10351675" cy="3351543"/>
          </a:xfrm>
          <a:prstGeom prst="rect">
            <a:avLst/>
          </a:prstGeom>
          <a:noFill/>
          <a:ln>
            <a:noFill/>
          </a:ln>
        </p:spPr>
        <p:txBody>
          <a:bodyPr anchorCtr="0" anchor="t" bIns="30450" lIns="60925" spcFirstLastPara="1" rIns="60925" wrap="square" tIns="30450">
            <a:spAutoFit/>
          </a:bodyPr>
          <a:lstStyle/>
          <a:p>
            <a:pPr indent="0" lvl="0" marL="0" marR="0" rtl="0" algn="just">
              <a:lnSpc>
                <a:spcPct val="11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91" name="Google Shape;91;p13"/>
          <p:cNvSpPr/>
          <p:nvPr/>
        </p:nvSpPr>
        <p:spPr>
          <a:xfrm>
            <a:off x="13025762" y="4756095"/>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spcBef>
                <a:spcPts val="0"/>
              </a:spcBef>
              <a:spcAft>
                <a:spcPts val="0"/>
              </a:spcAft>
              <a:buNone/>
            </a:pPr>
            <a:r>
              <a:rPr b="1" i="0" lang="en-US" sz="2400" u="none" cap="none" strike="noStrike">
                <a:solidFill>
                  <a:schemeClr val="lt1"/>
                </a:solidFill>
                <a:latin typeface="Nunito"/>
                <a:ea typeface="Nunito"/>
                <a:cs typeface="Nunito"/>
                <a:sym typeface="Nunito"/>
              </a:rPr>
              <a:t>Methodology</a:t>
            </a:r>
            <a:endParaRPr/>
          </a:p>
        </p:txBody>
      </p:sp>
      <p:sp>
        <p:nvSpPr>
          <p:cNvPr id="92" name="Google Shape;92;p13"/>
          <p:cNvSpPr txBox="1"/>
          <p:nvPr/>
        </p:nvSpPr>
        <p:spPr>
          <a:xfrm>
            <a:off x="768350" y="5338298"/>
            <a:ext cx="7268700" cy="6711000"/>
          </a:xfrm>
          <a:prstGeom prst="rect">
            <a:avLst/>
          </a:prstGeom>
          <a:noFill/>
          <a:ln>
            <a:noFill/>
          </a:ln>
        </p:spPr>
        <p:txBody>
          <a:bodyPr anchorCtr="0" anchor="t" bIns="30450" lIns="60925" spcFirstLastPara="1" rIns="60925" wrap="square" tIns="30450">
            <a:spAutoFit/>
          </a:bodyPr>
          <a:lstStyle/>
          <a:p>
            <a:pPr indent="0" lvl="0" marL="0" marR="0" rtl="0" algn="l">
              <a:lnSpc>
                <a:spcPct val="115000"/>
              </a:lnSpc>
              <a:spcBef>
                <a:spcPts val="0"/>
              </a:spcBef>
              <a:spcAft>
                <a:spcPts val="0"/>
              </a:spcAft>
              <a:buNone/>
            </a:pPr>
            <a:r>
              <a:rPr lang="en-US" sz="1800">
                <a:solidFill>
                  <a:schemeClr val="dk1"/>
                </a:solidFill>
                <a:latin typeface="Times New Roman"/>
                <a:ea typeface="Times New Roman"/>
                <a:cs typeface="Times New Roman"/>
                <a:sym typeface="Times New Roman"/>
              </a:rPr>
              <a:t>This research examined the impact of a wastewater treatment plant on microplastic accumulation by comparing concentrations at two sites in the Detroit, Michigan area: Ford Field Park and Goudy Park. Ford Field, situated downstream of the wastewater treatment plant, offers insight into how proximity to waste water discharge influences microplastic levels. Over a four-month period, a total of 14 water samples were collected, one from each site per sampling session. GLOBE protocols such as water temperature, air temperature, conductivity, turbidity and total solids were measured using Vernier sensors, Hach 2100N turbidimeter, Hach utility oven, and the Ohaus Pioneer analytical balance. The data suggests variations in microplastic concentrations between the two sites, with potential influences from wastewater discharge. This research study found microplastic concentrations were higher near locations of industrialization and factories. While there was not enough data to draw concrete conclusions between the relationship between microplastic quantities and GLOBE hydrological parameters, there was an inverse relationship between total solids and microplastic concentrations. This research contributes to understanding the role of wastewater discharge in freshwater ecosystems and supports the development of effective pollution management strategies. Further analysis will be necessary to create definite conclusions about the long-term impact of wastewater treatment plant discharge on microplastic accumulation.</a:t>
            </a:r>
            <a:endParaRPr>
              <a:latin typeface="Times New Roman"/>
              <a:ea typeface="Times New Roman"/>
              <a:cs typeface="Times New Roman"/>
              <a:sym typeface="Times New Roman"/>
            </a:endParaRPr>
          </a:p>
        </p:txBody>
      </p:sp>
      <p:sp>
        <p:nvSpPr>
          <p:cNvPr id="93" name="Google Shape;93;p13"/>
          <p:cNvSpPr/>
          <p:nvPr/>
        </p:nvSpPr>
        <p:spPr>
          <a:xfrm>
            <a:off x="768353" y="4756098"/>
            <a:ext cx="7268693" cy="582201"/>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spcBef>
                <a:spcPts val="0"/>
              </a:spcBef>
              <a:spcAft>
                <a:spcPts val="0"/>
              </a:spcAft>
              <a:buNone/>
            </a:pPr>
            <a:r>
              <a:rPr b="1" i="0" lang="en-US" sz="2400" u="none" cap="none" strike="noStrike">
                <a:solidFill>
                  <a:schemeClr val="lt1"/>
                </a:solidFill>
                <a:latin typeface="Nunito"/>
                <a:ea typeface="Nunito"/>
                <a:cs typeface="Nunito"/>
                <a:sym typeface="Nunito"/>
              </a:rPr>
              <a:t>Abstract</a:t>
            </a:r>
            <a:endParaRPr/>
          </a:p>
        </p:txBody>
      </p:sp>
      <p:sp>
        <p:nvSpPr>
          <p:cNvPr id="94" name="Google Shape;94;p13"/>
          <p:cNvSpPr txBox="1"/>
          <p:nvPr/>
        </p:nvSpPr>
        <p:spPr>
          <a:xfrm>
            <a:off x="595300" y="13071550"/>
            <a:ext cx="7743900" cy="9083100"/>
          </a:xfrm>
          <a:prstGeom prst="rect">
            <a:avLst/>
          </a:prstGeom>
          <a:noFill/>
          <a:ln>
            <a:noFill/>
          </a:ln>
        </p:spPr>
        <p:txBody>
          <a:bodyPr anchorCtr="0" anchor="t" bIns="30450" lIns="60925" spcFirstLastPara="1" rIns="60925" wrap="square" tIns="30450">
            <a:spAutoFit/>
          </a:bodyPr>
          <a:lstStyle/>
          <a:p>
            <a:pPr indent="0" lvl="0" marL="0" marR="0" rtl="0" algn="l">
              <a:lnSpc>
                <a:spcPct val="115000"/>
              </a:lnSpc>
              <a:spcBef>
                <a:spcPts val="0"/>
              </a:spcBef>
              <a:spcAft>
                <a:spcPts val="0"/>
              </a:spcAft>
              <a:buNone/>
            </a:pPr>
            <a:r>
              <a:rPr lang="en-US" sz="1800">
                <a:solidFill>
                  <a:schemeClr val="dk1"/>
                </a:solidFill>
                <a:latin typeface="Times New Roman"/>
                <a:ea typeface="Times New Roman"/>
                <a:cs typeface="Times New Roman"/>
                <a:sym typeface="Times New Roman"/>
              </a:rPr>
              <a:t>The goal of this research was to compare microplastic accumulations between a</a:t>
            </a:r>
            <a:r>
              <a:rPr lang="en-US" sz="1700">
                <a:solidFill>
                  <a:schemeClr val="dk1"/>
                </a:solidFill>
                <a:latin typeface="Times New Roman"/>
                <a:ea typeface="Times New Roman"/>
                <a:cs typeface="Times New Roman"/>
                <a:sym typeface="Times New Roman"/>
              </a:rPr>
              <a:t>n urban area (Goudy Park) to a more industrialized location (Ford Field). Over the four months of data collection, there were significant changes in temperature, turbidity, and total solids. During late summer, the water temperature was higher, and turbidity at Goudy Park was notably elevated. As the seasons transitioned into fall and winter, water temperature, turbidity, and total solids fluctuated. Goudy Parks high turbidity may have been influenced by Urban Runoff, as it includes lots of impervious surfaces like parking lots. So, these surfaces may have carried sediments and pollutants into the river. The parks riverbanks are also very susceptible to erosion due to natural wear and man-made activities that lead to greater sediment levels. However, the data collected is insufficient to conclusively determine the influence of seasonal changes on these primaters.  Another error that may have impacted the analysis of microplastics is the possibility that some microplastics were not visualized. This could have been due to the increased sediment in Goudy Park, which hindered the visibility of microplastics, resulting in a decreased quantity being documented. Additionally, some microplastics may have become trapped at the top of the filtration system, as proper dilution was not performed. Without flushing the samples, the microplastics may not have been fully directed to the filter paper, leading to an incomplete capture of all microplastics present. </a:t>
            </a:r>
            <a:endParaRPr sz="17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1700">
                <a:solidFill>
                  <a:schemeClr val="dk1"/>
                </a:solidFill>
                <a:latin typeface="Times New Roman"/>
                <a:ea typeface="Times New Roman"/>
                <a:cs typeface="Times New Roman"/>
                <a:sym typeface="Times New Roman"/>
              </a:rPr>
              <a:t>To improve this study, a longitudinal study would be preferable as it would account for the potential correlation between seasonal changes and microplastic densities which in turn can affect concentrations. A larger data sample would allow a more comprehensive and statistically significant conclusion as it will reduce standard error and outliers. In addition, the researchers would also like to expand testing locations, having made plans to test the lower Rouge River near Lilley Road bridge in Canton, Michigan. Expanding testing locations to include other branches of the Rouge River allows us to conclusively analyze the distribution of microplastics and the possible source of these microplastics. With all these modifications, the researchers know that the project can be monumental for their community. </a:t>
            </a:r>
            <a:endParaRPr sz="17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95" name="Google Shape;95;p13"/>
          <p:cNvSpPr/>
          <p:nvPr/>
        </p:nvSpPr>
        <p:spPr>
          <a:xfrm>
            <a:off x="832931" y="12400615"/>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spcBef>
                <a:spcPts val="0"/>
              </a:spcBef>
              <a:spcAft>
                <a:spcPts val="0"/>
              </a:spcAft>
              <a:buNone/>
            </a:pPr>
            <a:r>
              <a:rPr b="0" i="0" lang="en-US" sz="2400" u="none" cap="none" strike="noStrike">
                <a:solidFill>
                  <a:srgbClr val="F3F3F3"/>
                </a:solidFill>
                <a:latin typeface="Nunito"/>
                <a:ea typeface="Nunito"/>
                <a:cs typeface="Nunito"/>
                <a:sym typeface="Nunito"/>
              </a:rPr>
              <a:t>Discussion</a:t>
            </a:r>
            <a:endParaRPr/>
          </a:p>
        </p:txBody>
      </p:sp>
      <p:sp>
        <p:nvSpPr>
          <p:cNvPr id="96" name="Google Shape;96;p13"/>
          <p:cNvSpPr txBox="1"/>
          <p:nvPr/>
        </p:nvSpPr>
        <p:spPr>
          <a:xfrm>
            <a:off x="24919650" y="14180475"/>
            <a:ext cx="7372500" cy="3489300"/>
          </a:xfrm>
          <a:prstGeom prst="rect">
            <a:avLst/>
          </a:prstGeom>
          <a:noFill/>
          <a:ln>
            <a:noFill/>
          </a:ln>
        </p:spPr>
        <p:txBody>
          <a:bodyPr anchorCtr="0" anchor="t" bIns="30450" lIns="60925" spcFirstLastPara="1" rIns="60925" wrap="square" tIns="30450">
            <a:spAutoFit/>
          </a:bodyPr>
          <a:lstStyle/>
          <a:p>
            <a:pPr indent="0" lvl="0" marL="0" marR="0" rtl="0" algn="just">
              <a:lnSpc>
                <a:spcPct val="110000"/>
              </a:lnSpc>
              <a:spcBef>
                <a:spcPts val="0"/>
              </a:spcBef>
              <a:spcAft>
                <a:spcPts val="0"/>
              </a:spcAft>
              <a:buNone/>
            </a:pPr>
            <a:r>
              <a:rPr lang="en-US" sz="1700">
                <a:solidFill>
                  <a:schemeClr val="dk1"/>
                </a:solidFill>
                <a:latin typeface="Times New Roman"/>
                <a:ea typeface="Times New Roman"/>
                <a:cs typeface="Times New Roman"/>
                <a:sym typeface="Times New Roman"/>
              </a:rPr>
              <a:t>The researchers would like to thank Ms. Tracy Ostrom, Co-Program coordinator and trainer at the University of California Berkely, for guiding them through their research. She provided them with the materials needed such as complete filtration units, training manuals and guides, and online resources to complete their research. She also trained them in the identification of microplastics and the filtration processes. With her support researchers were able to clarify questions and continue with their research. They would also like to thank the Friends of the Rouge for their financial support, which helped them with equipment needed for their research. Finally, the researchers would like to give big thanks to Mrs. Diana Johns for her guidance and great support as they continued to pursue their research. </a:t>
            </a:r>
            <a:endParaRPr sz="1700">
              <a:solidFill>
                <a:schemeClr val="dk1"/>
              </a:solidFill>
              <a:latin typeface="Times New Roman"/>
              <a:ea typeface="Times New Roman"/>
              <a:cs typeface="Times New Roman"/>
              <a:sym typeface="Times New Roman"/>
            </a:endParaRPr>
          </a:p>
          <a:p>
            <a:pPr indent="0" lvl="0" marL="0" marR="0" rtl="0" algn="just">
              <a:lnSpc>
                <a:spcPct val="11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marR="0" rtl="0" algn="just">
              <a:lnSpc>
                <a:spcPct val="110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sp>
        <p:nvSpPr>
          <p:cNvPr id="97" name="Google Shape;97;p13"/>
          <p:cNvSpPr/>
          <p:nvPr/>
        </p:nvSpPr>
        <p:spPr>
          <a:xfrm>
            <a:off x="24971539" y="13437650"/>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spcBef>
                <a:spcPts val="0"/>
              </a:spcBef>
              <a:spcAft>
                <a:spcPts val="0"/>
              </a:spcAft>
              <a:buNone/>
            </a:pPr>
            <a:r>
              <a:rPr b="0" i="0" lang="en-US" sz="2400" u="none" cap="none" strike="noStrike">
                <a:solidFill>
                  <a:srgbClr val="F3F3F3"/>
                </a:solidFill>
                <a:latin typeface="Nunito"/>
                <a:ea typeface="Nunito"/>
                <a:cs typeface="Nunito"/>
                <a:sym typeface="Nunito"/>
              </a:rPr>
              <a:t>Acknowledgements</a:t>
            </a:r>
            <a:endParaRPr/>
          </a:p>
        </p:txBody>
      </p:sp>
      <p:sp>
        <p:nvSpPr>
          <p:cNvPr id="98" name="Google Shape;98;p13"/>
          <p:cNvSpPr txBox="1"/>
          <p:nvPr/>
        </p:nvSpPr>
        <p:spPr>
          <a:xfrm>
            <a:off x="24662150" y="17830600"/>
            <a:ext cx="7743900" cy="3940500"/>
          </a:xfrm>
          <a:prstGeom prst="rect">
            <a:avLst/>
          </a:prstGeom>
          <a:noFill/>
          <a:ln>
            <a:noFill/>
          </a:ln>
        </p:spPr>
        <p:txBody>
          <a:bodyPr anchorCtr="0" anchor="t" bIns="30450" lIns="60925" spcFirstLastPara="1" rIns="60925" wrap="square" tIns="30450">
            <a:spAutoFit/>
          </a:bodyPr>
          <a:lstStyle/>
          <a:p>
            <a:pPr indent="0" lvl="0" marL="0" marR="0" rtl="0" algn="l">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Alibekov, A., Meirambayeva, M., Yengsebek, S., Aldyngurova, F., &amp; Lee, W. (2025). Environmental impact of microplastic emissions from wastewater treatment plant through life cycle assessment. The Science of the Total Environment, 962, 178378. https://doi.org/10.1016/j.scitotenv.2025.178378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Bajt Oliver, “From plastics to microplastics and organisms”, 2021 Apr;11(4):954-966, https://pubmed.ncbi.nlm.nih.gov/33595903/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Browne Anthony Mark, “Accumulation of Microplastic on Shorelines Woldwide: Sources and Sinks”, September 6, 2011 Environ. Sci. Technol. 2011, 45, 21, 9175–9179 https://pubs.acs.org/doi/abs/10.1021/es201811s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Carr, S. A., Liu, J., &amp; Tesoro, A. G. (2016). Transport and fate of microplastic particles in wastewater treatment plants. Water Research, 91, 174182. https://doi.org/10.1016/j.watres.2016.01.002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Cheng-Hua Wu, Cyuan-You Syu, “Microplastics Monitoring in Two Main Rivers of Central Taiwan", 2022 March 11, https://www.globe.gov/documents/10157/0/10754848/6fbae67d-d5f1-c3e2-1ad0-09c5a3218fb3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Daniela De Jesus Rodriguez, Luis David Lugo Guzman, “Comparing the Amount of Microplastics in the Isabela and Haina Rivers”, 2023 April 28, https://docs.google.com/document/d/10yw7YS3kACeBg_cC9m2XYEawGfUJXrzh/edit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200">
                <a:solidFill>
                  <a:schemeClr val="dk1"/>
                </a:solidFill>
                <a:latin typeface="Times New Roman"/>
                <a:ea typeface="Times New Roman"/>
                <a:cs typeface="Times New Roman"/>
                <a:sym typeface="Times New Roman"/>
              </a:rPr>
              <a:t>J.P.G.L. Frias, V. Otero, P, “Sobral Evidence of microplastics in samples of zooplankton from Portuguese coastal waters”, Volume 95, April 2014, Pages 89-95 https://www.sciencedirect.com/science/article/abs/pii/S0141113614000099</a:t>
            </a:r>
            <a:endParaRPr sz="1200">
              <a:solidFill>
                <a:schemeClr val="dk1"/>
              </a:solidFill>
              <a:latin typeface="Times New Roman"/>
              <a:ea typeface="Times New Roman"/>
              <a:cs typeface="Times New Roman"/>
              <a:sym typeface="Times New Roman"/>
            </a:endParaRPr>
          </a:p>
        </p:txBody>
      </p:sp>
      <p:sp>
        <p:nvSpPr>
          <p:cNvPr id="99" name="Google Shape;99;p13"/>
          <p:cNvSpPr/>
          <p:nvPr/>
        </p:nvSpPr>
        <p:spPr>
          <a:xfrm>
            <a:off x="25013144" y="17172524"/>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spcBef>
                <a:spcPts val="0"/>
              </a:spcBef>
              <a:spcAft>
                <a:spcPts val="0"/>
              </a:spcAft>
              <a:buNone/>
            </a:pPr>
            <a:r>
              <a:rPr b="0" i="0" lang="en-US" sz="2400" u="none" cap="none" strike="noStrike">
                <a:solidFill>
                  <a:srgbClr val="F3F3F3"/>
                </a:solidFill>
                <a:latin typeface="Nunito"/>
                <a:ea typeface="Nunito"/>
                <a:cs typeface="Nunito"/>
                <a:sym typeface="Nunito"/>
              </a:rPr>
              <a:t>Citations</a:t>
            </a:r>
            <a:endParaRPr/>
          </a:p>
        </p:txBody>
      </p:sp>
      <p:sp>
        <p:nvSpPr>
          <p:cNvPr id="100" name="Google Shape;100;p13"/>
          <p:cNvSpPr txBox="1"/>
          <p:nvPr/>
        </p:nvSpPr>
        <p:spPr>
          <a:xfrm>
            <a:off x="12771320" y="15112602"/>
            <a:ext cx="7107900" cy="276900"/>
          </a:xfrm>
          <a:prstGeom prst="rect">
            <a:avLst/>
          </a:prstGeom>
          <a:noFill/>
          <a:ln>
            <a:noFill/>
          </a:ln>
        </p:spPr>
        <p:txBody>
          <a:bodyPr anchorCtr="0" anchor="t" bIns="30450" lIns="60925" spcFirstLastPara="1" rIns="60925" wrap="square" tIns="30450">
            <a:spAutoFit/>
          </a:bodyPr>
          <a:lstStyle/>
          <a:p>
            <a:pPr indent="0" lvl="0" marL="0" marR="0" rtl="0" algn="just">
              <a:lnSpc>
                <a:spcPct val="110000"/>
              </a:lnSpc>
              <a:spcBef>
                <a:spcPts val="0"/>
              </a:spcBef>
              <a:spcAft>
                <a:spcPts val="0"/>
              </a:spcAft>
              <a:buNone/>
            </a:pPr>
            <a:r>
              <a:t/>
            </a:r>
            <a:endParaRPr/>
          </a:p>
        </p:txBody>
      </p:sp>
      <p:sp>
        <p:nvSpPr>
          <p:cNvPr id="101" name="Google Shape;101;p13"/>
          <p:cNvSpPr/>
          <p:nvPr/>
        </p:nvSpPr>
        <p:spPr>
          <a:xfrm>
            <a:off x="12841933" y="14365288"/>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spcBef>
                <a:spcPts val="0"/>
              </a:spcBef>
              <a:spcAft>
                <a:spcPts val="0"/>
              </a:spcAft>
              <a:buNone/>
            </a:pPr>
            <a:r>
              <a:rPr b="1" i="0" lang="en-US" sz="2400" u="none" cap="none" strike="noStrike">
                <a:solidFill>
                  <a:schemeClr val="lt1"/>
                </a:solidFill>
                <a:latin typeface="Nunito"/>
                <a:ea typeface="Nunito"/>
                <a:cs typeface="Nunito"/>
                <a:sym typeface="Nunito"/>
              </a:rPr>
              <a:t>Results</a:t>
            </a:r>
            <a:endParaRPr/>
          </a:p>
        </p:txBody>
      </p:sp>
      <p:sp>
        <p:nvSpPr>
          <p:cNvPr id="102" name="Google Shape;102;p13"/>
          <p:cNvSpPr txBox="1"/>
          <p:nvPr/>
        </p:nvSpPr>
        <p:spPr>
          <a:xfrm>
            <a:off x="25115250" y="5409325"/>
            <a:ext cx="7107900" cy="8359500"/>
          </a:xfrm>
          <a:prstGeom prst="rect">
            <a:avLst/>
          </a:prstGeom>
          <a:noFill/>
          <a:ln>
            <a:noFill/>
          </a:ln>
        </p:spPr>
        <p:txBody>
          <a:bodyPr anchorCtr="0" anchor="t" bIns="30450" lIns="60925" spcFirstLastPara="1" rIns="60925" wrap="square" tIns="30450">
            <a:spAutoFit/>
          </a:bodyPr>
          <a:lstStyle/>
          <a:p>
            <a:pPr indent="0" lvl="0" marL="0" marR="0" rtl="0" algn="just">
              <a:lnSpc>
                <a:spcPct val="115000"/>
              </a:lnSpc>
              <a:spcBef>
                <a:spcPts val="0"/>
              </a:spcBef>
              <a:spcAft>
                <a:spcPts val="0"/>
              </a:spcAft>
              <a:buNone/>
            </a:pPr>
            <a:r>
              <a:rPr lang="en-US" sz="1900">
                <a:solidFill>
                  <a:schemeClr val="dk1"/>
                </a:solidFill>
                <a:latin typeface="Times New Roman"/>
                <a:ea typeface="Times New Roman"/>
                <a:cs typeface="Times New Roman"/>
                <a:sym typeface="Times New Roman"/>
              </a:rPr>
              <a:t>The researchers conducted experiments to determine the impact of proximity to wastewater treatment plants along the Rouge River influenced microplastic distribution. While some trends were observed, the results did not draw sufficient evidence to draw conclusions that environmental factors significantly affect microplastic concentrations, indicating the need for further research to draw more certain conclusions. The null hypotheses stated that proximity to suburban areas would not impact microplastic concentrations. The results suggest no significant correlation between the proximity to wastewater treatment plants and microplastic distribution, supporting the null hypothesis regarding proximity to suburban areas. Additionally, the distribution of microplastics did not show clear differences between upstream and downstream locations, meaning the null hypothesis remains unchallenged. The analysis of water quality parameters did not reveal a clear relationship between microplastic presence and changes in turbidity, conductivity, total solids, or temperatures, reinforcing the null hypothesis for these variables. However, the limited data and sampling size indicate that further research is needed to establish more definitive conclusions. Future studies with expansion of sampling locations, increasing the frequency of data collection, and consider more environmental factors to better evaluate the relationship between wastewater treatment processes, environmental factors, and microplastic concentrations in the Rouge River. </a:t>
            </a:r>
            <a:endParaRPr sz="1900">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t/>
            </a:r>
            <a:endParaRPr sz="1700">
              <a:solidFill>
                <a:schemeClr val="dk1"/>
              </a:solidFill>
              <a:latin typeface="Times New Roman"/>
              <a:ea typeface="Times New Roman"/>
              <a:cs typeface="Times New Roman"/>
              <a:sym typeface="Times New Roman"/>
            </a:endParaRPr>
          </a:p>
        </p:txBody>
      </p:sp>
      <p:sp>
        <p:nvSpPr>
          <p:cNvPr id="103" name="Google Shape;103;p13"/>
          <p:cNvSpPr/>
          <p:nvPr/>
        </p:nvSpPr>
        <p:spPr>
          <a:xfrm>
            <a:off x="25013116" y="4756141"/>
            <a:ext cx="7268700" cy="582000"/>
          </a:xfrm>
          <a:prstGeom prst="rect">
            <a:avLst/>
          </a:prstGeom>
          <a:solidFill>
            <a:srgbClr val="A0BEC8"/>
          </a:solidFill>
          <a:ln>
            <a:noFill/>
          </a:ln>
        </p:spPr>
        <p:txBody>
          <a:bodyPr anchorCtr="0" anchor="ctr" bIns="45700" lIns="182875" spcFirstLastPara="1" rIns="182875" wrap="square" tIns="48750">
            <a:noAutofit/>
          </a:bodyPr>
          <a:lstStyle/>
          <a:p>
            <a:pPr indent="0" lvl="0" marL="0" marR="0" rtl="0" algn="ctr">
              <a:spcBef>
                <a:spcPts val="0"/>
              </a:spcBef>
              <a:spcAft>
                <a:spcPts val="0"/>
              </a:spcAft>
              <a:buNone/>
            </a:pPr>
            <a:r>
              <a:rPr b="1" i="0" lang="en-US" sz="2400" u="none" cap="none" strike="noStrike">
                <a:solidFill>
                  <a:schemeClr val="lt1"/>
                </a:solidFill>
                <a:latin typeface="Nunito"/>
                <a:ea typeface="Nunito"/>
                <a:cs typeface="Nunito"/>
                <a:sym typeface="Nunito"/>
              </a:rPr>
              <a:t>Conclusion</a:t>
            </a:r>
            <a:endParaRPr/>
          </a:p>
        </p:txBody>
      </p:sp>
      <p:pic>
        <p:nvPicPr>
          <p:cNvPr id="104" name="Google Shape;104;p13"/>
          <p:cNvPicPr preferRelativeResize="0"/>
          <p:nvPr/>
        </p:nvPicPr>
        <p:blipFill>
          <a:blip r:embed="rId3">
            <a:alphaModFix/>
          </a:blip>
          <a:stretch>
            <a:fillRect/>
          </a:stretch>
        </p:blipFill>
        <p:spPr>
          <a:xfrm>
            <a:off x="19136550" y="9965500"/>
            <a:ext cx="2810900" cy="3521475"/>
          </a:xfrm>
          <a:prstGeom prst="rect">
            <a:avLst/>
          </a:prstGeom>
          <a:noFill/>
          <a:ln>
            <a:noFill/>
          </a:ln>
        </p:spPr>
      </p:pic>
      <p:pic>
        <p:nvPicPr>
          <p:cNvPr id="105" name="Google Shape;105;p13"/>
          <p:cNvPicPr preferRelativeResize="0"/>
          <p:nvPr/>
        </p:nvPicPr>
        <p:blipFill>
          <a:blip r:embed="rId4">
            <a:alphaModFix/>
          </a:blip>
          <a:stretch>
            <a:fillRect/>
          </a:stretch>
        </p:blipFill>
        <p:spPr>
          <a:xfrm>
            <a:off x="18438236" y="5778150"/>
            <a:ext cx="4242200" cy="3181682"/>
          </a:xfrm>
          <a:prstGeom prst="rect">
            <a:avLst/>
          </a:prstGeom>
          <a:noFill/>
          <a:ln>
            <a:noFill/>
          </a:ln>
        </p:spPr>
      </p:pic>
      <p:pic>
        <p:nvPicPr>
          <p:cNvPr id="106" name="Google Shape;106;p13"/>
          <p:cNvPicPr preferRelativeResize="0"/>
          <p:nvPr/>
        </p:nvPicPr>
        <p:blipFill>
          <a:blip r:embed="rId5">
            <a:alphaModFix/>
          </a:blip>
          <a:stretch>
            <a:fillRect/>
          </a:stretch>
        </p:blipFill>
        <p:spPr>
          <a:xfrm>
            <a:off x="12667375" y="5778149"/>
            <a:ext cx="4242206" cy="3181675"/>
          </a:xfrm>
          <a:prstGeom prst="rect">
            <a:avLst/>
          </a:prstGeom>
          <a:noFill/>
          <a:ln>
            <a:noFill/>
          </a:ln>
        </p:spPr>
      </p:pic>
      <p:pic>
        <p:nvPicPr>
          <p:cNvPr id="107" name="Google Shape;107;p13"/>
          <p:cNvPicPr preferRelativeResize="0"/>
          <p:nvPr/>
        </p:nvPicPr>
        <p:blipFill rotWithShape="1">
          <a:blip r:embed="rId6">
            <a:alphaModFix/>
          </a:blip>
          <a:srcRect b="0" l="0" r="0" t="0"/>
          <a:stretch/>
        </p:blipFill>
        <p:spPr>
          <a:xfrm>
            <a:off x="8625075" y="5693213"/>
            <a:ext cx="2513662" cy="3351550"/>
          </a:xfrm>
          <a:prstGeom prst="rect">
            <a:avLst/>
          </a:prstGeom>
          <a:noFill/>
          <a:ln>
            <a:noFill/>
          </a:ln>
        </p:spPr>
      </p:pic>
      <p:sp>
        <p:nvSpPr>
          <p:cNvPr id="108" name="Google Shape;108;p13"/>
          <p:cNvSpPr/>
          <p:nvPr/>
        </p:nvSpPr>
        <p:spPr>
          <a:xfrm>
            <a:off x="11346625" y="7077838"/>
            <a:ext cx="1216800" cy="5823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3"/>
          <p:cNvSpPr/>
          <p:nvPr/>
        </p:nvSpPr>
        <p:spPr>
          <a:xfrm>
            <a:off x="17065500" y="7077838"/>
            <a:ext cx="1216800" cy="5823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 name="Google Shape;110;p13"/>
          <p:cNvSpPr/>
          <p:nvPr/>
        </p:nvSpPr>
        <p:spPr>
          <a:xfrm>
            <a:off x="22887250" y="6991375"/>
            <a:ext cx="1288200" cy="5195400"/>
          </a:xfrm>
          <a:prstGeom prst="curvedLeftArrow">
            <a:avLst>
              <a:gd fmla="val 25000" name="adj1"/>
              <a:gd fmla="val 50000" name="adj2"/>
              <a:gd fmla="val 25000" name="adj3"/>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3"/>
          <p:cNvSpPr/>
          <p:nvPr/>
        </p:nvSpPr>
        <p:spPr>
          <a:xfrm>
            <a:off x="-3812525" y="5742725"/>
            <a:ext cx="3048000" cy="15240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3"/>
          <p:cNvSpPr/>
          <p:nvPr/>
        </p:nvSpPr>
        <p:spPr>
          <a:xfrm>
            <a:off x="17219900" y="10980450"/>
            <a:ext cx="1288200" cy="58230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3"/>
          <p:cNvSpPr/>
          <p:nvPr/>
        </p:nvSpPr>
        <p:spPr>
          <a:xfrm>
            <a:off x="11984375" y="11095225"/>
            <a:ext cx="1288200" cy="582300"/>
          </a:xfrm>
          <a:prstGeom prst="lef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4" name="Google Shape;114;p13"/>
          <p:cNvPicPr preferRelativeResize="0"/>
          <p:nvPr/>
        </p:nvPicPr>
        <p:blipFill rotWithShape="1">
          <a:blip r:embed="rId7">
            <a:alphaModFix/>
          </a:blip>
          <a:srcRect b="0" l="11832" r="11825" t="0"/>
          <a:stretch/>
        </p:blipFill>
        <p:spPr>
          <a:xfrm>
            <a:off x="8353038" y="9895588"/>
            <a:ext cx="3417891" cy="3351525"/>
          </a:xfrm>
          <a:prstGeom prst="rect">
            <a:avLst/>
          </a:prstGeom>
          <a:noFill/>
          <a:ln>
            <a:noFill/>
          </a:ln>
        </p:spPr>
      </p:pic>
      <p:sp>
        <p:nvSpPr>
          <p:cNvPr id="115" name="Google Shape;115;p13"/>
          <p:cNvSpPr txBox="1"/>
          <p:nvPr/>
        </p:nvSpPr>
        <p:spPr>
          <a:xfrm>
            <a:off x="13010513" y="9108913"/>
            <a:ext cx="3555900" cy="7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1"/>
                </a:solidFill>
                <a:latin typeface="Times New Roman"/>
                <a:ea typeface="Times New Roman"/>
                <a:cs typeface="Times New Roman"/>
                <a:sym typeface="Times New Roman"/>
              </a:rPr>
              <a:t>Student researchers analyzing their sample at the testing location</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500">
              <a:solidFill>
                <a:schemeClr val="dk1"/>
              </a:solidFill>
            </a:endParaRPr>
          </a:p>
        </p:txBody>
      </p:sp>
      <p:sp>
        <p:nvSpPr>
          <p:cNvPr id="116" name="Google Shape;116;p13"/>
          <p:cNvSpPr txBox="1"/>
          <p:nvPr/>
        </p:nvSpPr>
        <p:spPr>
          <a:xfrm>
            <a:off x="8172950" y="9107725"/>
            <a:ext cx="3417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latin typeface="Times New Roman"/>
                <a:ea typeface="Times New Roman"/>
                <a:cs typeface="Times New Roman"/>
                <a:sym typeface="Times New Roman"/>
              </a:rPr>
              <a:t>Student researcher collecting a sample from the testing location</a:t>
            </a:r>
            <a:endParaRPr sz="1800">
              <a:solidFill>
                <a:schemeClr val="dk1"/>
              </a:solidFill>
              <a:latin typeface="Times New Roman"/>
              <a:ea typeface="Times New Roman"/>
              <a:cs typeface="Times New Roman"/>
              <a:sym typeface="Times New Roman"/>
            </a:endParaRPr>
          </a:p>
        </p:txBody>
      </p:sp>
      <p:sp>
        <p:nvSpPr>
          <p:cNvPr id="117" name="Google Shape;117;p13"/>
          <p:cNvSpPr txBox="1"/>
          <p:nvPr/>
        </p:nvSpPr>
        <p:spPr>
          <a:xfrm>
            <a:off x="18762778" y="8969275"/>
            <a:ext cx="35931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latin typeface="Times New Roman"/>
                <a:ea typeface="Times New Roman"/>
                <a:cs typeface="Times New Roman"/>
                <a:sym typeface="Times New Roman"/>
              </a:rPr>
              <a:t>Researchers filtering their sample to draw out the microplastics for counting</a:t>
            </a:r>
            <a:endParaRPr sz="1800">
              <a:solidFill>
                <a:schemeClr val="dk1"/>
              </a:solidFill>
              <a:latin typeface="Times New Roman"/>
              <a:ea typeface="Times New Roman"/>
              <a:cs typeface="Times New Roman"/>
              <a:sym typeface="Times New Roman"/>
            </a:endParaRPr>
          </a:p>
        </p:txBody>
      </p:sp>
      <p:sp>
        <p:nvSpPr>
          <p:cNvPr id="118" name="Google Shape;118;p13"/>
          <p:cNvSpPr txBox="1"/>
          <p:nvPr/>
        </p:nvSpPr>
        <p:spPr>
          <a:xfrm>
            <a:off x="18857000" y="13556675"/>
            <a:ext cx="3851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latin typeface="Times New Roman"/>
                <a:ea typeface="Times New Roman"/>
                <a:cs typeface="Times New Roman"/>
                <a:sym typeface="Times New Roman"/>
              </a:rPr>
              <a:t>Student researcher taking images of the filter paper under the microscope</a:t>
            </a:r>
            <a:endParaRPr sz="1800">
              <a:solidFill>
                <a:schemeClr val="dk1"/>
              </a:solidFill>
              <a:latin typeface="Times New Roman"/>
              <a:ea typeface="Times New Roman"/>
              <a:cs typeface="Times New Roman"/>
              <a:sym typeface="Times New Roman"/>
            </a:endParaRPr>
          </a:p>
        </p:txBody>
      </p:sp>
      <p:sp>
        <p:nvSpPr>
          <p:cNvPr id="119" name="Google Shape;119;p13"/>
          <p:cNvSpPr txBox="1"/>
          <p:nvPr/>
        </p:nvSpPr>
        <p:spPr>
          <a:xfrm>
            <a:off x="13386225" y="13491938"/>
            <a:ext cx="3851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latin typeface="Times New Roman"/>
                <a:ea typeface="Times New Roman"/>
                <a:cs typeface="Times New Roman"/>
                <a:sym typeface="Times New Roman"/>
              </a:rPr>
              <a:t>A filter paper under the microscope showing microplastics</a:t>
            </a:r>
            <a:endParaRPr sz="1800">
              <a:solidFill>
                <a:schemeClr val="dk1"/>
              </a:solidFill>
              <a:latin typeface="Times New Roman"/>
              <a:ea typeface="Times New Roman"/>
              <a:cs typeface="Times New Roman"/>
              <a:sym typeface="Times New Roman"/>
            </a:endParaRPr>
          </a:p>
        </p:txBody>
      </p:sp>
      <p:sp>
        <p:nvSpPr>
          <p:cNvPr id="120" name="Google Shape;120;p13"/>
          <p:cNvSpPr txBox="1"/>
          <p:nvPr/>
        </p:nvSpPr>
        <p:spPr>
          <a:xfrm>
            <a:off x="8353050" y="13530688"/>
            <a:ext cx="3851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chemeClr val="dk1"/>
                </a:solidFill>
                <a:latin typeface="Times New Roman"/>
                <a:ea typeface="Times New Roman"/>
                <a:cs typeface="Times New Roman"/>
                <a:sym typeface="Times New Roman"/>
              </a:rPr>
              <a:t>Student researcher inputting data into an Excel sheet</a:t>
            </a:r>
            <a:endParaRPr sz="1800">
              <a:solidFill>
                <a:schemeClr val="dk1"/>
              </a:solidFill>
              <a:latin typeface="Times New Roman"/>
              <a:ea typeface="Times New Roman"/>
              <a:cs typeface="Times New Roman"/>
              <a:sym typeface="Times New Roman"/>
            </a:endParaRPr>
          </a:p>
        </p:txBody>
      </p:sp>
      <p:sp>
        <p:nvSpPr>
          <p:cNvPr id="121" name="Google Shape;121;p13"/>
          <p:cNvSpPr txBox="1"/>
          <p:nvPr/>
        </p:nvSpPr>
        <p:spPr>
          <a:xfrm>
            <a:off x="1434425" y="899475"/>
            <a:ext cx="800100" cy="12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1001">
              <a:solidFill>
                <a:schemeClr val="dk1"/>
              </a:solidFill>
            </a:endParaRPr>
          </a:p>
        </p:txBody>
      </p:sp>
      <p:pic>
        <p:nvPicPr>
          <p:cNvPr id="122" name="Google Shape;122;p13"/>
          <p:cNvPicPr preferRelativeResize="0"/>
          <p:nvPr/>
        </p:nvPicPr>
        <p:blipFill>
          <a:blip r:embed="rId8">
            <a:alphaModFix/>
          </a:blip>
          <a:stretch>
            <a:fillRect/>
          </a:stretch>
        </p:blipFill>
        <p:spPr>
          <a:xfrm>
            <a:off x="136519" y="1396500"/>
            <a:ext cx="6436106" cy="2828925"/>
          </a:xfrm>
          <a:prstGeom prst="rect">
            <a:avLst/>
          </a:prstGeom>
          <a:noFill/>
          <a:ln>
            <a:noFill/>
          </a:ln>
        </p:spPr>
      </p:pic>
      <p:pic>
        <p:nvPicPr>
          <p:cNvPr id="123" name="Google Shape;123;p13"/>
          <p:cNvPicPr preferRelativeResize="0"/>
          <p:nvPr/>
        </p:nvPicPr>
        <p:blipFill>
          <a:blip r:embed="rId9">
            <a:alphaModFix/>
          </a:blip>
          <a:stretch>
            <a:fillRect/>
          </a:stretch>
        </p:blipFill>
        <p:spPr>
          <a:xfrm>
            <a:off x="29717152" y="1545650"/>
            <a:ext cx="3048000" cy="2530627"/>
          </a:xfrm>
          <a:prstGeom prst="rect">
            <a:avLst/>
          </a:prstGeom>
          <a:noFill/>
          <a:ln>
            <a:noFill/>
          </a:ln>
        </p:spPr>
      </p:pic>
      <p:pic>
        <p:nvPicPr>
          <p:cNvPr id="124" name="Google Shape;124;p13"/>
          <p:cNvPicPr preferRelativeResize="0"/>
          <p:nvPr/>
        </p:nvPicPr>
        <p:blipFill>
          <a:blip r:embed="rId10">
            <a:alphaModFix/>
          </a:blip>
          <a:stretch>
            <a:fillRect/>
          </a:stretch>
        </p:blipFill>
        <p:spPr>
          <a:xfrm>
            <a:off x="24919675" y="1729975"/>
            <a:ext cx="4572000" cy="2114550"/>
          </a:xfrm>
          <a:prstGeom prst="rect">
            <a:avLst/>
          </a:prstGeom>
          <a:noFill/>
          <a:ln>
            <a:noFill/>
          </a:ln>
        </p:spPr>
      </p:pic>
      <p:pic>
        <p:nvPicPr>
          <p:cNvPr id="125" name="Google Shape;125;p13" title="Chart"/>
          <p:cNvPicPr preferRelativeResize="0"/>
          <p:nvPr/>
        </p:nvPicPr>
        <p:blipFill>
          <a:blip r:embed="rId11">
            <a:alphaModFix/>
          </a:blip>
          <a:stretch>
            <a:fillRect/>
          </a:stretch>
        </p:blipFill>
        <p:spPr>
          <a:xfrm>
            <a:off x="8625075" y="15315519"/>
            <a:ext cx="4886325" cy="3071813"/>
          </a:xfrm>
          <a:prstGeom prst="rect">
            <a:avLst/>
          </a:prstGeom>
          <a:noFill/>
          <a:ln>
            <a:noFill/>
          </a:ln>
        </p:spPr>
      </p:pic>
      <p:pic>
        <p:nvPicPr>
          <p:cNvPr id="126" name="Google Shape;126;p13" title="Chart"/>
          <p:cNvPicPr preferRelativeResize="0"/>
          <p:nvPr/>
        </p:nvPicPr>
        <p:blipFill>
          <a:blip r:embed="rId12">
            <a:alphaModFix/>
          </a:blip>
          <a:stretch>
            <a:fillRect/>
          </a:stretch>
        </p:blipFill>
        <p:spPr>
          <a:xfrm>
            <a:off x="13834400" y="15233538"/>
            <a:ext cx="5118306" cy="3181675"/>
          </a:xfrm>
          <a:prstGeom prst="rect">
            <a:avLst/>
          </a:prstGeom>
          <a:noFill/>
          <a:ln>
            <a:noFill/>
          </a:ln>
        </p:spPr>
      </p:pic>
      <p:pic>
        <p:nvPicPr>
          <p:cNvPr id="127" name="Google Shape;127;p13" title="Chart"/>
          <p:cNvPicPr preferRelativeResize="0"/>
          <p:nvPr/>
        </p:nvPicPr>
        <p:blipFill>
          <a:blip r:embed="rId13">
            <a:alphaModFix/>
          </a:blip>
          <a:stretch>
            <a:fillRect/>
          </a:stretch>
        </p:blipFill>
        <p:spPr>
          <a:xfrm>
            <a:off x="19275700" y="15253201"/>
            <a:ext cx="5118301" cy="3143044"/>
          </a:xfrm>
          <a:prstGeom prst="rect">
            <a:avLst/>
          </a:prstGeom>
          <a:noFill/>
          <a:ln>
            <a:noFill/>
          </a:ln>
        </p:spPr>
      </p:pic>
      <p:pic>
        <p:nvPicPr>
          <p:cNvPr id="128" name="Google Shape;128;p13" title="Chart"/>
          <p:cNvPicPr preferRelativeResize="0"/>
          <p:nvPr/>
        </p:nvPicPr>
        <p:blipFill>
          <a:blip r:embed="rId14">
            <a:alphaModFix/>
          </a:blip>
          <a:stretch>
            <a:fillRect/>
          </a:stretch>
        </p:blipFill>
        <p:spPr>
          <a:xfrm>
            <a:off x="8625063" y="18755538"/>
            <a:ext cx="4886326" cy="3030763"/>
          </a:xfrm>
          <a:prstGeom prst="rect">
            <a:avLst/>
          </a:prstGeom>
          <a:noFill/>
          <a:ln>
            <a:noFill/>
          </a:ln>
        </p:spPr>
      </p:pic>
      <p:pic>
        <p:nvPicPr>
          <p:cNvPr id="129" name="Google Shape;129;p13" title="Chart"/>
          <p:cNvPicPr preferRelativeResize="0"/>
          <p:nvPr/>
        </p:nvPicPr>
        <p:blipFill>
          <a:blip r:embed="rId15">
            <a:alphaModFix/>
          </a:blip>
          <a:stretch>
            <a:fillRect/>
          </a:stretch>
        </p:blipFill>
        <p:spPr>
          <a:xfrm>
            <a:off x="13775976" y="18701450"/>
            <a:ext cx="5118300" cy="3217632"/>
          </a:xfrm>
          <a:prstGeom prst="rect">
            <a:avLst/>
          </a:prstGeom>
          <a:noFill/>
          <a:ln>
            <a:noFill/>
          </a:ln>
        </p:spPr>
      </p:pic>
      <p:pic>
        <p:nvPicPr>
          <p:cNvPr id="130" name="Google Shape;130;p13" title="Chart"/>
          <p:cNvPicPr preferRelativeResize="0"/>
          <p:nvPr/>
        </p:nvPicPr>
        <p:blipFill>
          <a:blip r:embed="rId16">
            <a:alphaModFix/>
          </a:blip>
          <a:stretch>
            <a:fillRect/>
          </a:stretch>
        </p:blipFill>
        <p:spPr>
          <a:xfrm>
            <a:off x="19219063" y="18702150"/>
            <a:ext cx="5118299" cy="3162520"/>
          </a:xfrm>
          <a:prstGeom prst="rect">
            <a:avLst/>
          </a:prstGeom>
          <a:noFill/>
          <a:ln>
            <a:noFill/>
          </a:ln>
        </p:spPr>
      </p:pic>
      <p:pic>
        <p:nvPicPr>
          <p:cNvPr id="131" name="Google Shape;131;p13"/>
          <p:cNvPicPr preferRelativeResize="0"/>
          <p:nvPr/>
        </p:nvPicPr>
        <p:blipFill>
          <a:blip r:embed="rId17">
            <a:alphaModFix/>
          </a:blip>
          <a:stretch>
            <a:fillRect/>
          </a:stretch>
        </p:blipFill>
        <p:spPr>
          <a:xfrm>
            <a:off x="13604827" y="10035302"/>
            <a:ext cx="3282819" cy="3217626"/>
          </a:xfrm>
          <a:prstGeom prst="rect">
            <a:avLst/>
          </a:prstGeom>
          <a:noFill/>
          <a:ln>
            <a:noFill/>
          </a:ln>
        </p:spPr>
      </p:pic>
      <p:sp>
        <p:nvSpPr>
          <p:cNvPr id="132" name="Google Shape;132;p13"/>
          <p:cNvSpPr txBox="1"/>
          <p:nvPr/>
        </p:nvSpPr>
        <p:spPr>
          <a:xfrm>
            <a:off x="4267200" y="468434"/>
            <a:ext cx="24384000" cy="195829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5700"/>
              <a:buFont typeface="Nunito Black"/>
              <a:buNone/>
            </a:pPr>
            <a:r>
              <a:rPr b="1" lang="en-US" sz="5700">
                <a:solidFill>
                  <a:schemeClr val="lt1"/>
                </a:solidFill>
                <a:latin typeface="Nunito Black"/>
                <a:ea typeface="Nunito Black"/>
                <a:cs typeface="Nunito Black"/>
                <a:sym typeface="Nunito Black"/>
              </a:rPr>
              <a:t>Analyzing Microplastic Distributions in Urban and Industrialized Locations along the Rouge River</a:t>
            </a:r>
            <a:endParaRPr b="1" i="0" sz="5700" u="none" cap="none" strike="noStrike">
              <a:solidFill>
                <a:schemeClr val="lt1"/>
              </a:solidFill>
              <a:latin typeface="Nunito Black"/>
              <a:ea typeface="Nunito Black"/>
              <a:cs typeface="Nunito Black"/>
              <a:sym typeface="Nunito Blac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