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1" r:id="rId2"/>
    <p:sldId id="256" r:id="rId3"/>
    <p:sldId id="263" r:id="rId4"/>
    <p:sldId id="267" r:id="rId5"/>
    <p:sldId id="265" r:id="rId6"/>
    <p:sldId id="266" r:id="rId7"/>
    <p:sldId id="271" r:id="rId8"/>
    <p:sldId id="272" r:id="rId9"/>
    <p:sldId id="273" r:id="rId10"/>
    <p:sldId id="274" r:id="rId11"/>
    <p:sldId id="275"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D97E6-8779-4461-9F13-996B367D6BAE}"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FFC75-2284-4D21-852D-406C3B633825}" type="slidenum">
              <a:rPr lang="en-US" smtClean="0"/>
              <a:t>‹#›</a:t>
            </a:fld>
            <a:endParaRPr lang="en-US"/>
          </a:p>
        </p:txBody>
      </p:sp>
    </p:spTree>
    <p:extLst>
      <p:ext uri="{BB962C8B-B14F-4D97-AF65-F5344CB8AC3E}">
        <p14:creationId xmlns:p14="http://schemas.microsoft.com/office/powerpoint/2010/main" val="230526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c68a97855_0_8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PENING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823384" y="2754617"/>
            <a:ext cx="4545200" cy="9580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6000"/>
              <a:buFont typeface="Joti One"/>
              <a:buNone/>
              <a:defRPr sz="6400" i="0">
                <a:solidFill>
                  <a:srgbClr val="F9CB9C"/>
                </a:solidFill>
              </a:defRPr>
            </a:lvl1pPr>
            <a:lvl2pPr lvl="1">
              <a:spcBef>
                <a:spcPts val="0"/>
              </a:spcBef>
              <a:spcAft>
                <a:spcPts val="0"/>
              </a:spcAft>
              <a:buSzPts val="3300"/>
              <a:buNone/>
              <a:defRPr sz="4400"/>
            </a:lvl2pPr>
            <a:lvl3pPr lvl="2">
              <a:spcBef>
                <a:spcPts val="0"/>
              </a:spcBef>
              <a:spcAft>
                <a:spcPts val="0"/>
              </a:spcAft>
              <a:buSzPts val="3300"/>
              <a:buNone/>
              <a:defRPr sz="4400"/>
            </a:lvl3pPr>
            <a:lvl4pPr lvl="3">
              <a:spcBef>
                <a:spcPts val="0"/>
              </a:spcBef>
              <a:spcAft>
                <a:spcPts val="0"/>
              </a:spcAft>
              <a:buSzPts val="3300"/>
              <a:buNone/>
              <a:defRPr sz="4400"/>
            </a:lvl4pPr>
            <a:lvl5pPr lvl="4">
              <a:spcBef>
                <a:spcPts val="0"/>
              </a:spcBef>
              <a:spcAft>
                <a:spcPts val="0"/>
              </a:spcAft>
              <a:buSzPts val="3300"/>
              <a:buNone/>
              <a:defRPr sz="4400"/>
            </a:lvl5pPr>
            <a:lvl6pPr lvl="5">
              <a:spcBef>
                <a:spcPts val="0"/>
              </a:spcBef>
              <a:spcAft>
                <a:spcPts val="0"/>
              </a:spcAft>
              <a:buSzPts val="3300"/>
              <a:buNone/>
              <a:defRPr sz="4400"/>
            </a:lvl6pPr>
            <a:lvl7pPr lvl="6">
              <a:spcBef>
                <a:spcPts val="0"/>
              </a:spcBef>
              <a:spcAft>
                <a:spcPts val="0"/>
              </a:spcAft>
              <a:buSzPts val="3300"/>
              <a:buNone/>
              <a:defRPr sz="4400"/>
            </a:lvl7pPr>
            <a:lvl8pPr lvl="7">
              <a:spcBef>
                <a:spcPts val="0"/>
              </a:spcBef>
              <a:spcAft>
                <a:spcPts val="0"/>
              </a:spcAft>
              <a:buSzPts val="3300"/>
              <a:buNone/>
              <a:defRPr sz="4400"/>
            </a:lvl8pPr>
            <a:lvl9pPr lvl="8">
              <a:spcBef>
                <a:spcPts val="0"/>
              </a:spcBef>
              <a:spcAft>
                <a:spcPts val="0"/>
              </a:spcAft>
              <a:buSzPts val="3300"/>
              <a:buNone/>
              <a:defRPr sz="4400"/>
            </a:lvl9pPr>
          </a:lstStyle>
          <a:p>
            <a:endParaRPr/>
          </a:p>
        </p:txBody>
      </p:sp>
      <p:sp>
        <p:nvSpPr>
          <p:cNvPr id="10" name="Google Shape;10;p2"/>
          <p:cNvSpPr txBox="1">
            <a:spLocks noGrp="1"/>
          </p:cNvSpPr>
          <p:nvPr>
            <p:ph type="subTitle" idx="1"/>
          </p:nvPr>
        </p:nvSpPr>
        <p:spPr>
          <a:xfrm>
            <a:off x="4071567" y="3712617"/>
            <a:ext cx="4018800" cy="385600"/>
          </a:xfrm>
          <a:prstGeom prst="rect">
            <a:avLst/>
          </a:prstGeom>
        </p:spPr>
        <p:txBody>
          <a:bodyPr spcFirstLastPara="1" wrap="square" lIns="0" tIns="0" rIns="0" bIns="0" anchor="t" anchorCtr="0">
            <a:noAutofit/>
          </a:bodyPr>
          <a:lstStyle>
            <a:lvl1pPr lvl="0" algn="ctr">
              <a:spcBef>
                <a:spcPts val="0"/>
              </a:spcBef>
              <a:spcAft>
                <a:spcPts val="0"/>
              </a:spcAft>
              <a:buNone/>
              <a:defRPr sz="1867">
                <a:solidFill>
                  <a:srgbClr val="FFFFFF"/>
                </a:solidFill>
              </a:defRPr>
            </a:lvl1pPr>
            <a:lvl2pPr lvl="1" algn="ctr">
              <a:spcBef>
                <a:spcPts val="0"/>
              </a:spcBef>
              <a:spcAft>
                <a:spcPts val="0"/>
              </a:spcAft>
              <a:buNone/>
              <a:defRPr sz="1867">
                <a:solidFill>
                  <a:srgbClr val="FFFFFF"/>
                </a:solidFill>
              </a:defRPr>
            </a:lvl2pPr>
            <a:lvl3pPr lvl="2" algn="ctr">
              <a:spcBef>
                <a:spcPts val="0"/>
              </a:spcBef>
              <a:spcAft>
                <a:spcPts val="0"/>
              </a:spcAft>
              <a:buNone/>
              <a:defRPr sz="1867">
                <a:solidFill>
                  <a:srgbClr val="FFFFFF"/>
                </a:solidFill>
              </a:defRPr>
            </a:lvl3pPr>
            <a:lvl4pPr lvl="3" algn="ctr">
              <a:spcBef>
                <a:spcPts val="0"/>
              </a:spcBef>
              <a:spcAft>
                <a:spcPts val="0"/>
              </a:spcAft>
              <a:buNone/>
              <a:defRPr sz="1867">
                <a:solidFill>
                  <a:srgbClr val="FFFFFF"/>
                </a:solidFill>
              </a:defRPr>
            </a:lvl4pPr>
            <a:lvl5pPr lvl="4" algn="ctr">
              <a:spcBef>
                <a:spcPts val="0"/>
              </a:spcBef>
              <a:spcAft>
                <a:spcPts val="0"/>
              </a:spcAft>
              <a:buNone/>
              <a:defRPr sz="1867">
                <a:solidFill>
                  <a:srgbClr val="FFFFFF"/>
                </a:solidFill>
              </a:defRPr>
            </a:lvl5pPr>
            <a:lvl6pPr lvl="5" algn="ctr">
              <a:spcBef>
                <a:spcPts val="0"/>
              </a:spcBef>
              <a:spcAft>
                <a:spcPts val="0"/>
              </a:spcAft>
              <a:buNone/>
              <a:defRPr sz="1867">
                <a:solidFill>
                  <a:srgbClr val="FFFFFF"/>
                </a:solidFill>
              </a:defRPr>
            </a:lvl6pPr>
            <a:lvl7pPr lvl="6" algn="ctr">
              <a:spcBef>
                <a:spcPts val="0"/>
              </a:spcBef>
              <a:spcAft>
                <a:spcPts val="0"/>
              </a:spcAft>
              <a:buNone/>
              <a:defRPr sz="1867">
                <a:solidFill>
                  <a:srgbClr val="FFFFFF"/>
                </a:solidFill>
              </a:defRPr>
            </a:lvl7pPr>
            <a:lvl8pPr lvl="7" algn="ctr">
              <a:spcBef>
                <a:spcPts val="0"/>
              </a:spcBef>
              <a:spcAft>
                <a:spcPts val="0"/>
              </a:spcAft>
              <a:buNone/>
              <a:defRPr sz="1867">
                <a:solidFill>
                  <a:srgbClr val="FFFFFF"/>
                </a:solidFill>
              </a:defRPr>
            </a:lvl8pPr>
            <a:lvl9pPr lvl="8" algn="ctr">
              <a:spcBef>
                <a:spcPts val="0"/>
              </a:spcBef>
              <a:spcAft>
                <a:spcPts val="0"/>
              </a:spcAft>
              <a:buNone/>
              <a:defRPr sz="1867">
                <a:solidFill>
                  <a:srgbClr val="FFFFFF"/>
                </a:solidFill>
              </a:defRPr>
            </a:lvl9pPr>
          </a:lstStyle>
          <a:p>
            <a:endParaRPr/>
          </a:p>
        </p:txBody>
      </p:sp>
      <p:grpSp>
        <p:nvGrpSpPr>
          <p:cNvPr id="11" name="Google Shape;11;p2"/>
          <p:cNvGrpSpPr/>
          <p:nvPr/>
        </p:nvGrpSpPr>
        <p:grpSpPr>
          <a:xfrm>
            <a:off x="2130163" y="395012"/>
            <a:ext cx="7931808" cy="6258927"/>
            <a:chOff x="2256903" y="816487"/>
            <a:chExt cx="4630180" cy="3653639"/>
          </a:xfrm>
        </p:grpSpPr>
        <p:sp>
          <p:nvSpPr>
            <p:cNvPr id="12" name="Google Shape;12;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9335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3">
  <p:cSld name="TITLE &amp; TEXT 3">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flipH="1">
            <a:off x="5215749" y="2316333"/>
            <a:ext cx="5750800" cy="157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3300"/>
              <a:buNone/>
              <a:defRPr i="0">
                <a:solidFill>
                  <a:srgbClr val="C9DAF8"/>
                </a:solidFill>
              </a:defRPr>
            </a:lvl1pPr>
            <a:lvl2pPr lvl="1" algn="r" rtl="0">
              <a:spcBef>
                <a:spcPts val="0"/>
              </a:spcBef>
              <a:spcAft>
                <a:spcPts val="0"/>
              </a:spcAft>
              <a:buClr>
                <a:srgbClr val="FFC39F"/>
              </a:buClr>
              <a:buSzPts val="2500"/>
              <a:buNone/>
              <a:defRPr sz="3333">
                <a:solidFill>
                  <a:srgbClr val="FFC39F"/>
                </a:solidFill>
              </a:defRPr>
            </a:lvl2pPr>
            <a:lvl3pPr lvl="2" algn="r" rtl="0">
              <a:spcBef>
                <a:spcPts val="0"/>
              </a:spcBef>
              <a:spcAft>
                <a:spcPts val="0"/>
              </a:spcAft>
              <a:buClr>
                <a:srgbClr val="FFC39F"/>
              </a:buClr>
              <a:buSzPts val="2500"/>
              <a:buNone/>
              <a:defRPr sz="3333">
                <a:solidFill>
                  <a:srgbClr val="FFC39F"/>
                </a:solidFill>
              </a:defRPr>
            </a:lvl3pPr>
            <a:lvl4pPr lvl="3" algn="r" rtl="0">
              <a:spcBef>
                <a:spcPts val="0"/>
              </a:spcBef>
              <a:spcAft>
                <a:spcPts val="0"/>
              </a:spcAft>
              <a:buClr>
                <a:srgbClr val="FFC39F"/>
              </a:buClr>
              <a:buSzPts val="2500"/>
              <a:buNone/>
              <a:defRPr sz="3333">
                <a:solidFill>
                  <a:srgbClr val="FFC39F"/>
                </a:solidFill>
              </a:defRPr>
            </a:lvl4pPr>
            <a:lvl5pPr lvl="4" algn="r" rtl="0">
              <a:spcBef>
                <a:spcPts val="0"/>
              </a:spcBef>
              <a:spcAft>
                <a:spcPts val="0"/>
              </a:spcAft>
              <a:buClr>
                <a:srgbClr val="FFC39F"/>
              </a:buClr>
              <a:buSzPts val="2500"/>
              <a:buNone/>
              <a:defRPr sz="3333">
                <a:solidFill>
                  <a:srgbClr val="FFC39F"/>
                </a:solidFill>
              </a:defRPr>
            </a:lvl5pPr>
            <a:lvl6pPr lvl="5" algn="r" rtl="0">
              <a:spcBef>
                <a:spcPts val="0"/>
              </a:spcBef>
              <a:spcAft>
                <a:spcPts val="0"/>
              </a:spcAft>
              <a:buClr>
                <a:srgbClr val="FFC39F"/>
              </a:buClr>
              <a:buSzPts val="2500"/>
              <a:buNone/>
              <a:defRPr sz="3333">
                <a:solidFill>
                  <a:srgbClr val="FFC39F"/>
                </a:solidFill>
              </a:defRPr>
            </a:lvl6pPr>
            <a:lvl7pPr lvl="6" algn="r" rtl="0">
              <a:spcBef>
                <a:spcPts val="0"/>
              </a:spcBef>
              <a:spcAft>
                <a:spcPts val="0"/>
              </a:spcAft>
              <a:buClr>
                <a:srgbClr val="FFC39F"/>
              </a:buClr>
              <a:buSzPts val="2500"/>
              <a:buNone/>
              <a:defRPr sz="3333">
                <a:solidFill>
                  <a:srgbClr val="FFC39F"/>
                </a:solidFill>
              </a:defRPr>
            </a:lvl7pPr>
            <a:lvl8pPr lvl="7" algn="r" rtl="0">
              <a:spcBef>
                <a:spcPts val="0"/>
              </a:spcBef>
              <a:spcAft>
                <a:spcPts val="0"/>
              </a:spcAft>
              <a:buClr>
                <a:srgbClr val="FFC39F"/>
              </a:buClr>
              <a:buSzPts val="2500"/>
              <a:buNone/>
              <a:defRPr sz="3333">
                <a:solidFill>
                  <a:srgbClr val="FFC39F"/>
                </a:solidFill>
              </a:defRPr>
            </a:lvl8pPr>
            <a:lvl9pPr lvl="8" algn="r" rtl="0">
              <a:spcBef>
                <a:spcPts val="0"/>
              </a:spcBef>
              <a:spcAft>
                <a:spcPts val="0"/>
              </a:spcAft>
              <a:buClr>
                <a:srgbClr val="FFC39F"/>
              </a:buClr>
              <a:buSzPts val="2500"/>
              <a:buNone/>
              <a:defRPr sz="3333">
                <a:solidFill>
                  <a:srgbClr val="FFC39F"/>
                </a:solidFill>
              </a:defRPr>
            </a:lvl9pPr>
          </a:lstStyle>
          <a:p>
            <a:endParaRPr/>
          </a:p>
        </p:txBody>
      </p:sp>
      <p:sp>
        <p:nvSpPr>
          <p:cNvPr id="66" name="Google Shape;66;p11"/>
          <p:cNvSpPr txBox="1">
            <a:spLocks noGrp="1"/>
          </p:cNvSpPr>
          <p:nvPr>
            <p:ph type="subTitle" idx="1"/>
          </p:nvPr>
        </p:nvSpPr>
        <p:spPr>
          <a:xfrm flipH="1">
            <a:off x="7232544" y="3998067"/>
            <a:ext cx="3734000" cy="9132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a:solidFill>
                  <a:srgbClr val="F3F3F3"/>
                </a:solidFill>
              </a:defRPr>
            </a:lvl2pPr>
            <a:lvl3pPr lvl="2" algn="r" rtl="0">
              <a:spcBef>
                <a:spcPts val="0"/>
              </a:spcBef>
              <a:spcAft>
                <a:spcPts val="0"/>
              </a:spcAft>
              <a:buNone/>
              <a:defRPr>
                <a:solidFill>
                  <a:srgbClr val="F3F3F3"/>
                </a:solidFill>
              </a:defRPr>
            </a:lvl3pPr>
            <a:lvl4pPr lvl="3" algn="r" rtl="0">
              <a:spcBef>
                <a:spcPts val="0"/>
              </a:spcBef>
              <a:spcAft>
                <a:spcPts val="0"/>
              </a:spcAft>
              <a:buNone/>
              <a:defRPr>
                <a:solidFill>
                  <a:srgbClr val="F3F3F3"/>
                </a:solidFill>
              </a:defRPr>
            </a:lvl4pPr>
            <a:lvl5pPr lvl="4" algn="r" rtl="0">
              <a:spcBef>
                <a:spcPts val="0"/>
              </a:spcBef>
              <a:spcAft>
                <a:spcPts val="0"/>
              </a:spcAft>
              <a:buNone/>
              <a:defRPr>
                <a:solidFill>
                  <a:srgbClr val="F3F3F3"/>
                </a:solidFill>
              </a:defRPr>
            </a:lvl5pPr>
            <a:lvl6pPr lvl="5" algn="r" rtl="0">
              <a:spcBef>
                <a:spcPts val="0"/>
              </a:spcBef>
              <a:spcAft>
                <a:spcPts val="0"/>
              </a:spcAft>
              <a:buNone/>
              <a:defRPr>
                <a:solidFill>
                  <a:srgbClr val="F3F3F3"/>
                </a:solidFill>
              </a:defRPr>
            </a:lvl6pPr>
            <a:lvl7pPr lvl="6" algn="r" rtl="0">
              <a:spcBef>
                <a:spcPts val="0"/>
              </a:spcBef>
              <a:spcAft>
                <a:spcPts val="0"/>
              </a:spcAft>
              <a:buNone/>
              <a:defRPr>
                <a:solidFill>
                  <a:srgbClr val="F3F3F3"/>
                </a:solidFill>
              </a:defRPr>
            </a:lvl7pPr>
            <a:lvl8pPr lvl="7" algn="r" rtl="0">
              <a:spcBef>
                <a:spcPts val="0"/>
              </a:spcBef>
              <a:spcAft>
                <a:spcPts val="0"/>
              </a:spcAft>
              <a:buNone/>
              <a:defRPr>
                <a:solidFill>
                  <a:srgbClr val="F3F3F3"/>
                </a:solidFill>
              </a:defRPr>
            </a:lvl8pPr>
            <a:lvl9pPr lvl="8" algn="r" rtl="0">
              <a:spcBef>
                <a:spcPts val="0"/>
              </a:spcBef>
              <a:spcAft>
                <a:spcPts val="0"/>
              </a:spcAft>
              <a:buNone/>
              <a:defRPr>
                <a:solidFill>
                  <a:srgbClr val="F3F3F3"/>
                </a:solidFill>
              </a:defRPr>
            </a:lvl9pPr>
          </a:lstStyle>
          <a:p>
            <a:endParaRPr/>
          </a:p>
        </p:txBody>
      </p:sp>
    </p:spTree>
    <p:extLst>
      <p:ext uri="{BB962C8B-B14F-4D97-AF65-F5344CB8AC3E}">
        <p14:creationId xmlns:p14="http://schemas.microsoft.com/office/powerpoint/2010/main" val="134635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215879" y="1244167"/>
            <a:ext cx="3568400" cy="4369600"/>
          </a:xfrm>
          <a:prstGeom prst="rect">
            <a:avLst/>
          </a:prstGeom>
        </p:spPr>
        <p:txBody>
          <a:bodyPr spcFirstLastPara="1" wrap="square" lIns="0" tIns="0" rIns="0" bIns="0" anchor="ctr" anchorCtr="0">
            <a:noAutofit/>
          </a:bodyPr>
          <a:lstStyle>
            <a:lvl1pPr lvl="0" rtl="0">
              <a:spcBef>
                <a:spcPts val="0"/>
              </a:spcBef>
              <a:spcAft>
                <a:spcPts val="0"/>
              </a:spcAft>
              <a:buNone/>
              <a:defRPr sz="6400"/>
            </a:lvl1pPr>
            <a:lvl2pPr lvl="1" rtl="0">
              <a:spcBef>
                <a:spcPts val="0"/>
              </a:spcBef>
              <a:spcAft>
                <a:spcPts val="0"/>
              </a:spcAft>
              <a:buNone/>
              <a:defRPr sz="6400"/>
            </a:lvl2pPr>
            <a:lvl3pPr lvl="2" rtl="0">
              <a:spcBef>
                <a:spcPts val="0"/>
              </a:spcBef>
              <a:spcAft>
                <a:spcPts val="0"/>
              </a:spcAft>
              <a:buNone/>
              <a:defRPr sz="6400"/>
            </a:lvl3pPr>
            <a:lvl4pPr lvl="3" rtl="0">
              <a:spcBef>
                <a:spcPts val="0"/>
              </a:spcBef>
              <a:spcAft>
                <a:spcPts val="0"/>
              </a:spcAft>
              <a:buNone/>
              <a:defRPr sz="6400"/>
            </a:lvl4pPr>
            <a:lvl5pPr lvl="4" rtl="0">
              <a:spcBef>
                <a:spcPts val="0"/>
              </a:spcBef>
              <a:spcAft>
                <a:spcPts val="0"/>
              </a:spcAft>
              <a:buNone/>
              <a:defRPr sz="6400"/>
            </a:lvl5pPr>
            <a:lvl6pPr lvl="5" rtl="0">
              <a:spcBef>
                <a:spcPts val="0"/>
              </a:spcBef>
              <a:spcAft>
                <a:spcPts val="0"/>
              </a:spcAft>
              <a:buNone/>
              <a:defRPr sz="6400"/>
            </a:lvl6pPr>
            <a:lvl7pPr lvl="6" rtl="0">
              <a:spcBef>
                <a:spcPts val="0"/>
              </a:spcBef>
              <a:spcAft>
                <a:spcPts val="0"/>
              </a:spcAft>
              <a:buNone/>
              <a:defRPr sz="6400"/>
            </a:lvl7pPr>
            <a:lvl8pPr lvl="7" rtl="0">
              <a:spcBef>
                <a:spcPts val="0"/>
              </a:spcBef>
              <a:spcAft>
                <a:spcPts val="0"/>
              </a:spcAft>
              <a:buNone/>
              <a:defRPr sz="6400"/>
            </a:lvl8pPr>
            <a:lvl9pPr lvl="8" rtl="0">
              <a:spcBef>
                <a:spcPts val="0"/>
              </a:spcBef>
              <a:spcAft>
                <a:spcPts val="0"/>
              </a:spcAft>
              <a:buNone/>
              <a:defRPr sz="6400"/>
            </a:lvl9pPr>
          </a:lstStyle>
          <a:p>
            <a:endParaRPr/>
          </a:p>
        </p:txBody>
      </p:sp>
    </p:spTree>
    <p:extLst>
      <p:ext uri="{BB962C8B-B14F-4D97-AF65-F5344CB8AC3E}">
        <p14:creationId xmlns:p14="http://schemas.microsoft.com/office/powerpoint/2010/main" val="230982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1">
  <p:cSld name="BIG TITLE 1">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592200" y="2238800"/>
            <a:ext cx="9007600" cy="2380400"/>
          </a:xfrm>
          <a:prstGeom prst="rect">
            <a:avLst/>
          </a:prstGeom>
        </p:spPr>
        <p:txBody>
          <a:bodyPr spcFirstLastPara="1" wrap="square" lIns="0" tIns="0" rIns="0" bIns="0" anchor="ctr" anchorCtr="0">
            <a:noAutofit/>
          </a:bodyPr>
          <a:lstStyle>
            <a:lvl1pPr lvl="0" algn="ctr" rtl="0">
              <a:spcBef>
                <a:spcPts val="0"/>
              </a:spcBef>
              <a:spcAft>
                <a:spcPts val="0"/>
              </a:spcAft>
              <a:buNone/>
              <a:defRPr sz="8000">
                <a:solidFill>
                  <a:srgbClr val="DD7E6B"/>
                </a:solidFill>
              </a:defRPr>
            </a:lvl1pPr>
            <a:lvl2pPr lvl="1" algn="ctr" rtl="0">
              <a:spcBef>
                <a:spcPts val="0"/>
              </a:spcBef>
              <a:spcAft>
                <a:spcPts val="0"/>
              </a:spcAft>
              <a:buNone/>
              <a:defRPr sz="8000">
                <a:solidFill>
                  <a:srgbClr val="DD7E6B"/>
                </a:solidFill>
              </a:defRPr>
            </a:lvl2pPr>
            <a:lvl3pPr lvl="2" algn="ctr" rtl="0">
              <a:spcBef>
                <a:spcPts val="0"/>
              </a:spcBef>
              <a:spcAft>
                <a:spcPts val="0"/>
              </a:spcAft>
              <a:buNone/>
              <a:defRPr sz="8000">
                <a:solidFill>
                  <a:srgbClr val="DD7E6B"/>
                </a:solidFill>
              </a:defRPr>
            </a:lvl3pPr>
            <a:lvl4pPr lvl="3" algn="ctr" rtl="0">
              <a:spcBef>
                <a:spcPts val="0"/>
              </a:spcBef>
              <a:spcAft>
                <a:spcPts val="0"/>
              </a:spcAft>
              <a:buNone/>
              <a:defRPr sz="8000">
                <a:solidFill>
                  <a:srgbClr val="DD7E6B"/>
                </a:solidFill>
              </a:defRPr>
            </a:lvl4pPr>
            <a:lvl5pPr lvl="4" algn="ctr" rtl="0">
              <a:spcBef>
                <a:spcPts val="0"/>
              </a:spcBef>
              <a:spcAft>
                <a:spcPts val="0"/>
              </a:spcAft>
              <a:buNone/>
              <a:defRPr sz="8000">
                <a:solidFill>
                  <a:srgbClr val="DD7E6B"/>
                </a:solidFill>
              </a:defRPr>
            </a:lvl5pPr>
            <a:lvl6pPr lvl="5" algn="ctr" rtl="0">
              <a:spcBef>
                <a:spcPts val="0"/>
              </a:spcBef>
              <a:spcAft>
                <a:spcPts val="0"/>
              </a:spcAft>
              <a:buNone/>
              <a:defRPr sz="8000">
                <a:solidFill>
                  <a:srgbClr val="DD7E6B"/>
                </a:solidFill>
              </a:defRPr>
            </a:lvl6pPr>
            <a:lvl7pPr lvl="6" algn="ctr" rtl="0">
              <a:spcBef>
                <a:spcPts val="0"/>
              </a:spcBef>
              <a:spcAft>
                <a:spcPts val="0"/>
              </a:spcAft>
              <a:buNone/>
              <a:defRPr sz="8000">
                <a:solidFill>
                  <a:srgbClr val="DD7E6B"/>
                </a:solidFill>
              </a:defRPr>
            </a:lvl7pPr>
            <a:lvl8pPr lvl="7" algn="ctr" rtl="0">
              <a:spcBef>
                <a:spcPts val="0"/>
              </a:spcBef>
              <a:spcAft>
                <a:spcPts val="0"/>
              </a:spcAft>
              <a:buNone/>
              <a:defRPr sz="8000">
                <a:solidFill>
                  <a:srgbClr val="DD7E6B"/>
                </a:solidFill>
              </a:defRPr>
            </a:lvl8pPr>
            <a:lvl9pPr lvl="8" algn="ctr" rtl="0">
              <a:spcBef>
                <a:spcPts val="0"/>
              </a:spcBef>
              <a:spcAft>
                <a:spcPts val="0"/>
              </a:spcAft>
              <a:buNone/>
              <a:defRPr sz="8000">
                <a:solidFill>
                  <a:srgbClr val="DD7E6B"/>
                </a:solidFill>
              </a:defRPr>
            </a:lvl9pPr>
          </a:lstStyle>
          <a:p>
            <a:endParaRPr/>
          </a:p>
        </p:txBody>
      </p:sp>
      <p:sp>
        <p:nvSpPr>
          <p:cNvPr id="71" name="Google Shape;71;p13"/>
          <p:cNvSpPr/>
          <p:nvPr/>
        </p:nvSpPr>
        <p:spPr>
          <a:xfrm rot="10800000" flipH="1">
            <a:off x="3101750" y="1161694"/>
            <a:ext cx="5988367" cy="4725372"/>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2541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amp; TEXT  ">
  <p:cSld name="BIG NUMBER &amp; TEXT  ">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subTitle" idx="1"/>
          </p:nvPr>
        </p:nvSpPr>
        <p:spPr>
          <a:xfrm>
            <a:off x="3860733" y="3993967"/>
            <a:ext cx="4563200" cy="410000"/>
          </a:xfrm>
          <a:prstGeom prst="rect">
            <a:avLst/>
          </a:prstGeom>
        </p:spPr>
        <p:txBody>
          <a:bodyPr spcFirstLastPara="1" wrap="square" lIns="0" tIns="0" rIns="0" bIns="0" anchor="t" anchorCtr="0">
            <a:noAutofit/>
          </a:bodyPr>
          <a:lstStyle>
            <a:lvl1pPr lvl="0" algn="ctr" rtl="0">
              <a:spcBef>
                <a:spcPts val="0"/>
              </a:spcBef>
              <a:spcAft>
                <a:spcPts val="0"/>
              </a:spcAft>
              <a:buNone/>
              <a:defRPr sz="1600">
                <a:solidFill>
                  <a:srgbClr val="F3F3F3"/>
                </a:solidFill>
              </a:defRPr>
            </a:lvl1pPr>
            <a:lvl2pPr lvl="1" algn="ctr" rtl="0">
              <a:spcBef>
                <a:spcPts val="0"/>
              </a:spcBef>
              <a:spcAft>
                <a:spcPts val="0"/>
              </a:spcAft>
              <a:buNone/>
              <a:defRPr sz="1333">
                <a:solidFill>
                  <a:srgbClr val="F3F3F3"/>
                </a:solidFill>
              </a:defRPr>
            </a:lvl2pPr>
            <a:lvl3pPr lvl="2" algn="ctr" rtl="0">
              <a:spcBef>
                <a:spcPts val="0"/>
              </a:spcBef>
              <a:spcAft>
                <a:spcPts val="0"/>
              </a:spcAft>
              <a:buNone/>
              <a:defRPr sz="1333">
                <a:solidFill>
                  <a:srgbClr val="F3F3F3"/>
                </a:solidFill>
              </a:defRPr>
            </a:lvl3pPr>
            <a:lvl4pPr lvl="3" algn="ctr" rtl="0">
              <a:spcBef>
                <a:spcPts val="0"/>
              </a:spcBef>
              <a:spcAft>
                <a:spcPts val="0"/>
              </a:spcAft>
              <a:buNone/>
              <a:defRPr sz="1333">
                <a:solidFill>
                  <a:srgbClr val="F3F3F3"/>
                </a:solidFill>
              </a:defRPr>
            </a:lvl4pPr>
            <a:lvl5pPr lvl="4" algn="ctr" rtl="0">
              <a:spcBef>
                <a:spcPts val="0"/>
              </a:spcBef>
              <a:spcAft>
                <a:spcPts val="0"/>
              </a:spcAft>
              <a:buNone/>
              <a:defRPr sz="1333">
                <a:solidFill>
                  <a:srgbClr val="F3F3F3"/>
                </a:solidFill>
              </a:defRPr>
            </a:lvl5pPr>
            <a:lvl6pPr lvl="5" algn="ctr" rtl="0">
              <a:spcBef>
                <a:spcPts val="0"/>
              </a:spcBef>
              <a:spcAft>
                <a:spcPts val="0"/>
              </a:spcAft>
              <a:buNone/>
              <a:defRPr sz="1333">
                <a:solidFill>
                  <a:srgbClr val="F3F3F3"/>
                </a:solidFill>
              </a:defRPr>
            </a:lvl6pPr>
            <a:lvl7pPr lvl="6" algn="ctr" rtl="0">
              <a:spcBef>
                <a:spcPts val="0"/>
              </a:spcBef>
              <a:spcAft>
                <a:spcPts val="0"/>
              </a:spcAft>
              <a:buNone/>
              <a:defRPr sz="1333">
                <a:solidFill>
                  <a:srgbClr val="F3F3F3"/>
                </a:solidFill>
              </a:defRPr>
            </a:lvl7pPr>
            <a:lvl8pPr lvl="7" algn="ctr" rtl="0">
              <a:spcBef>
                <a:spcPts val="0"/>
              </a:spcBef>
              <a:spcAft>
                <a:spcPts val="0"/>
              </a:spcAft>
              <a:buNone/>
              <a:defRPr sz="1333">
                <a:solidFill>
                  <a:srgbClr val="F3F3F3"/>
                </a:solidFill>
              </a:defRPr>
            </a:lvl8pPr>
            <a:lvl9pPr lvl="8" algn="ctr" rtl="0">
              <a:spcBef>
                <a:spcPts val="0"/>
              </a:spcBef>
              <a:spcAft>
                <a:spcPts val="0"/>
              </a:spcAft>
              <a:buNone/>
              <a:defRPr sz="1333">
                <a:solidFill>
                  <a:srgbClr val="F3F3F3"/>
                </a:solidFill>
              </a:defRPr>
            </a:lvl9pPr>
          </a:lstStyle>
          <a:p>
            <a:endParaRPr/>
          </a:p>
        </p:txBody>
      </p:sp>
      <p:sp>
        <p:nvSpPr>
          <p:cNvPr id="76" name="Google Shape;76;p15"/>
          <p:cNvSpPr txBox="1">
            <a:spLocks noGrp="1"/>
          </p:cNvSpPr>
          <p:nvPr>
            <p:ph type="title" hasCustomPrompt="1"/>
          </p:nvPr>
        </p:nvSpPr>
        <p:spPr>
          <a:xfrm>
            <a:off x="2785000" y="2383000"/>
            <a:ext cx="6622000" cy="1485200"/>
          </a:xfrm>
          <a:prstGeom prst="rect">
            <a:avLst/>
          </a:prstGeom>
          <a:noFill/>
        </p:spPr>
        <p:txBody>
          <a:bodyPr spcFirstLastPara="1" wrap="square" lIns="0" tIns="0" rIns="0" bIns="0" anchor="b" anchorCtr="0">
            <a:noAutofit/>
          </a:bodyPr>
          <a:lstStyle>
            <a:lvl1pPr lvl="0" algn="ctr" rtl="0">
              <a:spcBef>
                <a:spcPts val="0"/>
              </a:spcBef>
              <a:spcAft>
                <a:spcPts val="0"/>
              </a:spcAft>
              <a:buClr>
                <a:srgbClr val="FFC39F"/>
              </a:buClr>
              <a:buSzPts val="6000"/>
              <a:buNone/>
              <a:defRPr sz="9600">
                <a:solidFill>
                  <a:srgbClr val="F6B26B"/>
                </a:solidFill>
              </a:defRPr>
            </a:lvl1pPr>
            <a:lvl2pPr lvl="1" algn="ctr" rtl="0">
              <a:spcBef>
                <a:spcPts val="0"/>
              </a:spcBef>
              <a:spcAft>
                <a:spcPts val="0"/>
              </a:spcAft>
              <a:buClr>
                <a:srgbClr val="FFC39F"/>
              </a:buClr>
              <a:buSzPts val="6000"/>
              <a:buNone/>
              <a:defRPr sz="8000">
                <a:solidFill>
                  <a:srgbClr val="FFC39F"/>
                </a:solidFill>
              </a:defRPr>
            </a:lvl2pPr>
            <a:lvl3pPr lvl="2" algn="ctr" rtl="0">
              <a:spcBef>
                <a:spcPts val="0"/>
              </a:spcBef>
              <a:spcAft>
                <a:spcPts val="0"/>
              </a:spcAft>
              <a:buClr>
                <a:srgbClr val="FFC39F"/>
              </a:buClr>
              <a:buSzPts val="6000"/>
              <a:buNone/>
              <a:defRPr sz="8000">
                <a:solidFill>
                  <a:srgbClr val="FFC39F"/>
                </a:solidFill>
              </a:defRPr>
            </a:lvl3pPr>
            <a:lvl4pPr lvl="3" algn="ctr" rtl="0">
              <a:spcBef>
                <a:spcPts val="0"/>
              </a:spcBef>
              <a:spcAft>
                <a:spcPts val="0"/>
              </a:spcAft>
              <a:buClr>
                <a:srgbClr val="FFC39F"/>
              </a:buClr>
              <a:buSzPts val="6000"/>
              <a:buNone/>
              <a:defRPr sz="8000">
                <a:solidFill>
                  <a:srgbClr val="FFC39F"/>
                </a:solidFill>
              </a:defRPr>
            </a:lvl4pPr>
            <a:lvl5pPr lvl="4" algn="ctr" rtl="0">
              <a:spcBef>
                <a:spcPts val="0"/>
              </a:spcBef>
              <a:spcAft>
                <a:spcPts val="0"/>
              </a:spcAft>
              <a:buClr>
                <a:srgbClr val="FFC39F"/>
              </a:buClr>
              <a:buSzPts val="6000"/>
              <a:buNone/>
              <a:defRPr sz="8000">
                <a:solidFill>
                  <a:srgbClr val="FFC39F"/>
                </a:solidFill>
              </a:defRPr>
            </a:lvl5pPr>
            <a:lvl6pPr lvl="5" algn="ctr" rtl="0">
              <a:spcBef>
                <a:spcPts val="0"/>
              </a:spcBef>
              <a:spcAft>
                <a:spcPts val="0"/>
              </a:spcAft>
              <a:buClr>
                <a:srgbClr val="FFC39F"/>
              </a:buClr>
              <a:buSzPts val="6000"/>
              <a:buNone/>
              <a:defRPr sz="8000">
                <a:solidFill>
                  <a:srgbClr val="FFC39F"/>
                </a:solidFill>
              </a:defRPr>
            </a:lvl6pPr>
            <a:lvl7pPr lvl="6" algn="ctr" rtl="0">
              <a:spcBef>
                <a:spcPts val="0"/>
              </a:spcBef>
              <a:spcAft>
                <a:spcPts val="0"/>
              </a:spcAft>
              <a:buClr>
                <a:srgbClr val="FFC39F"/>
              </a:buClr>
              <a:buSzPts val="6000"/>
              <a:buNone/>
              <a:defRPr sz="8000">
                <a:solidFill>
                  <a:srgbClr val="FFC39F"/>
                </a:solidFill>
              </a:defRPr>
            </a:lvl7pPr>
            <a:lvl8pPr lvl="7" algn="ctr" rtl="0">
              <a:spcBef>
                <a:spcPts val="0"/>
              </a:spcBef>
              <a:spcAft>
                <a:spcPts val="0"/>
              </a:spcAft>
              <a:buClr>
                <a:srgbClr val="FFC39F"/>
              </a:buClr>
              <a:buSzPts val="6000"/>
              <a:buNone/>
              <a:defRPr sz="8000">
                <a:solidFill>
                  <a:srgbClr val="FFC39F"/>
                </a:solidFill>
              </a:defRPr>
            </a:lvl8pPr>
            <a:lvl9pPr lvl="8" algn="ctr" rtl="0">
              <a:spcBef>
                <a:spcPts val="0"/>
              </a:spcBef>
              <a:spcAft>
                <a:spcPts val="0"/>
              </a:spcAft>
              <a:buClr>
                <a:srgbClr val="FFC39F"/>
              </a:buClr>
              <a:buSzPts val="6000"/>
              <a:buNone/>
              <a:defRPr sz="8000">
                <a:solidFill>
                  <a:srgbClr val="FFC39F"/>
                </a:solidFill>
              </a:defRPr>
            </a:lvl9pPr>
          </a:lstStyle>
          <a:p>
            <a:r>
              <a:t>xx%</a:t>
            </a:r>
          </a:p>
        </p:txBody>
      </p:sp>
    </p:spTree>
    <p:extLst>
      <p:ext uri="{BB962C8B-B14F-4D97-AF65-F5344CB8AC3E}">
        <p14:creationId xmlns:p14="http://schemas.microsoft.com/office/powerpoint/2010/main" val="12983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mp; TEXT ">
  <p:cSld name="NUMBERS &amp; TEXT ">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subTitle" idx="1"/>
          </p:nvPr>
        </p:nvSpPr>
        <p:spPr>
          <a:xfrm>
            <a:off x="3769800" y="2184000"/>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9" name="Google Shape;79;p16"/>
          <p:cNvSpPr txBox="1">
            <a:spLocks noGrp="1"/>
          </p:cNvSpPr>
          <p:nvPr>
            <p:ph type="subTitle" idx="2"/>
          </p:nvPr>
        </p:nvSpPr>
        <p:spPr>
          <a:xfrm>
            <a:off x="3769800" y="3778392"/>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0" name="Google Shape;80;p16"/>
          <p:cNvSpPr txBox="1">
            <a:spLocks noGrp="1"/>
          </p:cNvSpPr>
          <p:nvPr>
            <p:ph type="subTitle" idx="3"/>
          </p:nvPr>
        </p:nvSpPr>
        <p:spPr>
          <a:xfrm>
            <a:off x="3769800" y="5393967"/>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1" name="Google Shape;81;p16"/>
          <p:cNvSpPr txBox="1">
            <a:spLocks noGrp="1"/>
          </p:cNvSpPr>
          <p:nvPr>
            <p:ph type="title" hasCustomPrompt="1"/>
          </p:nvPr>
        </p:nvSpPr>
        <p:spPr>
          <a:xfrm>
            <a:off x="3769800" y="1253600"/>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2" name="Google Shape;82;p16"/>
          <p:cNvSpPr txBox="1">
            <a:spLocks noGrp="1"/>
          </p:cNvSpPr>
          <p:nvPr>
            <p:ph type="title" idx="4" hasCustomPrompt="1"/>
          </p:nvPr>
        </p:nvSpPr>
        <p:spPr>
          <a:xfrm>
            <a:off x="3769800" y="2869164"/>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3" name="Google Shape;83;p16"/>
          <p:cNvSpPr txBox="1">
            <a:spLocks noGrp="1"/>
          </p:cNvSpPr>
          <p:nvPr>
            <p:ph type="title" idx="5" hasCustomPrompt="1"/>
          </p:nvPr>
        </p:nvSpPr>
        <p:spPr>
          <a:xfrm>
            <a:off x="3769800" y="4463565"/>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383107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290508"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dk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6" name="Google Shape;86;p17"/>
          <p:cNvSpPr txBox="1">
            <a:spLocks noGrp="1"/>
          </p:cNvSpPr>
          <p:nvPr>
            <p:ph type="subTitle" idx="1"/>
          </p:nvPr>
        </p:nvSpPr>
        <p:spPr>
          <a:xfrm>
            <a:off x="1010708"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7" name="Google Shape;87;p17"/>
          <p:cNvSpPr txBox="1">
            <a:spLocks noGrp="1"/>
          </p:cNvSpPr>
          <p:nvPr>
            <p:ph type="title" idx="2"/>
          </p:nvPr>
        </p:nvSpPr>
        <p:spPr>
          <a:xfrm>
            <a:off x="8449192"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1"/>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8" name="Google Shape;88;p17"/>
          <p:cNvSpPr txBox="1">
            <a:spLocks noGrp="1"/>
          </p:cNvSpPr>
          <p:nvPr>
            <p:ph type="subTitle" idx="3"/>
          </p:nvPr>
        </p:nvSpPr>
        <p:spPr>
          <a:xfrm>
            <a:off x="8169392"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9" name="Google Shape;89;p17"/>
          <p:cNvSpPr txBox="1">
            <a:spLocks noGrp="1"/>
          </p:cNvSpPr>
          <p:nvPr>
            <p:ph type="title" idx="4"/>
          </p:nvPr>
        </p:nvSpPr>
        <p:spPr>
          <a:xfrm>
            <a:off x="4868983"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3"/>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0" name="Google Shape;90;p17"/>
          <p:cNvSpPr txBox="1">
            <a:spLocks noGrp="1"/>
          </p:cNvSpPr>
          <p:nvPr>
            <p:ph type="subTitle" idx="5"/>
          </p:nvPr>
        </p:nvSpPr>
        <p:spPr>
          <a:xfrm>
            <a:off x="4589183"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1" name="Google Shape;91;p17"/>
          <p:cNvSpPr txBox="1">
            <a:spLocks noGrp="1"/>
          </p:cNvSpPr>
          <p:nvPr>
            <p:ph type="title" idx="6"/>
          </p:nvPr>
        </p:nvSpPr>
        <p:spPr>
          <a:xfrm>
            <a:off x="4868983"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l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2" name="Google Shape;92;p17"/>
          <p:cNvSpPr txBox="1">
            <a:spLocks noGrp="1"/>
          </p:cNvSpPr>
          <p:nvPr>
            <p:ph type="subTitle" idx="7"/>
          </p:nvPr>
        </p:nvSpPr>
        <p:spPr>
          <a:xfrm>
            <a:off x="4589183"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3" name="Google Shape;93;p17"/>
          <p:cNvSpPr txBox="1">
            <a:spLocks noGrp="1"/>
          </p:cNvSpPr>
          <p:nvPr>
            <p:ph type="title" idx="8"/>
          </p:nvPr>
        </p:nvSpPr>
        <p:spPr>
          <a:xfrm>
            <a:off x="1290508"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4" name="Google Shape;94;p17"/>
          <p:cNvSpPr txBox="1">
            <a:spLocks noGrp="1"/>
          </p:cNvSpPr>
          <p:nvPr>
            <p:ph type="subTitle" idx="9"/>
          </p:nvPr>
        </p:nvSpPr>
        <p:spPr>
          <a:xfrm>
            <a:off x="1010708"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5" name="Google Shape;95;p17"/>
          <p:cNvSpPr txBox="1">
            <a:spLocks noGrp="1"/>
          </p:cNvSpPr>
          <p:nvPr>
            <p:ph type="title" idx="13"/>
          </p:nvPr>
        </p:nvSpPr>
        <p:spPr>
          <a:xfrm>
            <a:off x="8449192"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4"/>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6" name="Google Shape;96;p17"/>
          <p:cNvSpPr txBox="1">
            <a:spLocks noGrp="1"/>
          </p:cNvSpPr>
          <p:nvPr>
            <p:ph type="subTitle" idx="14"/>
          </p:nvPr>
        </p:nvSpPr>
        <p:spPr>
          <a:xfrm>
            <a:off x="8169392"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7" name="Google Shape;97;p17"/>
          <p:cNvSpPr txBox="1">
            <a:spLocks noGrp="1"/>
          </p:cNvSpPr>
          <p:nvPr>
            <p:ph type="title" idx="15"/>
          </p:nvPr>
        </p:nvSpPr>
        <p:spPr>
          <a:xfrm>
            <a:off x="2319800" y="8767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251573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4">
  <p:cSld name="TITLE &amp; TEXT 4">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520017" y="2450667"/>
            <a:ext cx="209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2200"/>
              <a:buNone/>
              <a:defRPr sz="2933" i="0">
                <a:solidFill>
                  <a:schemeClr val="dk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00" name="Google Shape;100;p18"/>
          <p:cNvSpPr txBox="1">
            <a:spLocks noGrp="1"/>
          </p:cNvSpPr>
          <p:nvPr>
            <p:ph type="subTitle" idx="1"/>
          </p:nvPr>
        </p:nvSpPr>
        <p:spPr>
          <a:xfrm>
            <a:off x="1520017"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115182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5">
  <p:cSld name="TITLE &amp; TEXT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712228" y="2450667"/>
            <a:ext cx="141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3F3F3"/>
              </a:buClr>
              <a:buSzPts val="2200"/>
              <a:buNone/>
              <a:defRPr sz="2933" i="0">
                <a:solidFill>
                  <a:schemeClr val="accent1"/>
                </a:solidFill>
              </a:defRPr>
            </a:lvl1pPr>
            <a:lvl2pPr lvl="1" rtl="0">
              <a:spcBef>
                <a:spcPts val="0"/>
              </a:spcBef>
              <a:spcAft>
                <a:spcPts val="0"/>
              </a:spcAft>
              <a:buClr>
                <a:srgbClr val="F3F3F3"/>
              </a:buClr>
              <a:buSzPts val="2500"/>
              <a:buNone/>
              <a:defRPr sz="3333">
                <a:solidFill>
                  <a:srgbClr val="F3F3F3"/>
                </a:solidFill>
              </a:defRPr>
            </a:lvl2pPr>
            <a:lvl3pPr lvl="2" rtl="0">
              <a:spcBef>
                <a:spcPts val="0"/>
              </a:spcBef>
              <a:spcAft>
                <a:spcPts val="0"/>
              </a:spcAft>
              <a:buClr>
                <a:srgbClr val="F3F3F3"/>
              </a:buClr>
              <a:buSzPts val="2500"/>
              <a:buNone/>
              <a:defRPr sz="3333">
                <a:solidFill>
                  <a:srgbClr val="F3F3F3"/>
                </a:solidFill>
              </a:defRPr>
            </a:lvl3pPr>
            <a:lvl4pPr lvl="3" rtl="0">
              <a:spcBef>
                <a:spcPts val="0"/>
              </a:spcBef>
              <a:spcAft>
                <a:spcPts val="0"/>
              </a:spcAft>
              <a:buClr>
                <a:srgbClr val="F3F3F3"/>
              </a:buClr>
              <a:buSzPts val="2500"/>
              <a:buNone/>
              <a:defRPr sz="3333">
                <a:solidFill>
                  <a:srgbClr val="F3F3F3"/>
                </a:solidFill>
              </a:defRPr>
            </a:lvl4pPr>
            <a:lvl5pPr lvl="4" rtl="0">
              <a:spcBef>
                <a:spcPts val="0"/>
              </a:spcBef>
              <a:spcAft>
                <a:spcPts val="0"/>
              </a:spcAft>
              <a:buClr>
                <a:srgbClr val="F3F3F3"/>
              </a:buClr>
              <a:buSzPts val="2500"/>
              <a:buNone/>
              <a:defRPr sz="3333">
                <a:solidFill>
                  <a:srgbClr val="F3F3F3"/>
                </a:solidFill>
              </a:defRPr>
            </a:lvl5pPr>
            <a:lvl6pPr lvl="5" rtl="0">
              <a:spcBef>
                <a:spcPts val="0"/>
              </a:spcBef>
              <a:spcAft>
                <a:spcPts val="0"/>
              </a:spcAft>
              <a:buClr>
                <a:srgbClr val="F3F3F3"/>
              </a:buClr>
              <a:buSzPts val="2500"/>
              <a:buNone/>
              <a:defRPr sz="3333">
                <a:solidFill>
                  <a:srgbClr val="F3F3F3"/>
                </a:solidFill>
              </a:defRPr>
            </a:lvl6pPr>
            <a:lvl7pPr lvl="6" rtl="0">
              <a:spcBef>
                <a:spcPts val="0"/>
              </a:spcBef>
              <a:spcAft>
                <a:spcPts val="0"/>
              </a:spcAft>
              <a:buClr>
                <a:srgbClr val="F3F3F3"/>
              </a:buClr>
              <a:buSzPts val="2500"/>
              <a:buNone/>
              <a:defRPr sz="3333">
                <a:solidFill>
                  <a:srgbClr val="F3F3F3"/>
                </a:solidFill>
              </a:defRPr>
            </a:lvl7pPr>
            <a:lvl8pPr lvl="7" rtl="0">
              <a:spcBef>
                <a:spcPts val="0"/>
              </a:spcBef>
              <a:spcAft>
                <a:spcPts val="0"/>
              </a:spcAft>
              <a:buClr>
                <a:srgbClr val="F3F3F3"/>
              </a:buClr>
              <a:buSzPts val="2500"/>
              <a:buNone/>
              <a:defRPr sz="3333">
                <a:solidFill>
                  <a:srgbClr val="F3F3F3"/>
                </a:solidFill>
              </a:defRPr>
            </a:lvl8pPr>
            <a:lvl9pPr lvl="8" rtl="0">
              <a:spcBef>
                <a:spcPts val="0"/>
              </a:spcBef>
              <a:spcAft>
                <a:spcPts val="0"/>
              </a:spcAft>
              <a:buClr>
                <a:srgbClr val="F3F3F3"/>
              </a:buClr>
              <a:buSzPts val="2500"/>
              <a:buNone/>
              <a:defRPr sz="3333">
                <a:solidFill>
                  <a:srgbClr val="F3F3F3"/>
                </a:solidFill>
              </a:defRPr>
            </a:lvl9pPr>
          </a:lstStyle>
          <a:p>
            <a:endParaRPr/>
          </a:p>
        </p:txBody>
      </p:sp>
      <p:sp>
        <p:nvSpPr>
          <p:cNvPr id="103" name="Google Shape;103;p19"/>
          <p:cNvSpPr txBox="1">
            <a:spLocks noGrp="1"/>
          </p:cNvSpPr>
          <p:nvPr>
            <p:ph type="subTitle" idx="1"/>
          </p:nvPr>
        </p:nvSpPr>
        <p:spPr>
          <a:xfrm>
            <a:off x="3032184"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2207350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6">
  <p:cSld name="TITLE &amp; TEXT 6">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7413432" y="2450667"/>
            <a:ext cx="1234800" cy="9408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C39F"/>
              </a:buClr>
              <a:buSzPts val="2200"/>
              <a:buNone/>
              <a:defRPr sz="2933" i="0">
                <a:solidFill>
                  <a:schemeClr val="lt2"/>
                </a:solidFill>
              </a:defRPr>
            </a:lvl1pPr>
            <a:lvl2pPr lvl="1" rtl="0">
              <a:spcBef>
                <a:spcPts val="0"/>
              </a:spcBef>
              <a:spcAft>
                <a:spcPts val="0"/>
              </a:spcAft>
              <a:buClr>
                <a:srgbClr val="FFC39F"/>
              </a:buClr>
              <a:buSzPts val="2500"/>
              <a:buNone/>
              <a:defRPr sz="3333">
                <a:solidFill>
                  <a:srgbClr val="FFC39F"/>
                </a:solidFill>
              </a:defRPr>
            </a:lvl2pPr>
            <a:lvl3pPr lvl="2" rtl="0">
              <a:spcBef>
                <a:spcPts val="0"/>
              </a:spcBef>
              <a:spcAft>
                <a:spcPts val="0"/>
              </a:spcAft>
              <a:buClr>
                <a:srgbClr val="FFC39F"/>
              </a:buClr>
              <a:buSzPts val="2500"/>
              <a:buNone/>
              <a:defRPr sz="3333">
                <a:solidFill>
                  <a:srgbClr val="FFC39F"/>
                </a:solidFill>
              </a:defRPr>
            </a:lvl3pPr>
            <a:lvl4pPr lvl="3" rtl="0">
              <a:spcBef>
                <a:spcPts val="0"/>
              </a:spcBef>
              <a:spcAft>
                <a:spcPts val="0"/>
              </a:spcAft>
              <a:buClr>
                <a:srgbClr val="FFC39F"/>
              </a:buClr>
              <a:buSzPts val="2500"/>
              <a:buNone/>
              <a:defRPr sz="3333">
                <a:solidFill>
                  <a:srgbClr val="FFC39F"/>
                </a:solidFill>
              </a:defRPr>
            </a:lvl4pPr>
            <a:lvl5pPr lvl="4" rtl="0">
              <a:spcBef>
                <a:spcPts val="0"/>
              </a:spcBef>
              <a:spcAft>
                <a:spcPts val="0"/>
              </a:spcAft>
              <a:buClr>
                <a:srgbClr val="FFC39F"/>
              </a:buClr>
              <a:buSzPts val="2500"/>
              <a:buNone/>
              <a:defRPr sz="3333">
                <a:solidFill>
                  <a:srgbClr val="FFC39F"/>
                </a:solidFill>
              </a:defRPr>
            </a:lvl5pPr>
            <a:lvl6pPr lvl="5" rtl="0">
              <a:spcBef>
                <a:spcPts val="0"/>
              </a:spcBef>
              <a:spcAft>
                <a:spcPts val="0"/>
              </a:spcAft>
              <a:buClr>
                <a:srgbClr val="FFC39F"/>
              </a:buClr>
              <a:buSzPts val="2500"/>
              <a:buNone/>
              <a:defRPr sz="3333">
                <a:solidFill>
                  <a:srgbClr val="FFC39F"/>
                </a:solidFill>
              </a:defRPr>
            </a:lvl6pPr>
            <a:lvl7pPr lvl="6" rtl="0">
              <a:spcBef>
                <a:spcPts val="0"/>
              </a:spcBef>
              <a:spcAft>
                <a:spcPts val="0"/>
              </a:spcAft>
              <a:buClr>
                <a:srgbClr val="FFC39F"/>
              </a:buClr>
              <a:buSzPts val="2500"/>
              <a:buNone/>
              <a:defRPr sz="3333">
                <a:solidFill>
                  <a:srgbClr val="FFC39F"/>
                </a:solidFill>
              </a:defRPr>
            </a:lvl7pPr>
            <a:lvl8pPr lvl="7" rtl="0">
              <a:spcBef>
                <a:spcPts val="0"/>
              </a:spcBef>
              <a:spcAft>
                <a:spcPts val="0"/>
              </a:spcAft>
              <a:buClr>
                <a:srgbClr val="FFC39F"/>
              </a:buClr>
              <a:buSzPts val="2500"/>
              <a:buNone/>
              <a:defRPr sz="3333">
                <a:solidFill>
                  <a:srgbClr val="FFC39F"/>
                </a:solidFill>
              </a:defRPr>
            </a:lvl8pPr>
            <a:lvl9pPr lvl="8" rtl="0">
              <a:spcBef>
                <a:spcPts val="0"/>
              </a:spcBef>
              <a:spcAft>
                <a:spcPts val="0"/>
              </a:spcAft>
              <a:buClr>
                <a:srgbClr val="FFC39F"/>
              </a:buClr>
              <a:buSzPts val="2500"/>
              <a:buNone/>
              <a:defRPr sz="3333">
                <a:solidFill>
                  <a:srgbClr val="FFC39F"/>
                </a:solidFill>
              </a:defRPr>
            </a:lvl9pPr>
          </a:lstStyle>
          <a:p>
            <a:endParaRPr/>
          </a:p>
        </p:txBody>
      </p:sp>
      <p:sp>
        <p:nvSpPr>
          <p:cNvPr id="106" name="Google Shape;106;p20"/>
          <p:cNvSpPr txBox="1">
            <a:spLocks noGrp="1"/>
          </p:cNvSpPr>
          <p:nvPr>
            <p:ph type="subTitle" idx="1"/>
          </p:nvPr>
        </p:nvSpPr>
        <p:spPr>
          <a:xfrm>
            <a:off x="7413417" y="3642349"/>
            <a:ext cx="2096800" cy="994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098305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flipH="1">
            <a:off x="3619133" y="2046800"/>
            <a:ext cx="4953600" cy="1358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rgbClr val="F9CB9C"/>
                </a:solidFill>
              </a:defRPr>
            </a:lvl1pPr>
            <a:lvl2pPr lvl="1" algn="r" rtl="0">
              <a:spcBef>
                <a:spcPts val="0"/>
              </a:spcBef>
              <a:spcAft>
                <a:spcPts val="0"/>
              </a:spcAft>
              <a:buSzPts val="3300"/>
              <a:buNone/>
              <a:defRPr sz="4400"/>
            </a:lvl2pPr>
            <a:lvl3pPr lvl="2" algn="r" rtl="0">
              <a:spcBef>
                <a:spcPts val="0"/>
              </a:spcBef>
              <a:spcAft>
                <a:spcPts val="0"/>
              </a:spcAft>
              <a:buSzPts val="3300"/>
              <a:buNone/>
              <a:defRPr sz="4400"/>
            </a:lvl3pPr>
            <a:lvl4pPr lvl="3" algn="r" rtl="0">
              <a:spcBef>
                <a:spcPts val="0"/>
              </a:spcBef>
              <a:spcAft>
                <a:spcPts val="0"/>
              </a:spcAft>
              <a:buSzPts val="3300"/>
              <a:buNone/>
              <a:defRPr sz="4400"/>
            </a:lvl4pPr>
            <a:lvl5pPr lvl="4" algn="r" rtl="0">
              <a:spcBef>
                <a:spcPts val="0"/>
              </a:spcBef>
              <a:spcAft>
                <a:spcPts val="0"/>
              </a:spcAft>
              <a:buSzPts val="3300"/>
              <a:buNone/>
              <a:defRPr sz="4400"/>
            </a:lvl5pPr>
            <a:lvl6pPr lvl="5" algn="r" rtl="0">
              <a:spcBef>
                <a:spcPts val="0"/>
              </a:spcBef>
              <a:spcAft>
                <a:spcPts val="0"/>
              </a:spcAft>
              <a:buSzPts val="3300"/>
              <a:buNone/>
              <a:defRPr sz="4400"/>
            </a:lvl6pPr>
            <a:lvl7pPr lvl="6" algn="r" rtl="0">
              <a:spcBef>
                <a:spcPts val="0"/>
              </a:spcBef>
              <a:spcAft>
                <a:spcPts val="0"/>
              </a:spcAft>
              <a:buSzPts val="3300"/>
              <a:buNone/>
              <a:defRPr sz="4400"/>
            </a:lvl7pPr>
            <a:lvl8pPr lvl="7" algn="r" rtl="0">
              <a:spcBef>
                <a:spcPts val="0"/>
              </a:spcBef>
              <a:spcAft>
                <a:spcPts val="0"/>
              </a:spcAft>
              <a:buSzPts val="3300"/>
              <a:buNone/>
              <a:defRPr sz="4400"/>
            </a:lvl8pPr>
            <a:lvl9pPr lvl="8" algn="r" rtl="0">
              <a:spcBef>
                <a:spcPts val="0"/>
              </a:spcBef>
              <a:spcAft>
                <a:spcPts val="0"/>
              </a:spcAft>
              <a:buSzPts val="3300"/>
              <a:buNone/>
              <a:defRPr sz="4400"/>
            </a:lvl9pPr>
          </a:lstStyle>
          <a:p>
            <a:endParaRPr/>
          </a:p>
        </p:txBody>
      </p:sp>
      <p:sp>
        <p:nvSpPr>
          <p:cNvPr id="109" name="Google Shape;109;p21"/>
          <p:cNvSpPr txBox="1">
            <a:spLocks noGrp="1"/>
          </p:cNvSpPr>
          <p:nvPr>
            <p:ph type="subTitle" idx="1"/>
          </p:nvPr>
        </p:nvSpPr>
        <p:spPr>
          <a:xfrm flipH="1">
            <a:off x="3462800" y="3671600"/>
            <a:ext cx="5266400" cy="11396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0" name="Google Shape;110;p21"/>
          <p:cNvSpPr txBox="1"/>
          <p:nvPr/>
        </p:nvSpPr>
        <p:spPr>
          <a:xfrm>
            <a:off x="1813400" y="5126700"/>
            <a:ext cx="8565200" cy="1139600"/>
          </a:xfrm>
          <a:prstGeom prst="rect">
            <a:avLst/>
          </a:prstGeom>
          <a:noFill/>
          <a:ln>
            <a:noFill/>
          </a:ln>
        </p:spPr>
        <p:txBody>
          <a:bodyPr spcFirstLastPara="1" wrap="square" lIns="121900" tIns="121900" rIns="121900" bIns="121900" anchor="b" anchorCtr="0">
            <a:noAutofit/>
          </a:bodyPr>
          <a:lstStyle/>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CREDITS: This presentation template was created by </a:t>
            </a:r>
            <a:r>
              <a:rPr lang="en" sz="1200" b="1">
                <a:solidFill>
                  <a:srgbClr val="FFFFFF"/>
                </a:solidFill>
                <a:uFill>
                  <a:noFill/>
                </a:uFill>
                <a:latin typeface="Barlow Semi Condensed"/>
                <a:ea typeface="Barlow Semi Condensed"/>
                <a:cs typeface="Barlow Semi Condensed"/>
                <a:sym typeface="Barlow Semi Condensed"/>
                <a:hlinkClick r:id="rId3">
                  <a:extLst>
                    <a:ext uri="{A12FA001-AC4F-418D-AE19-62706E023703}">
                      <ahyp:hlinkClr xmlns:ahyp="http://schemas.microsoft.com/office/drawing/2018/hyperlinkcolor" val="tx"/>
                    </a:ext>
                  </a:extLst>
                </a:hlinkClick>
              </a:rPr>
              <a:t>Slidesgo</a:t>
            </a:r>
            <a:r>
              <a:rPr lang="en" sz="1200">
                <a:solidFill>
                  <a:srgbClr val="FFFFFF"/>
                </a:solidFill>
                <a:latin typeface="Barlow Semi Condensed Light"/>
                <a:ea typeface="Barlow Semi Condensed Light"/>
                <a:cs typeface="Barlow Semi Condensed Light"/>
                <a:sym typeface="Barlow Semi Condensed Light"/>
              </a:rPr>
              <a:t>, including icons by </a:t>
            </a:r>
            <a:r>
              <a:rPr lang="en" sz="1200" b="1">
                <a:solidFill>
                  <a:srgbClr val="FFFFFF"/>
                </a:solidFill>
                <a:uFill>
                  <a:noFill/>
                </a:uFill>
                <a:latin typeface="Barlow Semi Condensed"/>
                <a:ea typeface="Barlow Semi Condensed"/>
                <a:cs typeface="Barlow Semi Condensed"/>
                <a:sym typeface="Barlow Semi Condensed"/>
                <a:hlinkClick r:id="rId4">
                  <a:extLst>
                    <a:ext uri="{A12FA001-AC4F-418D-AE19-62706E023703}">
                      <ahyp:hlinkClr xmlns:ahyp="http://schemas.microsoft.com/office/drawing/2018/hyperlinkcolor" val="tx"/>
                    </a:ext>
                  </a:extLst>
                </a:hlinkClick>
              </a:rPr>
              <a:t>Flaticon</a:t>
            </a:r>
            <a:r>
              <a:rPr lang="en" sz="1200">
                <a:solidFill>
                  <a:srgbClr val="FFFFFF"/>
                </a:solidFill>
                <a:latin typeface="Barlow Semi Condensed Light"/>
                <a:ea typeface="Barlow Semi Condensed Light"/>
                <a:cs typeface="Barlow Semi Condensed Light"/>
                <a:sym typeface="Barlow Semi Condensed Light"/>
              </a:rPr>
              <a:t>, and infographics &amp; images by </a:t>
            </a:r>
            <a:r>
              <a:rPr lang="en" sz="1200">
                <a:solidFill>
                  <a:srgbClr val="FFFFFF"/>
                </a:solidFill>
                <a:uFill>
                  <a:noFill/>
                </a:uFill>
                <a:latin typeface="Barlow Semi Condensed Light"/>
                <a:ea typeface="Barlow Semi Condensed Light"/>
                <a:cs typeface="Barlow Semi Condensed Light"/>
                <a:sym typeface="Barlow Semi Condensed Light"/>
                <a:hlinkClick r:id="rId5">
                  <a:extLst>
                    <a:ext uri="{A12FA001-AC4F-418D-AE19-62706E023703}">
                      <ahyp:hlinkClr xmlns:ahyp="http://schemas.microsoft.com/office/drawing/2018/hyperlinkcolor" val="tx"/>
                    </a:ext>
                  </a:extLst>
                </a:hlinkClick>
              </a:rPr>
              <a:t>Freepik</a:t>
            </a:r>
            <a:r>
              <a:rPr lang="en" sz="1200">
                <a:solidFill>
                  <a:srgbClr val="FFFFFF"/>
                </a:solidFill>
                <a:latin typeface="Barlow Semi Condensed Light"/>
                <a:ea typeface="Barlow Semi Condensed Light"/>
                <a:cs typeface="Barlow Semi Condensed Light"/>
                <a:sym typeface="Barlow Semi Condensed Light"/>
              </a:rPr>
              <a:t>. </a:t>
            </a:r>
            <a:endParaRPr sz="1200">
              <a:solidFill>
                <a:srgbClr val="FFFFFF"/>
              </a:solidFill>
              <a:latin typeface="Barlow Semi Condensed Light"/>
              <a:ea typeface="Barlow Semi Condensed Light"/>
              <a:cs typeface="Barlow Semi Condensed Light"/>
              <a:sym typeface="Barlow Semi Condensed Light"/>
            </a:endParaRPr>
          </a:p>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Please keep this slide for attribution.</a:t>
            </a:r>
            <a:endParaRPr sz="1200">
              <a:solidFill>
                <a:srgbClr val="FFFFFF"/>
              </a:solidFill>
              <a:latin typeface="Barlow Semi Condensed Light"/>
              <a:ea typeface="Barlow Semi Condensed Light"/>
              <a:cs typeface="Barlow Semi Condensed Light"/>
              <a:sym typeface="Barlow Semi Condensed Light"/>
            </a:endParaRPr>
          </a:p>
        </p:txBody>
      </p:sp>
    </p:spTree>
    <p:extLst>
      <p:ext uri="{BB962C8B-B14F-4D97-AF65-F5344CB8AC3E}">
        <p14:creationId xmlns:p14="http://schemas.microsoft.com/office/powerpoint/2010/main" val="151873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  TITLE &amp; TEXT">
  <p:cSld name="  TITLE &amp; 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ubTitle" idx="1"/>
          </p:nvPr>
        </p:nvSpPr>
        <p:spPr>
          <a:xfrm>
            <a:off x="1203200" y="1439467"/>
            <a:ext cx="9805200" cy="4838400"/>
          </a:xfrm>
          <a:prstGeom prst="rect">
            <a:avLst/>
          </a:prstGeom>
        </p:spPr>
        <p:txBody>
          <a:bodyPr spcFirstLastPara="1" wrap="square" lIns="0" tIns="0" rIns="0" bIns="0" anchor="ctr" anchorCtr="0">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a:endParaRPr/>
          </a:p>
        </p:txBody>
      </p:sp>
      <p:sp>
        <p:nvSpPr>
          <p:cNvPr id="16" name="Google Shape;16;p3"/>
          <p:cNvSpPr txBox="1">
            <a:spLocks noGrp="1"/>
          </p:cNvSpPr>
          <p:nvPr>
            <p:ph type="title"/>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588832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
  <p:cSld name="BACKGROUND ">
    <p:bg>
      <p:bgPr>
        <a:blipFill>
          <a:blip r:embed="rId2">
            <a:alphaModFix/>
          </a:blip>
          <a:stretch>
            <a:fillRect/>
          </a:stretch>
        </a:blipFill>
        <a:effectLst/>
      </p:bgPr>
    </p:bg>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2243053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SLIDE ">
  <p:cSld name="BLANK SLIDE ">
    <p:bg>
      <p:bgPr>
        <a:solidFill>
          <a:srgbClr val="FFFFFF"/>
        </a:solidFill>
        <a:effectLst/>
      </p:bgPr>
    </p:bg>
    <p:spTree>
      <p:nvGrpSpPr>
        <p:cNvPr id="1" name="Shape 112"/>
        <p:cNvGrpSpPr/>
        <p:nvPr/>
      </p:nvGrpSpPr>
      <p:grpSpPr>
        <a:xfrm>
          <a:off x="0" y="0"/>
          <a:ext cx="0" cy="0"/>
          <a:chOff x="0" y="0"/>
          <a:chExt cx="0" cy="0"/>
        </a:xfrm>
      </p:grpSpPr>
    </p:spTree>
    <p:extLst>
      <p:ext uri="{BB962C8B-B14F-4D97-AF65-F5344CB8AC3E}">
        <p14:creationId xmlns:p14="http://schemas.microsoft.com/office/powerpoint/2010/main" val="343364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EXT 1">
  <p:cSld name="TITLE &amp; TEXT 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83600" y="2420548"/>
            <a:ext cx="3824800" cy="12132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chemeClr val="accent6"/>
                </a:solidFill>
              </a:defRPr>
            </a:lvl1pPr>
            <a:lvl2pPr lvl="1" algn="ctr" rtl="0">
              <a:spcBef>
                <a:spcPts val="0"/>
              </a:spcBef>
              <a:spcAft>
                <a:spcPts val="0"/>
              </a:spcAft>
              <a:buSzPts val="3300"/>
              <a:buNone/>
              <a:defRPr sz="4400"/>
            </a:lvl2pPr>
            <a:lvl3pPr lvl="2" algn="ctr" rtl="0">
              <a:spcBef>
                <a:spcPts val="0"/>
              </a:spcBef>
              <a:spcAft>
                <a:spcPts val="0"/>
              </a:spcAft>
              <a:buSzPts val="3300"/>
              <a:buNone/>
              <a:defRPr sz="4400"/>
            </a:lvl3pPr>
            <a:lvl4pPr lvl="3" algn="ctr" rtl="0">
              <a:spcBef>
                <a:spcPts val="0"/>
              </a:spcBef>
              <a:spcAft>
                <a:spcPts val="0"/>
              </a:spcAft>
              <a:buSzPts val="3300"/>
              <a:buNone/>
              <a:defRPr sz="4400"/>
            </a:lvl4pPr>
            <a:lvl5pPr lvl="4" algn="ctr" rtl="0">
              <a:spcBef>
                <a:spcPts val="0"/>
              </a:spcBef>
              <a:spcAft>
                <a:spcPts val="0"/>
              </a:spcAft>
              <a:buSzPts val="3300"/>
              <a:buNone/>
              <a:defRPr sz="4400"/>
            </a:lvl5pPr>
            <a:lvl6pPr lvl="5" algn="ctr" rtl="0">
              <a:spcBef>
                <a:spcPts val="0"/>
              </a:spcBef>
              <a:spcAft>
                <a:spcPts val="0"/>
              </a:spcAft>
              <a:buSzPts val="3300"/>
              <a:buNone/>
              <a:defRPr sz="4400"/>
            </a:lvl6pPr>
            <a:lvl7pPr lvl="6" algn="ctr" rtl="0">
              <a:spcBef>
                <a:spcPts val="0"/>
              </a:spcBef>
              <a:spcAft>
                <a:spcPts val="0"/>
              </a:spcAft>
              <a:buSzPts val="3300"/>
              <a:buNone/>
              <a:defRPr sz="4400"/>
            </a:lvl7pPr>
            <a:lvl8pPr lvl="7" algn="ctr" rtl="0">
              <a:spcBef>
                <a:spcPts val="0"/>
              </a:spcBef>
              <a:spcAft>
                <a:spcPts val="0"/>
              </a:spcAft>
              <a:buSzPts val="3300"/>
              <a:buNone/>
              <a:defRPr sz="4400"/>
            </a:lvl8pPr>
            <a:lvl9pPr lvl="8" algn="ctr" rtl="0">
              <a:spcBef>
                <a:spcPts val="0"/>
              </a:spcBef>
              <a:spcAft>
                <a:spcPts val="0"/>
              </a:spcAft>
              <a:buSzPts val="3300"/>
              <a:buNone/>
              <a:defRPr sz="4400"/>
            </a:lvl9pPr>
          </a:lstStyle>
          <a:p>
            <a:endParaRPr/>
          </a:p>
        </p:txBody>
      </p:sp>
      <p:sp>
        <p:nvSpPr>
          <p:cNvPr id="19" name="Google Shape;19;p4"/>
          <p:cNvSpPr txBox="1">
            <a:spLocks noGrp="1"/>
          </p:cNvSpPr>
          <p:nvPr>
            <p:ph type="subTitle" idx="1"/>
          </p:nvPr>
        </p:nvSpPr>
        <p:spPr>
          <a:xfrm>
            <a:off x="3863200" y="3825051"/>
            <a:ext cx="4465600" cy="6124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5F6F6"/>
                </a:solidFill>
              </a:defRPr>
            </a:lvl1pPr>
            <a:lvl2pPr lvl="1" algn="ctr" rtl="0">
              <a:spcBef>
                <a:spcPts val="0"/>
              </a:spcBef>
              <a:spcAft>
                <a:spcPts val="0"/>
              </a:spcAft>
              <a:buNone/>
              <a:defRPr sz="1867">
                <a:solidFill>
                  <a:srgbClr val="F5F6F6"/>
                </a:solidFill>
              </a:defRPr>
            </a:lvl2pPr>
            <a:lvl3pPr lvl="2" algn="ctr" rtl="0">
              <a:spcBef>
                <a:spcPts val="0"/>
              </a:spcBef>
              <a:spcAft>
                <a:spcPts val="0"/>
              </a:spcAft>
              <a:buNone/>
              <a:defRPr sz="1867">
                <a:solidFill>
                  <a:srgbClr val="F5F6F6"/>
                </a:solidFill>
              </a:defRPr>
            </a:lvl3pPr>
            <a:lvl4pPr lvl="3" algn="ctr" rtl="0">
              <a:spcBef>
                <a:spcPts val="0"/>
              </a:spcBef>
              <a:spcAft>
                <a:spcPts val="0"/>
              </a:spcAft>
              <a:buNone/>
              <a:defRPr sz="1867">
                <a:solidFill>
                  <a:srgbClr val="F5F6F6"/>
                </a:solidFill>
              </a:defRPr>
            </a:lvl4pPr>
            <a:lvl5pPr lvl="4" algn="ctr" rtl="0">
              <a:spcBef>
                <a:spcPts val="0"/>
              </a:spcBef>
              <a:spcAft>
                <a:spcPts val="0"/>
              </a:spcAft>
              <a:buNone/>
              <a:defRPr sz="1867">
                <a:solidFill>
                  <a:srgbClr val="F5F6F6"/>
                </a:solidFill>
              </a:defRPr>
            </a:lvl5pPr>
            <a:lvl6pPr lvl="5" algn="ctr" rtl="0">
              <a:spcBef>
                <a:spcPts val="0"/>
              </a:spcBef>
              <a:spcAft>
                <a:spcPts val="0"/>
              </a:spcAft>
              <a:buNone/>
              <a:defRPr sz="1867">
                <a:solidFill>
                  <a:srgbClr val="F5F6F6"/>
                </a:solidFill>
              </a:defRPr>
            </a:lvl6pPr>
            <a:lvl7pPr lvl="6" algn="ctr" rtl="0">
              <a:spcBef>
                <a:spcPts val="0"/>
              </a:spcBef>
              <a:spcAft>
                <a:spcPts val="0"/>
              </a:spcAft>
              <a:buNone/>
              <a:defRPr sz="1867">
                <a:solidFill>
                  <a:srgbClr val="F5F6F6"/>
                </a:solidFill>
              </a:defRPr>
            </a:lvl7pPr>
            <a:lvl8pPr lvl="7" algn="ctr" rtl="0">
              <a:spcBef>
                <a:spcPts val="0"/>
              </a:spcBef>
              <a:spcAft>
                <a:spcPts val="0"/>
              </a:spcAft>
              <a:buNone/>
              <a:defRPr sz="1867">
                <a:solidFill>
                  <a:srgbClr val="F5F6F6"/>
                </a:solidFill>
              </a:defRPr>
            </a:lvl8pPr>
            <a:lvl9pPr lvl="8" algn="ctr" rtl="0">
              <a:spcBef>
                <a:spcPts val="0"/>
              </a:spcBef>
              <a:spcAft>
                <a:spcPts val="0"/>
              </a:spcAft>
              <a:buNone/>
              <a:defRPr sz="1867">
                <a:solidFill>
                  <a:srgbClr val="F5F6F6"/>
                </a:solidFill>
              </a:defRPr>
            </a:lvl9pPr>
          </a:lstStyle>
          <a:p>
            <a:endParaRPr/>
          </a:p>
        </p:txBody>
      </p:sp>
      <p:grpSp>
        <p:nvGrpSpPr>
          <p:cNvPr id="20" name="Google Shape;20;p4"/>
          <p:cNvGrpSpPr/>
          <p:nvPr/>
        </p:nvGrpSpPr>
        <p:grpSpPr>
          <a:xfrm rot="10800000" flipH="1">
            <a:off x="3101750" y="1161694"/>
            <a:ext cx="5988367" cy="4725372"/>
            <a:chOff x="2256903" y="816487"/>
            <a:chExt cx="4630180" cy="3653639"/>
          </a:xfrm>
        </p:grpSpPr>
        <p:sp>
          <p:nvSpPr>
            <p:cNvPr id="21" name="Google Shape;21;p4"/>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790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213600" y="3979200"/>
            <a:ext cx="3764800" cy="4872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3F3F3"/>
              </a:buClr>
              <a:buSzPts val="1200"/>
              <a:buNone/>
              <a:defRPr sz="2133" i="0">
                <a:solidFill>
                  <a:srgbClr val="DD7E6B"/>
                </a:solidFill>
              </a:defRPr>
            </a:lvl1pPr>
            <a:lvl2pPr lvl="1"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2pPr>
            <a:lvl3pPr lvl="2"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3pPr>
            <a:lvl4pPr lvl="3"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4pPr>
            <a:lvl5pPr lvl="4"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5pPr>
            <a:lvl6pPr lvl="5"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6pPr>
            <a:lvl7pPr lvl="6"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7pPr>
            <a:lvl8pPr lvl="7"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8pPr>
            <a:lvl9pPr lvl="8"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9pPr>
          </a:lstStyle>
          <a:p>
            <a:endParaRPr/>
          </a:p>
        </p:txBody>
      </p:sp>
      <p:sp>
        <p:nvSpPr>
          <p:cNvPr id="25" name="Google Shape;25;p5"/>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lvl1pPr lvl="0" algn="ctr" rtl="0">
              <a:spcBef>
                <a:spcPts val="0"/>
              </a:spcBef>
              <a:spcAft>
                <a:spcPts val="0"/>
              </a:spcAft>
              <a:buNone/>
              <a:defRPr sz="2400">
                <a:solidFill>
                  <a:srgbClr val="F3F3F3"/>
                </a:solidFill>
              </a:defRPr>
            </a:lvl1pPr>
            <a:lvl2pPr lvl="1" algn="ctr" rtl="0">
              <a:spcBef>
                <a:spcPts val="0"/>
              </a:spcBef>
              <a:spcAft>
                <a:spcPts val="0"/>
              </a:spcAft>
              <a:buNone/>
              <a:defRPr sz="2400">
                <a:solidFill>
                  <a:srgbClr val="F3F3F3"/>
                </a:solidFill>
              </a:defRPr>
            </a:lvl2pPr>
            <a:lvl3pPr lvl="2" algn="ctr" rtl="0">
              <a:spcBef>
                <a:spcPts val="0"/>
              </a:spcBef>
              <a:spcAft>
                <a:spcPts val="0"/>
              </a:spcAft>
              <a:buNone/>
              <a:defRPr sz="2400">
                <a:solidFill>
                  <a:srgbClr val="F3F3F3"/>
                </a:solidFill>
              </a:defRPr>
            </a:lvl3pPr>
            <a:lvl4pPr lvl="3" algn="ctr" rtl="0">
              <a:spcBef>
                <a:spcPts val="0"/>
              </a:spcBef>
              <a:spcAft>
                <a:spcPts val="0"/>
              </a:spcAft>
              <a:buNone/>
              <a:defRPr sz="2400">
                <a:solidFill>
                  <a:srgbClr val="F3F3F3"/>
                </a:solidFill>
              </a:defRPr>
            </a:lvl4pPr>
            <a:lvl5pPr lvl="4" algn="ctr" rtl="0">
              <a:spcBef>
                <a:spcPts val="0"/>
              </a:spcBef>
              <a:spcAft>
                <a:spcPts val="0"/>
              </a:spcAft>
              <a:buNone/>
              <a:defRPr sz="2400">
                <a:solidFill>
                  <a:srgbClr val="F3F3F3"/>
                </a:solidFill>
              </a:defRPr>
            </a:lvl5pPr>
            <a:lvl6pPr lvl="5" algn="ctr" rtl="0">
              <a:spcBef>
                <a:spcPts val="0"/>
              </a:spcBef>
              <a:spcAft>
                <a:spcPts val="0"/>
              </a:spcAft>
              <a:buNone/>
              <a:defRPr sz="2400">
                <a:solidFill>
                  <a:srgbClr val="F3F3F3"/>
                </a:solidFill>
              </a:defRPr>
            </a:lvl6pPr>
            <a:lvl7pPr lvl="6" algn="ctr" rtl="0">
              <a:spcBef>
                <a:spcPts val="0"/>
              </a:spcBef>
              <a:spcAft>
                <a:spcPts val="0"/>
              </a:spcAft>
              <a:buNone/>
              <a:defRPr sz="2400">
                <a:solidFill>
                  <a:srgbClr val="F3F3F3"/>
                </a:solidFill>
              </a:defRPr>
            </a:lvl7pPr>
            <a:lvl8pPr lvl="7" algn="ctr" rtl="0">
              <a:spcBef>
                <a:spcPts val="0"/>
              </a:spcBef>
              <a:spcAft>
                <a:spcPts val="0"/>
              </a:spcAft>
              <a:buNone/>
              <a:defRPr sz="2400">
                <a:solidFill>
                  <a:srgbClr val="F3F3F3"/>
                </a:solidFill>
              </a:defRPr>
            </a:lvl8pPr>
            <a:lvl9pPr lvl="8" algn="ctr" rtl="0">
              <a:spcBef>
                <a:spcPts val="0"/>
              </a:spcBef>
              <a:spcAft>
                <a:spcPts val="0"/>
              </a:spcAft>
              <a:buNone/>
              <a:defRPr sz="2400">
                <a:solidFill>
                  <a:srgbClr val="F3F3F3"/>
                </a:solidFill>
              </a:defRPr>
            </a:lvl9pPr>
          </a:lstStyle>
          <a:p>
            <a:endParaRPr/>
          </a:p>
        </p:txBody>
      </p:sp>
    </p:spTree>
    <p:extLst>
      <p:ext uri="{BB962C8B-B14F-4D97-AF65-F5344CB8AC3E}">
        <p14:creationId xmlns:p14="http://schemas.microsoft.com/office/powerpoint/2010/main" val="68570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213333" y="1978033"/>
            <a:ext cx="2636800" cy="5620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2133" i="0"/>
            </a:lvl1pPr>
            <a:lvl2pPr lvl="1" algn="r">
              <a:spcBef>
                <a:spcPts val="0"/>
              </a:spcBef>
              <a:spcAft>
                <a:spcPts val="0"/>
              </a:spcAft>
              <a:buSzPts val="1400"/>
              <a:buNone/>
              <a:defRPr sz="1867"/>
            </a:lvl2pPr>
            <a:lvl3pPr lvl="2" algn="r">
              <a:spcBef>
                <a:spcPts val="0"/>
              </a:spcBef>
              <a:spcAft>
                <a:spcPts val="0"/>
              </a:spcAft>
              <a:buSzPts val="1400"/>
              <a:buNone/>
              <a:defRPr sz="1867"/>
            </a:lvl3pPr>
            <a:lvl4pPr lvl="3" algn="r">
              <a:spcBef>
                <a:spcPts val="0"/>
              </a:spcBef>
              <a:spcAft>
                <a:spcPts val="0"/>
              </a:spcAft>
              <a:buSzPts val="1400"/>
              <a:buNone/>
              <a:defRPr sz="1867"/>
            </a:lvl4pPr>
            <a:lvl5pPr lvl="4" algn="r">
              <a:spcBef>
                <a:spcPts val="0"/>
              </a:spcBef>
              <a:spcAft>
                <a:spcPts val="0"/>
              </a:spcAft>
              <a:buSzPts val="1400"/>
              <a:buNone/>
              <a:defRPr sz="1867"/>
            </a:lvl5pPr>
            <a:lvl6pPr lvl="5" algn="r">
              <a:spcBef>
                <a:spcPts val="0"/>
              </a:spcBef>
              <a:spcAft>
                <a:spcPts val="0"/>
              </a:spcAft>
              <a:buSzPts val="1400"/>
              <a:buNone/>
              <a:defRPr sz="1867"/>
            </a:lvl6pPr>
            <a:lvl7pPr lvl="6" algn="r">
              <a:spcBef>
                <a:spcPts val="0"/>
              </a:spcBef>
              <a:spcAft>
                <a:spcPts val="0"/>
              </a:spcAft>
              <a:buSzPts val="1400"/>
              <a:buNone/>
              <a:defRPr sz="1867"/>
            </a:lvl7pPr>
            <a:lvl8pPr lvl="7" algn="r">
              <a:spcBef>
                <a:spcPts val="0"/>
              </a:spcBef>
              <a:spcAft>
                <a:spcPts val="0"/>
              </a:spcAft>
              <a:buSzPts val="1400"/>
              <a:buNone/>
              <a:defRPr sz="1867"/>
            </a:lvl8pPr>
            <a:lvl9pPr lvl="8" algn="r">
              <a:spcBef>
                <a:spcPts val="0"/>
              </a:spcBef>
              <a:spcAft>
                <a:spcPts val="0"/>
              </a:spcAft>
              <a:buSzPts val="1400"/>
              <a:buNone/>
              <a:defRPr sz="1867"/>
            </a:lvl9pPr>
          </a:lstStyle>
          <a:p>
            <a:endParaRPr/>
          </a:p>
        </p:txBody>
      </p:sp>
      <p:sp>
        <p:nvSpPr>
          <p:cNvPr id="28" name="Google Shape;28;p6"/>
          <p:cNvSpPr txBox="1">
            <a:spLocks noGrp="1"/>
          </p:cNvSpPr>
          <p:nvPr>
            <p:ph type="subTitle" idx="1"/>
          </p:nvPr>
        </p:nvSpPr>
        <p:spPr>
          <a:xfrm>
            <a:off x="3407333"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 name="Google Shape;29;p6"/>
          <p:cNvSpPr txBox="1">
            <a:spLocks noGrp="1"/>
          </p:cNvSpPr>
          <p:nvPr>
            <p:ph type="title" idx="2"/>
          </p:nvPr>
        </p:nvSpPr>
        <p:spPr>
          <a:xfrm>
            <a:off x="6341857" y="197802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0" name="Google Shape;30;p6"/>
          <p:cNvSpPr txBox="1">
            <a:spLocks noGrp="1"/>
          </p:cNvSpPr>
          <p:nvPr>
            <p:ph type="subTitle" idx="3"/>
          </p:nvPr>
        </p:nvSpPr>
        <p:spPr>
          <a:xfrm>
            <a:off x="6535857"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1" name="Google Shape;31;p6"/>
          <p:cNvSpPr txBox="1">
            <a:spLocks noGrp="1"/>
          </p:cNvSpPr>
          <p:nvPr>
            <p:ph type="title" idx="4"/>
          </p:nvPr>
        </p:nvSpPr>
        <p:spPr>
          <a:xfrm>
            <a:off x="6341857"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2" name="Google Shape;32;p6"/>
          <p:cNvSpPr txBox="1">
            <a:spLocks noGrp="1"/>
          </p:cNvSpPr>
          <p:nvPr>
            <p:ph type="subTitle" idx="5"/>
          </p:nvPr>
        </p:nvSpPr>
        <p:spPr>
          <a:xfrm>
            <a:off x="6535857"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3" name="Google Shape;33;p6"/>
          <p:cNvSpPr txBox="1">
            <a:spLocks noGrp="1"/>
          </p:cNvSpPr>
          <p:nvPr>
            <p:ph type="title" idx="6" hasCustomPrompt="1"/>
          </p:nvPr>
        </p:nvSpPr>
        <p:spPr>
          <a:xfrm>
            <a:off x="3213333"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34" name="Google Shape;34;p6"/>
          <p:cNvSpPr txBox="1">
            <a:spLocks noGrp="1"/>
          </p:cNvSpPr>
          <p:nvPr>
            <p:ph type="title" idx="7" hasCustomPrompt="1"/>
          </p:nvPr>
        </p:nvSpPr>
        <p:spPr>
          <a:xfrm>
            <a:off x="6341857"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5" name="Google Shape;35;p6"/>
          <p:cNvSpPr txBox="1">
            <a:spLocks noGrp="1"/>
          </p:cNvSpPr>
          <p:nvPr>
            <p:ph type="title" idx="8" hasCustomPrompt="1"/>
          </p:nvPr>
        </p:nvSpPr>
        <p:spPr>
          <a:xfrm>
            <a:off x="6624657" y="3978671"/>
            <a:ext cx="2071200" cy="930400"/>
          </a:xfrm>
          <a:prstGeom prst="rect">
            <a:avLst/>
          </a:prstGeom>
        </p:spPr>
        <p:txBody>
          <a:bodyPr spcFirstLastPara="1" wrap="square" lIns="0" tIns="0" rIns="0" bIns="0" anchor="b" anchorCtr="0">
            <a:noAutofit/>
          </a:bodyPr>
          <a:lstStyle>
            <a:lvl1pPr lvl="0" algn="ctr" rtl="0">
              <a:spcBef>
                <a:spcPts val="0"/>
              </a:spcBef>
              <a:spcAft>
                <a:spcPts val="0"/>
              </a:spcAft>
              <a:buClr>
                <a:srgbClr val="F9CB9C"/>
              </a:buClr>
              <a:buSzPts val="7200"/>
              <a:buNone/>
              <a:defRPr sz="9600">
                <a:solidFill>
                  <a:srgbClr val="F9CB9C"/>
                </a:solidFill>
              </a:defRPr>
            </a:lvl1pPr>
            <a:lvl2pPr lvl="1" rtl="0">
              <a:spcBef>
                <a:spcPts val="0"/>
              </a:spcBef>
              <a:spcAft>
                <a:spcPts val="0"/>
              </a:spcAft>
              <a:buClr>
                <a:srgbClr val="F9CB9C"/>
              </a:buClr>
              <a:buSzPts val="7200"/>
              <a:buNone/>
              <a:defRPr sz="9600">
                <a:solidFill>
                  <a:srgbClr val="F9CB9C"/>
                </a:solidFill>
              </a:defRPr>
            </a:lvl2pPr>
            <a:lvl3pPr lvl="2" rtl="0">
              <a:spcBef>
                <a:spcPts val="0"/>
              </a:spcBef>
              <a:spcAft>
                <a:spcPts val="0"/>
              </a:spcAft>
              <a:buClr>
                <a:srgbClr val="F9CB9C"/>
              </a:buClr>
              <a:buSzPts val="7200"/>
              <a:buNone/>
              <a:defRPr sz="9600">
                <a:solidFill>
                  <a:srgbClr val="F9CB9C"/>
                </a:solidFill>
              </a:defRPr>
            </a:lvl3pPr>
            <a:lvl4pPr lvl="3" rtl="0">
              <a:spcBef>
                <a:spcPts val="0"/>
              </a:spcBef>
              <a:spcAft>
                <a:spcPts val="0"/>
              </a:spcAft>
              <a:buClr>
                <a:srgbClr val="F9CB9C"/>
              </a:buClr>
              <a:buSzPts val="7200"/>
              <a:buNone/>
              <a:defRPr sz="9600">
                <a:solidFill>
                  <a:srgbClr val="F9CB9C"/>
                </a:solidFill>
              </a:defRPr>
            </a:lvl4pPr>
            <a:lvl5pPr lvl="4" rtl="0">
              <a:spcBef>
                <a:spcPts val="0"/>
              </a:spcBef>
              <a:spcAft>
                <a:spcPts val="0"/>
              </a:spcAft>
              <a:buClr>
                <a:srgbClr val="F9CB9C"/>
              </a:buClr>
              <a:buSzPts val="7200"/>
              <a:buNone/>
              <a:defRPr sz="9600">
                <a:solidFill>
                  <a:srgbClr val="F9CB9C"/>
                </a:solidFill>
              </a:defRPr>
            </a:lvl5pPr>
            <a:lvl6pPr lvl="5" rtl="0">
              <a:spcBef>
                <a:spcPts val="0"/>
              </a:spcBef>
              <a:spcAft>
                <a:spcPts val="0"/>
              </a:spcAft>
              <a:buClr>
                <a:srgbClr val="F9CB9C"/>
              </a:buClr>
              <a:buSzPts val="7200"/>
              <a:buNone/>
              <a:defRPr sz="9600">
                <a:solidFill>
                  <a:srgbClr val="F9CB9C"/>
                </a:solidFill>
              </a:defRPr>
            </a:lvl6pPr>
            <a:lvl7pPr lvl="6" rtl="0">
              <a:spcBef>
                <a:spcPts val="0"/>
              </a:spcBef>
              <a:spcAft>
                <a:spcPts val="0"/>
              </a:spcAft>
              <a:buClr>
                <a:srgbClr val="F9CB9C"/>
              </a:buClr>
              <a:buSzPts val="7200"/>
              <a:buNone/>
              <a:defRPr sz="9600">
                <a:solidFill>
                  <a:srgbClr val="F9CB9C"/>
                </a:solidFill>
              </a:defRPr>
            </a:lvl7pPr>
            <a:lvl8pPr lvl="7" rtl="0">
              <a:spcBef>
                <a:spcPts val="0"/>
              </a:spcBef>
              <a:spcAft>
                <a:spcPts val="0"/>
              </a:spcAft>
              <a:buClr>
                <a:srgbClr val="F9CB9C"/>
              </a:buClr>
              <a:buSzPts val="7200"/>
              <a:buNone/>
              <a:defRPr sz="9600">
                <a:solidFill>
                  <a:srgbClr val="F9CB9C"/>
                </a:solidFill>
              </a:defRPr>
            </a:lvl8pPr>
            <a:lvl9pPr lvl="8" rtl="0">
              <a:spcBef>
                <a:spcPts val="0"/>
              </a:spcBef>
              <a:spcAft>
                <a:spcPts val="0"/>
              </a:spcAft>
              <a:buClr>
                <a:srgbClr val="F9CB9C"/>
              </a:buClr>
              <a:buSzPts val="7200"/>
              <a:buNone/>
              <a:defRPr sz="9600">
                <a:solidFill>
                  <a:srgbClr val="F9CB9C"/>
                </a:solidFill>
              </a:defRPr>
            </a:lvl9pPr>
          </a:lstStyle>
          <a:p>
            <a:r>
              <a:t>xx%</a:t>
            </a:r>
          </a:p>
        </p:txBody>
      </p:sp>
      <p:sp>
        <p:nvSpPr>
          <p:cNvPr id="36" name="Google Shape;36;p6"/>
          <p:cNvSpPr txBox="1">
            <a:spLocks noGrp="1"/>
          </p:cNvSpPr>
          <p:nvPr>
            <p:ph type="title" idx="9"/>
          </p:nvPr>
        </p:nvSpPr>
        <p:spPr>
          <a:xfrm>
            <a:off x="3213333"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37" name="Google Shape;37;p6"/>
          <p:cNvSpPr txBox="1">
            <a:spLocks noGrp="1"/>
          </p:cNvSpPr>
          <p:nvPr>
            <p:ph type="subTitle" idx="13"/>
          </p:nvPr>
        </p:nvSpPr>
        <p:spPr>
          <a:xfrm>
            <a:off x="3407333"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8" name="Google Shape;38;p6"/>
          <p:cNvSpPr txBox="1">
            <a:spLocks noGrp="1"/>
          </p:cNvSpPr>
          <p:nvPr>
            <p:ph type="title" idx="14" hasCustomPrompt="1"/>
          </p:nvPr>
        </p:nvSpPr>
        <p:spPr>
          <a:xfrm>
            <a:off x="3213333" y="39786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947643593"/>
      </p:ext>
    </p:extLst>
  </p:cSld>
  <p:clrMapOvr>
    <a:masterClrMapping/>
  </p:clrMapOvr>
  <p:extLst>
    <p:ext uri="{DCECCB84-F9BA-43D5-87BE-67443E8EF086}">
      <p15:sldGuideLst xmlns:p15="http://schemas.microsoft.com/office/powerpoint/2012/main">
        <p15:guide id="1" pos="5507">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849401" y="1776300"/>
            <a:ext cx="4493200" cy="2990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4800"/>
              <a:buNone/>
              <a:defRPr sz="6400" i="0">
                <a:solidFill>
                  <a:srgbClr val="F3F3F3"/>
                </a:solidFill>
              </a:defRPr>
            </a:lvl1pPr>
            <a:lvl2pPr lvl="1" rtl="0">
              <a:spcBef>
                <a:spcPts val="0"/>
              </a:spcBef>
              <a:spcAft>
                <a:spcPts val="0"/>
              </a:spcAft>
              <a:buClr>
                <a:srgbClr val="FFC39F"/>
              </a:buClr>
              <a:buSzPts val="6000"/>
              <a:buNone/>
              <a:defRPr sz="8000">
                <a:solidFill>
                  <a:srgbClr val="FFC39F"/>
                </a:solidFill>
              </a:defRPr>
            </a:lvl2pPr>
            <a:lvl3pPr lvl="2" rtl="0">
              <a:spcBef>
                <a:spcPts val="0"/>
              </a:spcBef>
              <a:spcAft>
                <a:spcPts val="0"/>
              </a:spcAft>
              <a:buClr>
                <a:srgbClr val="FFC39F"/>
              </a:buClr>
              <a:buSzPts val="6000"/>
              <a:buNone/>
              <a:defRPr sz="8000">
                <a:solidFill>
                  <a:srgbClr val="FFC39F"/>
                </a:solidFill>
              </a:defRPr>
            </a:lvl3pPr>
            <a:lvl4pPr lvl="3" rtl="0">
              <a:spcBef>
                <a:spcPts val="0"/>
              </a:spcBef>
              <a:spcAft>
                <a:spcPts val="0"/>
              </a:spcAft>
              <a:buClr>
                <a:srgbClr val="FFC39F"/>
              </a:buClr>
              <a:buSzPts val="6000"/>
              <a:buNone/>
              <a:defRPr sz="8000">
                <a:solidFill>
                  <a:srgbClr val="FFC39F"/>
                </a:solidFill>
              </a:defRPr>
            </a:lvl4pPr>
            <a:lvl5pPr lvl="4" rtl="0">
              <a:spcBef>
                <a:spcPts val="0"/>
              </a:spcBef>
              <a:spcAft>
                <a:spcPts val="0"/>
              </a:spcAft>
              <a:buClr>
                <a:srgbClr val="FFC39F"/>
              </a:buClr>
              <a:buSzPts val="6000"/>
              <a:buNone/>
              <a:defRPr sz="8000">
                <a:solidFill>
                  <a:srgbClr val="FFC39F"/>
                </a:solidFill>
              </a:defRPr>
            </a:lvl5pPr>
            <a:lvl6pPr lvl="5" rtl="0">
              <a:spcBef>
                <a:spcPts val="0"/>
              </a:spcBef>
              <a:spcAft>
                <a:spcPts val="0"/>
              </a:spcAft>
              <a:buClr>
                <a:srgbClr val="FFC39F"/>
              </a:buClr>
              <a:buSzPts val="6000"/>
              <a:buNone/>
              <a:defRPr sz="8000">
                <a:solidFill>
                  <a:srgbClr val="FFC39F"/>
                </a:solidFill>
              </a:defRPr>
            </a:lvl6pPr>
            <a:lvl7pPr lvl="6" rtl="0">
              <a:spcBef>
                <a:spcPts val="0"/>
              </a:spcBef>
              <a:spcAft>
                <a:spcPts val="0"/>
              </a:spcAft>
              <a:buClr>
                <a:srgbClr val="FFC39F"/>
              </a:buClr>
              <a:buSzPts val="6000"/>
              <a:buNone/>
              <a:defRPr sz="8000">
                <a:solidFill>
                  <a:srgbClr val="FFC39F"/>
                </a:solidFill>
              </a:defRPr>
            </a:lvl7pPr>
            <a:lvl8pPr lvl="7" rtl="0">
              <a:spcBef>
                <a:spcPts val="0"/>
              </a:spcBef>
              <a:spcAft>
                <a:spcPts val="0"/>
              </a:spcAft>
              <a:buClr>
                <a:srgbClr val="FFC39F"/>
              </a:buClr>
              <a:buSzPts val="6000"/>
              <a:buNone/>
              <a:defRPr sz="8000">
                <a:solidFill>
                  <a:srgbClr val="FFC39F"/>
                </a:solidFill>
              </a:defRPr>
            </a:lvl8pPr>
            <a:lvl9pPr lvl="8" rtl="0">
              <a:spcBef>
                <a:spcPts val="0"/>
              </a:spcBef>
              <a:spcAft>
                <a:spcPts val="0"/>
              </a:spcAft>
              <a:buClr>
                <a:srgbClr val="FFC39F"/>
              </a:buClr>
              <a:buSzPts val="6000"/>
              <a:buNone/>
              <a:defRPr sz="8000">
                <a:solidFill>
                  <a:srgbClr val="FFC39F"/>
                </a:solidFill>
              </a:defRPr>
            </a:lvl9pPr>
          </a:lstStyle>
          <a:p>
            <a:endParaRPr/>
          </a:p>
        </p:txBody>
      </p:sp>
      <p:sp>
        <p:nvSpPr>
          <p:cNvPr id="41" name="Google Shape;41;p7"/>
          <p:cNvSpPr txBox="1">
            <a:spLocks noGrp="1"/>
          </p:cNvSpPr>
          <p:nvPr>
            <p:ph type="subTitle" idx="1"/>
          </p:nvPr>
        </p:nvSpPr>
        <p:spPr>
          <a:xfrm>
            <a:off x="3306801" y="4830601"/>
            <a:ext cx="5578400" cy="4736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3F3F3"/>
                </a:solidFill>
              </a:defRPr>
            </a:lvl1pPr>
            <a:lvl2pPr lvl="1" algn="ctr" rtl="0">
              <a:spcBef>
                <a:spcPts val="0"/>
              </a:spcBef>
              <a:spcAft>
                <a:spcPts val="0"/>
              </a:spcAft>
              <a:buNone/>
              <a:defRPr sz="1867">
                <a:solidFill>
                  <a:srgbClr val="F3F3F3"/>
                </a:solidFill>
              </a:defRPr>
            </a:lvl2pPr>
            <a:lvl3pPr lvl="2" algn="ctr" rtl="0">
              <a:spcBef>
                <a:spcPts val="0"/>
              </a:spcBef>
              <a:spcAft>
                <a:spcPts val="0"/>
              </a:spcAft>
              <a:buNone/>
              <a:defRPr sz="1867">
                <a:solidFill>
                  <a:srgbClr val="F3F3F3"/>
                </a:solidFill>
              </a:defRPr>
            </a:lvl3pPr>
            <a:lvl4pPr lvl="3" algn="ctr" rtl="0">
              <a:spcBef>
                <a:spcPts val="0"/>
              </a:spcBef>
              <a:spcAft>
                <a:spcPts val="0"/>
              </a:spcAft>
              <a:buNone/>
              <a:defRPr sz="1867">
                <a:solidFill>
                  <a:srgbClr val="F3F3F3"/>
                </a:solidFill>
              </a:defRPr>
            </a:lvl4pPr>
            <a:lvl5pPr lvl="4" algn="ctr" rtl="0">
              <a:spcBef>
                <a:spcPts val="0"/>
              </a:spcBef>
              <a:spcAft>
                <a:spcPts val="0"/>
              </a:spcAft>
              <a:buNone/>
              <a:defRPr sz="1867">
                <a:solidFill>
                  <a:srgbClr val="F3F3F3"/>
                </a:solidFill>
              </a:defRPr>
            </a:lvl5pPr>
            <a:lvl6pPr lvl="5" algn="ctr" rtl="0">
              <a:spcBef>
                <a:spcPts val="0"/>
              </a:spcBef>
              <a:spcAft>
                <a:spcPts val="0"/>
              </a:spcAft>
              <a:buNone/>
              <a:defRPr sz="1867">
                <a:solidFill>
                  <a:srgbClr val="F3F3F3"/>
                </a:solidFill>
              </a:defRPr>
            </a:lvl6pPr>
            <a:lvl7pPr lvl="6" algn="ctr" rtl="0">
              <a:spcBef>
                <a:spcPts val="0"/>
              </a:spcBef>
              <a:spcAft>
                <a:spcPts val="0"/>
              </a:spcAft>
              <a:buNone/>
              <a:defRPr sz="1867">
                <a:solidFill>
                  <a:srgbClr val="F3F3F3"/>
                </a:solidFill>
              </a:defRPr>
            </a:lvl7pPr>
            <a:lvl8pPr lvl="7" algn="ctr" rtl="0">
              <a:spcBef>
                <a:spcPts val="0"/>
              </a:spcBef>
              <a:spcAft>
                <a:spcPts val="0"/>
              </a:spcAft>
              <a:buNone/>
              <a:defRPr sz="1867">
                <a:solidFill>
                  <a:srgbClr val="F3F3F3"/>
                </a:solidFill>
              </a:defRPr>
            </a:lvl8pPr>
            <a:lvl9pPr lvl="8" algn="ctr" rtl="0">
              <a:spcBef>
                <a:spcPts val="0"/>
              </a:spcBef>
              <a:spcAft>
                <a:spcPts val="0"/>
              </a:spcAft>
              <a:buNone/>
              <a:defRPr sz="1867">
                <a:solidFill>
                  <a:srgbClr val="F3F3F3"/>
                </a:solidFill>
              </a:defRPr>
            </a:lvl9pPr>
          </a:lstStyle>
          <a:p>
            <a:endParaRPr/>
          </a:p>
        </p:txBody>
      </p:sp>
      <p:grpSp>
        <p:nvGrpSpPr>
          <p:cNvPr id="42" name="Google Shape;42;p7"/>
          <p:cNvGrpSpPr/>
          <p:nvPr/>
        </p:nvGrpSpPr>
        <p:grpSpPr>
          <a:xfrm rot="10800000">
            <a:off x="3101750" y="1161694"/>
            <a:ext cx="5988367" cy="4725372"/>
            <a:chOff x="2256903" y="816487"/>
            <a:chExt cx="4630180" cy="3653639"/>
          </a:xfrm>
        </p:grpSpPr>
        <p:sp>
          <p:nvSpPr>
            <p:cNvPr id="43" name="Google Shape;43;p7"/>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4467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2">
  <p:cSld name="TITLE &amp; TEXT 2">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219200" y="1617833"/>
            <a:ext cx="3888800" cy="13772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4400" i="0">
                <a:solidFill>
                  <a:srgbClr val="F3F3F3"/>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47" name="Google Shape;47;p8"/>
          <p:cNvSpPr txBox="1">
            <a:spLocks noGrp="1"/>
          </p:cNvSpPr>
          <p:nvPr>
            <p:ph type="subTitle" idx="1"/>
          </p:nvPr>
        </p:nvSpPr>
        <p:spPr>
          <a:xfrm>
            <a:off x="1219200" y="3439733"/>
            <a:ext cx="8020800" cy="2598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867">
                <a:solidFill>
                  <a:srgbClr val="F3F3F3"/>
                </a:solidFill>
              </a:defRPr>
            </a:lvl1pPr>
            <a:lvl2pPr lvl="1" rtl="0">
              <a:lnSpc>
                <a:spcPct val="115000"/>
              </a:lnSpc>
              <a:spcBef>
                <a:spcPts val="0"/>
              </a:spcBef>
              <a:spcAft>
                <a:spcPts val="0"/>
              </a:spcAft>
              <a:buNone/>
              <a:defRPr sz="1867">
                <a:solidFill>
                  <a:srgbClr val="F3F3F3"/>
                </a:solidFill>
              </a:defRPr>
            </a:lvl2pPr>
            <a:lvl3pPr lvl="2" rtl="0">
              <a:lnSpc>
                <a:spcPct val="115000"/>
              </a:lnSpc>
              <a:spcBef>
                <a:spcPts val="0"/>
              </a:spcBef>
              <a:spcAft>
                <a:spcPts val="0"/>
              </a:spcAft>
              <a:buNone/>
              <a:defRPr sz="1867">
                <a:solidFill>
                  <a:srgbClr val="F3F3F3"/>
                </a:solidFill>
              </a:defRPr>
            </a:lvl3pPr>
            <a:lvl4pPr lvl="3" rtl="0">
              <a:lnSpc>
                <a:spcPct val="115000"/>
              </a:lnSpc>
              <a:spcBef>
                <a:spcPts val="0"/>
              </a:spcBef>
              <a:spcAft>
                <a:spcPts val="0"/>
              </a:spcAft>
              <a:buNone/>
              <a:defRPr sz="1867">
                <a:solidFill>
                  <a:srgbClr val="F3F3F3"/>
                </a:solidFill>
              </a:defRPr>
            </a:lvl4pPr>
            <a:lvl5pPr lvl="4" rtl="0">
              <a:lnSpc>
                <a:spcPct val="115000"/>
              </a:lnSpc>
              <a:spcBef>
                <a:spcPts val="0"/>
              </a:spcBef>
              <a:spcAft>
                <a:spcPts val="0"/>
              </a:spcAft>
              <a:buNone/>
              <a:defRPr sz="1867">
                <a:solidFill>
                  <a:srgbClr val="F3F3F3"/>
                </a:solidFill>
              </a:defRPr>
            </a:lvl5pPr>
            <a:lvl6pPr lvl="5" rtl="0">
              <a:lnSpc>
                <a:spcPct val="115000"/>
              </a:lnSpc>
              <a:spcBef>
                <a:spcPts val="0"/>
              </a:spcBef>
              <a:spcAft>
                <a:spcPts val="0"/>
              </a:spcAft>
              <a:buNone/>
              <a:defRPr sz="1867">
                <a:solidFill>
                  <a:srgbClr val="F3F3F3"/>
                </a:solidFill>
              </a:defRPr>
            </a:lvl6pPr>
            <a:lvl7pPr lvl="6" rtl="0">
              <a:lnSpc>
                <a:spcPct val="115000"/>
              </a:lnSpc>
              <a:spcBef>
                <a:spcPts val="0"/>
              </a:spcBef>
              <a:spcAft>
                <a:spcPts val="0"/>
              </a:spcAft>
              <a:buNone/>
              <a:defRPr sz="1867">
                <a:solidFill>
                  <a:srgbClr val="F3F3F3"/>
                </a:solidFill>
              </a:defRPr>
            </a:lvl7pPr>
            <a:lvl8pPr lvl="7" rtl="0">
              <a:lnSpc>
                <a:spcPct val="115000"/>
              </a:lnSpc>
              <a:spcBef>
                <a:spcPts val="0"/>
              </a:spcBef>
              <a:spcAft>
                <a:spcPts val="0"/>
              </a:spcAft>
              <a:buNone/>
              <a:defRPr sz="1867">
                <a:solidFill>
                  <a:srgbClr val="F3F3F3"/>
                </a:solidFill>
              </a:defRPr>
            </a:lvl8pPr>
            <a:lvl9pPr lvl="8" rtl="0">
              <a:lnSpc>
                <a:spcPct val="115000"/>
              </a:lnSpc>
              <a:spcBef>
                <a:spcPts val="0"/>
              </a:spcBef>
              <a:spcAft>
                <a:spcPts val="0"/>
              </a:spcAft>
              <a:buNone/>
              <a:defRPr sz="1867">
                <a:solidFill>
                  <a:srgbClr val="F3F3F3"/>
                </a:solidFill>
              </a:defRPr>
            </a:lvl9pPr>
          </a:lstStyle>
          <a:p>
            <a:endParaRPr/>
          </a:p>
        </p:txBody>
      </p:sp>
      <p:sp>
        <p:nvSpPr>
          <p:cNvPr id="48" name="Google Shape;48;p8"/>
          <p:cNvSpPr/>
          <p:nvPr/>
        </p:nvSpPr>
        <p:spPr>
          <a:xfrm flipH="1">
            <a:off x="487917" y="642364"/>
            <a:ext cx="2666347" cy="2103993"/>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flipH="1">
            <a:off x="964346" y="859037"/>
            <a:ext cx="1906748" cy="1582167"/>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9316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TWO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subTitle" idx="1"/>
          </p:nvPr>
        </p:nvSpPr>
        <p:spPr>
          <a:xfrm>
            <a:off x="1808747"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2" name="Google Shape;52;p9"/>
          <p:cNvSpPr txBox="1">
            <a:spLocks noGrp="1"/>
          </p:cNvSpPr>
          <p:nvPr>
            <p:ph type="title"/>
          </p:nvPr>
        </p:nvSpPr>
        <p:spPr>
          <a:xfrm>
            <a:off x="2710747"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dk2"/>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3" name="Google Shape;53;p9"/>
          <p:cNvSpPr txBox="1">
            <a:spLocks noGrp="1"/>
          </p:cNvSpPr>
          <p:nvPr>
            <p:ph type="subTitle" idx="2"/>
          </p:nvPr>
        </p:nvSpPr>
        <p:spPr>
          <a:xfrm>
            <a:off x="6577451"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4" name="Google Shape;54;p9"/>
          <p:cNvSpPr txBox="1">
            <a:spLocks noGrp="1"/>
          </p:cNvSpPr>
          <p:nvPr>
            <p:ph type="title" idx="3"/>
          </p:nvPr>
        </p:nvSpPr>
        <p:spPr>
          <a:xfrm>
            <a:off x="7479451"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accent6"/>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5" name="Google Shape;55;p9"/>
          <p:cNvSpPr txBox="1">
            <a:spLocks noGrp="1"/>
          </p:cNvSpPr>
          <p:nvPr>
            <p:ph type="title" idx="4"/>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16729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66883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1"/>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8" name="Google Shape;58;p10"/>
          <p:cNvSpPr txBox="1">
            <a:spLocks noGrp="1"/>
          </p:cNvSpPr>
          <p:nvPr>
            <p:ph type="subTitle" idx="1"/>
          </p:nvPr>
        </p:nvSpPr>
        <p:spPr>
          <a:xfrm>
            <a:off x="1609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 name="Google Shape;59;p10"/>
          <p:cNvSpPr txBox="1">
            <a:spLocks noGrp="1"/>
          </p:cNvSpPr>
          <p:nvPr>
            <p:ph type="title" idx="2"/>
          </p:nvPr>
        </p:nvSpPr>
        <p:spPr>
          <a:xfrm>
            <a:off x="486902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2"/>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0" name="Google Shape;60;p10"/>
          <p:cNvSpPr txBox="1">
            <a:spLocks noGrp="1"/>
          </p:cNvSpPr>
          <p:nvPr>
            <p:ph type="subTitle" idx="3"/>
          </p:nvPr>
        </p:nvSpPr>
        <p:spPr>
          <a:xfrm>
            <a:off x="4808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10"/>
          <p:cNvSpPr txBox="1">
            <a:spLocks noGrp="1"/>
          </p:cNvSpPr>
          <p:nvPr>
            <p:ph type="title" idx="4"/>
          </p:nvPr>
        </p:nvSpPr>
        <p:spPr>
          <a:xfrm>
            <a:off x="8069868"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3"/>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2" name="Google Shape;62;p10"/>
          <p:cNvSpPr txBox="1">
            <a:spLocks noGrp="1"/>
          </p:cNvSpPr>
          <p:nvPr>
            <p:ph type="subTitle" idx="5"/>
          </p:nvPr>
        </p:nvSpPr>
        <p:spPr>
          <a:xfrm>
            <a:off x="8009267"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 name="Google Shape;63;p10"/>
          <p:cNvSpPr txBox="1">
            <a:spLocks noGrp="1"/>
          </p:cNvSpPr>
          <p:nvPr>
            <p:ph type="title" idx="6"/>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283727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72465" y="975267"/>
            <a:ext cx="7847200" cy="1669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FFFFFF"/>
              </a:buClr>
              <a:buSzPts val="700"/>
              <a:buFont typeface="Sue Ellen Francisco"/>
              <a:buNone/>
              <a:defRPr sz="3300" i="0" u="none" strike="noStrike" cap="none">
                <a:solidFill>
                  <a:srgbClr val="FFFFFF"/>
                </a:solidFill>
                <a:latin typeface="Sue Ellen Francisco"/>
                <a:ea typeface="Sue Ellen Francisco"/>
                <a:cs typeface="Sue Ellen Francisco"/>
                <a:sym typeface="Sue Ellen Francisco"/>
              </a:defRPr>
            </a:lvl1pPr>
            <a:lvl2pPr lvl="1">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2pPr>
            <a:lvl3pPr lvl="2">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3pPr>
            <a:lvl4pPr lvl="3">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4pPr>
            <a:lvl5pPr lvl="4">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5pPr>
            <a:lvl6pPr lvl="5">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6pPr>
            <a:lvl7pPr lvl="6">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7pPr>
            <a:lvl8pPr lvl="7">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8pPr>
            <a:lvl9pPr lvl="8">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854300" y="3166367"/>
            <a:ext cx="5821200" cy="1970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39934960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lobe.gov/"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manhour.edu.eg/pdf/agrfac" TargetMode="External"/><Relationship Id="rId2" Type="http://schemas.openxmlformats.org/officeDocument/2006/relationships/hyperlink" Target="https://ar.wikipedia.org/" TargetMode="External"/><Relationship Id="rId1" Type="http://schemas.openxmlformats.org/officeDocument/2006/relationships/slideLayout" Target="../slideLayouts/slideLayout2.xml"/><Relationship Id="rId4" Type="http://schemas.openxmlformats.org/officeDocument/2006/relationships/hyperlink" Target="https://omannews.gov.om/topics/ar/112/show/37986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6"/>
        <p:cNvGrpSpPr/>
        <p:nvPr/>
      </p:nvGrpSpPr>
      <p:grpSpPr>
        <a:xfrm>
          <a:off x="0" y="0"/>
          <a:ext cx="0" cy="0"/>
          <a:chOff x="0" y="0"/>
          <a:chExt cx="0" cy="0"/>
        </a:xfrm>
      </p:grpSpPr>
      <p:pic>
        <p:nvPicPr>
          <p:cNvPr id="109" name="Picture 108">
            <a:extLst>
              <a:ext uri="{FF2B5EF4-FFF2-40B4-BE49-F238E27FC236}">
                <a16:creationId xmlns:a16="http://schemas.microsoft.com/office/drawing/2014/main" id="{40F44F37-FC43-4CEC-A14D-EB46B48EDE3C}"/>
              </a:ext>
            </a:extLst>
          </p:cNvPr>
          <p:cNvPicPr>
            <a:picLocks noChangeAspect="1"/>
          </p:cNvPicPr>
          <p:nvPr/>
        </p:nvPicPr>
        <p:blipFill>
          <a:blip r:embed="rId4">
            <a:extLst>
              <a:ext uri="{BEBA8EAE-BF5A-486C-A8C5-ECC9F3942E4B}">
                <a14:imgProps xmlns:a14="http://schemas.microsoft.com/office/drawing/2010/main">
                  <a14:imgLayer r:embed="rId5">
                    <a14:imgEffect>
                      <a14:artisticGlowEdges trans="83000" smoothness="5"/>
                    </a14:imgEffect>
                  </a14:imgLayer>
                </a14:imgProps>
              </a:ext>
              <a:ext uri="{28A0092B-C50C-407E-A947-70E740481C1C}">
                <a14:useLocalDpi xmlns:a14="http://schemas.microsoft.com/office/drawing/2010/main" val="0"/>
              </a:ext>
            </a:extLst>
          </a:blip>
          <a:stretch>
            <a:fillRect/>
          </a:stretch>
        </p:blipFill>
        <p:spPr>
          <a:xfrm>
            <a:off x="162561" y="209722"/>
            <a:ext cx="4993231" cy="1710518"/>
          </a:xfrm>
          <a:prstGeom prst="rect">
            <a:avLst/>
          </a:prstGeom>
        </p:spPr>
      </p:pic>
      <p:sp>
        <p:nvSpPr>
          <p:cNvPr id="437" name="Google Shape;437;p31"/>
          <p:cNvSpPr txBox="1">
            <a:spLocks noGrp="1"/>
          </p:cNvSpPr>
          <p:nvPr>
            <p:ph type="title"/>
          </p:nvPr>
        </p:nvSpPr>
        <p:spPr>
          <a:xfrm>
            <a:off x="619095" y="2519876"/>
            <a:ext cx="10669325" cy="2850687"/>
          </a:xfrm>
          <a:prstGeom prst="rect">
            <a:avLst/>
          </a:prstGeom>
        </p:spPr>
        <p:txBody>
          <a:bodyPr spcFirstLastPara="1" wrap="square" lIns="0" tIns="0" rIns="0" bIns="0" anchor="b" anchorCtr="0">
            <a:noAutofit/>
          </a:bodyPr>
          <a:lstStyle/>
          <a:p>
            <a:pPr rtl="1">
              <a:lnSpc>
                <a:spcPct val="115000"/>
              </a:lnSpc>
              <a:spcAft>
                <a:spcPts val="1000"/>
              </a:spcAft>
            </a:pPr>
            <a:br>
              <a:rPr lang="en-US" sz="3200" dirty="0">
                <a:effectLst/>
                <a:latin typeface="Calibri" panose="020F0502020204030204" pitchFamily="34" charset="0"/>
                <a:ea typeface="Calibri" panose="020F0502020204030204" pitchFamily="34" charset="0"/>
                <a:cs typeface="Arial" panose="020B0604020202020204" pitchFamily="34" charset="0"/>
              </a:rPr>
            </a:br>
            <a:endParaRPr lang="en-US" sz="8000" dirty="0">
              <a:solidFill>
                <a:srgbClr val="EA9999"/>
              </a:solidFill>
            </a:endParaRPr>
          </a:p>
        </p:txBody>
      </p:sp>
      <p:sp>
        <p:nvSpPr>
          <p:cNvPr id="113" name="TextBox 112">
            <a:extLst>
              <a:ext uri="{FF2B5EF4-FFF2-40B4-BE49-F238E27FC236}">
                <a16:creationId xmlns:a16="http://schemas.microsoft.com/office/drawing/2014/main" id="{C8725B7B-24BD-464B-97B0-0A97683A370C}"/>
              </a:ext>
            </a:extLst>
          </p:cNvPr>
          <p:cNvSpPr txBox="1"/>
          <p:nvPr/>
        </p:nvSpPr>
        <p:spPr>
          <a:xfrm>
            <a:off x="6563359" y="4286295"/>
            <a:ext cx="6096000" cy="2316532"/>
          </a:xfrm>
          <a:prstGeom prst="rect">
            <a:avLst/>
          </a:prstGeom>
          <a:noFill/>
        </p:spPr>
        <p:txBody>
          <a:bodyPr wrap="square">
            <a:spAutoFit/>
          </a:bodyPr>
          <a:lstStyle/>
          <a:p>
            <a:pPr algn="r" rtl="1">
              <a:lnSpc>
                <a:spcPct val="115000"/>
              </a:lnSpc>
              <a:spcAft>
                <a:spcPts val="1000"/>
              </a:spcAft>
            </a:pPr>
            <a:r>
              <a:rPr lang="ar-OM"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24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Done by:</a:t>
            </a:r>
            <a:endParaRPr lang="en-US"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Bayan</a:t>
            </a:r>
            <a:r>
              <a:rPr lang="en-US" sz="32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 Alfarsi </a:t>
            </a:r>
          </a:p>
          <a:p>
            <a:pPr algn="ctr" rtl="0">
              <a:lnSpc>
                <a:spcPct val="115000"/>
              </a:lnSpc>
              <a:spcAft>
                <a:spcPts val="1000"/>
              </a:spcAft>
            </a:pPr>
            <a:r>
              <a:rPr lang="en-US"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Alanood</a:t>
            </a:r>
            <a:r>
              <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Alfarsi</a:t>
            </a:r>
            <a:endParaRPr lang="en-US" sz="24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563E39-E647-10D1-D086-31F03AD524E4}"/>
              </a:ext>
            </a:extLst>
          </p:cNvPr>
          <p:cNvSpPr txBox="1"/>
          <p:nvPr/>
        </p:nvSpPr>
        <p:spPr>
          <a:xfrm>
            <a:off x="2336800" y="2445878"/>
            <a:ext cx="7518400" cy="2219371"/>
          </a:xfrm>
          <a:prstGeom prst="rect">
            <a:avLst/>
          </a:prstGeom>
          <a:noFill/>
        </p:spPr>
        <p:txBody>
          <a:bodyPr wrap="square">
            <a:spAutoFit/>
          </a:bodyPr>
          <a:lstStyle/>
          <a:p>
            <a:pPr marL="0" marR="0" algn="ctr" rtl="1">
              <a:lnSpc>
                <a:spcPct val="115000"/>
              </a:lnSpc>
              <a:spcAft>
                <a:spcPts val="1000"/>
              </a:spcAft>
            </a:pPr>
            <a:r>
              <a:rPr lang="en-US" sz="4000" b="1" spc="50" dirty="0">
                <a:ln>
                  <a:noFill/>
                </a:ln>
                <a:solidFill>
                  <a:schemeClr val="bg1"/>
                </a:solidFill>
                <a:effectLst>
                  <a:outerShdw blurRad="76200" dist="50800" dir="5400000" algn="tl">
                    <a:srgbClr val="000000">
                      <a:alpha val="65000"/>
                    </a:srgbClr>
                  </a:outerShdw>
                </a:effectLst>
                <a:latin typeface="+mj-lt"/>
                <a:ea typeface="Calibri" panose="020F0502020204030204" pitchFamily="34" charset="0"/>
                <a:cs typeface="Al-Hadith2"/>
              </a:rPr>
              <a:t>The effect of soil type and characteristics on alfalfa plant growth</a:t>
            </a:r>
            <a:endParaRPr lang="en-US" sz="4000" dirty="0">
              <a:solidFill>
                <a:schemeClr val="bg1"/>
              </a:solidFill>
              <a:effectLst/>
              <a:latin typeface="+mj-lt"/>
              <a:ea typeface="Calibri" panose="020F050202020403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B6237A-B52E-5325-A723-DFB17FF47DA4}"/>
              </a:ext>
            </a:extLst>
          </p:cNvPr>
          <p:cNvPicPr>
            <a:picLocks noChangeAspect="1"/>
          </p:cNvPicPr>
          <p:nvPr/>
        </p:nvPicPr>
        <p:blipFill>
          <a:blip r:embed="rId2"/>
          <a:stretch>
            <a:fillRect/>
          </a:stretch>
        </p:blipFill>
        <p:spPr>
          <a:xfrm>
            <a:off x="6459300" y="1377506"/>
            <a:ext cx="5248067" cy="3250224"/>
          </a:xfrm>
          <a:prstGeom prst="rect">
            <a:avLst/>
          </a:prstGeom>
        </p:spPr>
      </p:pic>
      <p:pic>
        <p:nvPicPr>
          <p:cNvPr id="3" name="Picture 2">
            <a:extLst>
              <a:ext uri="{FF2B5EF4-FFF2-40B4-BE49-F238E27FC236}">
                <a16:creationId xmlns:a16="http://schemas.microsoft.com/office/drawing/2014/main" id="{190C7947-62C0-8453-C3A4-E7F3667276B1}"/>
              </a:ext>
            </a:extLst>
          </p:cNvPr>
          <p:cNvPicPr>
            <a:picLocks noChangeAspect="1"/>
          </p:cNvPicPr>
          <p:nvPr/>
        </p:nvPicPr>
        <p:blipFill>
          <a:blip r:embed="rId3"/>
          <a:stretch>
            <a:fillRect/>
          </a:stretch>
        </p:blipFill>
        <p:spPr>
          <a:xfrm>
            <a:off x="470267" y="1377506"/>
            <a:ext cx="5248067" cy="3234158"/>
          </a:xfrm>
          <a:prstGeom prst="rect">
            <a:avLst/>
          </a:prstGeom>
        </p:spPr>
      </p:pic>
      <p:sp>
        <p:nvSpPr>
          <p:cNvPr id="4" name="Text Box 1">
            <a:extLst>
              <a:ext uri="{FF2B5EF4-FFF2-40B4-BE49-F238E27FC236}">
                <a16:creationId xmlns:a16="http://schemas.microsoft.com/office/drawing/2014/main" id="{64641B61-85EC-589F-0325-A2583D6731AE}"/>
              </a:ext>
            </a:extLst>
          </p:cNvPr>
          <p:cNvSpPr txBox="1"/>
          <p:nvPr/>
        </p:nvSpPr>
        <p:spPr>
          <a:xfrm>
            <a:off x="6555422" y="3121025"/>
            <a:ext cx="1511618" cy="51625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Aft>
                <a:spcPts val="1000"/>
              </a:spcAft>
            </a:pPr>
            <a:r>
              <a:rPr lang="en-US" sz="1400" dirty="0">
                <a:ln>
                  <a:noFill/>
                </a:ln>
                <a:solidFill>
                  <a:srgbClr val="FF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Figure </a:t>
            </a:r>
            <a:r>
              <a:rPr lang="en-US" dirty="0">
                <a:ln>
                  <a:noFill/>
                </a:ln>
                <a:solidFill>
                  <a:srgbClr val="FF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6" name="Text Box 1">
            <a:extLst>
              <a:ext uri="{FF2B5EF4-FFF2-40B4-BE49-F238E27FC236}">
                <a16:creationId xmlns:a16="http://schemas.microsoft.com/office/drawing/2014/main" id="{F23AB4E5-F313-6FDA-1ED8-44F1E2B2DFB8}"/>
              </a:ext>
            </a:extLst>
          </p:cNvPr>
          <p:cNvSpPr txBox="1"/>
          <p:nvPr/>
        </p:nvSpPr>
        <p:spPr>
          <a:xfrm>
            <a:off x="743902" y="3225164"/>
            <a:ext cx="1214755" cy="3079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Aft>
                <a:spcPts val="1000"/>
              </a:spcAft>
            </a:pPr>
            <a:r>
              <a:rPr lang="en-US" sz="1600" dirty="0">
                <a:ln>
                  <a:noFill/>
                </a:ln>
                <a:solidFill>
                  <a:srgbClr val="FF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Figure </a:t>
            </a:r>
            <a:r>
              <a:rPr lang="en-US" sz="2000" dirty="0">
                <a:ln>
                  <a:noFill/>
                </a:ln>
                <a:solidFill>
                  <a:srgbClr val="FF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03050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C5FAEC-C372-40C5-8C38-A7432AB28C22}"/>
              </a:ext>
            </a:extLst>
          </p:cNvPr>
          <p:cNvSpPr txBox="1"/>
          <p:nvPr/>
        </p:nvSpPr>
        <p:spPr>
          <a:xfrm>
            <a:off x="184867" y="127524"/>
            <a:ext cx="10040509" cy="708912"/>
          </a:xfrm>
          <a:prstGeom prst="rect">
            <a:avLst/>
          </a:prstGeom>
          <a:noFill/>
        </p:spPr>
        <p:txBody>
          <a:bodyPr wrap="square">
            <a:spAutoFit/>
          </a:bodyPr>
          <a:lstStyle/>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The data have been inserted and sent to the program website (</a:t>
            </a:r>
            <a:r>
              <a:rPr lang="en-US"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www.globe.gov</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through the application (DATA ENTRY).</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E69CCAB-0C7D-FEC2-CE53-655E07C74A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5417" y="714057"/>
            <a:ext cx="2765079" cy="5928264"/>
          </a:xfrm>
          <a:prstGeom prst="rect">
            <a:avLst/>
          </a:prstGeom>
          <a:noFill/>
        </p:spPr>
      </p:pic>
      <p:pic>
        <p:nvPicPr>
          <p:cNvPr id="3" name="Picture 2">
            <a:extLst>
              <a:ext uri="{FF2B5EF4-FFF2-40B4-BE49-F238E27FC236}">
                <a16:creationId xmlns:a16="http://schemas.microsoft.com/office/drawing/2014/main" id="{0C00A19D-B34C-ED1D-EFB3-78F4FAE6A6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4080" y="1778000"/>
            <a:ext cx="5740400" cy="3810438"/>
          </a:xfrm>
          <a:prstGeom prst="rect">
            <a:avLst/>
          </a:prstGeom>
          <a:noFill/>
        </p:spPr>
      </p:pic>
    </p:spTree>
    <p:extLst>
      <p:ext uri="{BB962C8B-B14F-4D97-AF65-F5344CB8AC3E}">
        <p14:creationId xmlns:p14="http://schemas.microsoft.com/office/powerpoint/2010/main" val="4122332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7EFF91-CD9C-4D2E-BA22-145CBE7683C7}"/>
              </a:ext>
            </a:extLst>
          </p:cNvPr>
          <p:cNvSpPr txBox="1"/>
          <p:nvPr/>
        </p:nvSpPr>
        <p:spPr>
          <a:xfrm>
            <a:off x="6566542" y="48236"/>
            <a:ext cx="6098344" cy="369332"/>
          </a:xfrm>
          <a:prstGeom prst="rect">
            <a:avLst/>
          </a:prstGeom>
          <a:noFill/>
        </p:spPr>
        <p:txBody>
          <a:bodyPr wrap="square">
            <a:spAutoFit/>
          </a:bodyPr>
          <a:lstStyle/>
          <a:p>
            <a:endParaRPr lang="en-US" dirty="0"/>
          </a:p>
        </p:txBody>
      </p:sp>
      <p:sp>
        <p:nvSpPr>
          <p:cNvPr id="13" name="TextBox 12">
            <a:extLst>
              <a:ext uri="{FF2B5EF4-FFF2-40B4-BE49-F238E27FC236}">
                <a16:creationId xmlns:a16="http://schemas.microsoft.com/office/drawing/2014/main" id="{E1D75A50-8C1B-4744-AFE6-25F828401BA6}"/>
              </a:ext>
            </a:extLst>
          </p:cNvPr>
          <p:cNvSpPr txBox="1"/>
          <p:nvPr/>
        </p:nvSpPr>
        <p:spPr>
          <a:xfrm>
            <a:off x="232355" y="1160885"/>
            <a:ext cx="11219290" cy="5971250"/>
          </a:xfrm>
          <a:prstGeom prst="rect">
            <a:avLst/>
          </a:prstGeom>
          <a:noFill/>
        </p:spPr>
        <p:txBody>
          <a:bodyPr wrap="square">
            <a:spAutoFit/>
          </a:bodyPr>
          <a:lstStyle/>
          <a:p>
            <a:pPr algn="l" rtl="0">
              <a:lnSpc>
                <a:spcPct val="115000"/>
              </a:lnSpc>
              <a:spcAft>
                <a:spcPts val="1000"/>
              </a:spcAf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I thank God Almighty for completing this research, in which I used the GLOBE      protocols (the soil protocol, the ground cover protocol, and the water protocol) to     compare the characteristics and type of soil in two different farms and their impact on the growth of the alfalfa plant, as this crop is widely cultivated in these months of the year and for its economic importance to farmers. I noticed that plant growth was affected by different soil characteristics, and I learned that this plant needs a low-alkaline, sandy-clay soil in order to give good production                                            </a:t>
            </a:r>
          </a:p>
          <a:p>
            <a:pPr algn="l" rtl="0">
              <a:lnSpc>
                <a:spcPct val="115000"/>
              </a:lnSpc>
              <a:spcAft>
                <a:spcPts val="1000"/>
              </a:spcAf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These conclusions lead us to the need for farmers to know the appropriate soil properties for each crop before planting, so that the soil properties are modified        before planting to ensure obtaining a good, marketable crop                                                                           </a:t>
            </a:r>
          </a:p>
          <a:p>
            <a:pPr algn="l" rtl="0">
              <a:lnSpc>
                <a:spcPct val="115000"/>
              </a:lnSpc>
              <a:spcAft>
                <a:spcPts val="1000"/>
              </a:spcAf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If I have the opportunity, next year, God willing, I will study the characteristics of the water source and its effect on the characteristics of the soil</a:t>
            </a:r>
          </a:p>
          <a:p>
            <a:pPr algn="l" rtl="0">
              <a:lnSpc>
                <a:spcPct val="115000"/>
              </a:lnSpc>
              <a:spcAft>
                <a:spcPts val="1000"/>
              </a:spcAf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F01751C-4CA6-4E3C-982B-B5409B8196D6}"/>
              </a:ext>
            </a:extLst>
          </p:cNvPr>
          <p:cNvSpPr txBox="1"/>
          <p:nvPr/>
        </p:nvSpPr>
        <p:spPr>
          <a:xfrm>
            <a:off x="749410" y="604899"/>
            <a:ext cx="6333214" cy="555986"/>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Conclusion: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084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64387F-C393-4A59-82C1-A495DE0092AE}"/>
              </a:ext>
            </a:extLst>
          </p:cNvPr>
          <p:cNvSpPr txBox="1"/>
          <p:nvPr/>
        </p:nvSpPr>
        <p:spPr>
          <a:xfrm>
            <a:off x="558580" y="219599"/>
            <a:ext cx="6094674" cy="423514"/>
          </a:xfrm>
          <a:prstGeom prst="rect">
            <a:avLst/>
          </a:prstGeom>
          <a:noFill/>
        </p:spPr>
        <p:txBody>
          <a:bodyPr wrap="square">
            <a:spAutoFit/>
          </a:bodyPr>
          <a:lstStyle/>
          <a:p>
            <a:pPr algn="l" rtl="1">
              <a:lnSpc>
                <a:spcPct val="115000"/>
              </a:lnSpc>
              <a:spcAft>
                <a:spcPts val="1000"/>
              </a:spcAft>
            </a:pPr>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References: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DB9FFF8-C16B-437E-912B-2B865E749F4E}"/>
              </a:ext>
            </a:extLst>
          </p:cNvPr>
          <p:cNvSpPr txBox="1"/>
          <p:nvPr/>
        </p:nvSpPr>
        <p:spPr>
          <a:xfrm>
            <a:off x="296187" y="862928"/>
            <a:ext cx="8583432" cy="1921039"/>
          </a:xfrm>
          <a:prstGeom prst="rect">
            <a:avLst/>
          </a:prstGeom>
          <a:noFill/>
        </p:spPr>
        <p:txBody>
          <a:bodyPr wrap="square">
            <a:spAutoFit/>
          </a:bodyPr>
          <a:lstStyle/>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1. Technical office of Globe program. (2014) document of soil protocol for the training program for Globe teachers.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2. Technical office of Globe program. (2014) document of land cover protocol for the training program for Globe teachers.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3. Ministry of Education (2013) Science book for grade 8</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D757CC2-311F-49C4-BE1A-AB29997F2FA0}"/>
              </a:ext>
            </a:extLst>
          </p:cNvPr>
          <p:cNvSpPr txBox="1"/>
          <p:nvPr/>
        </p:nvSpPr>
        <p:spPr>
          <a:xfrm>
            <a:off x="296187" y="2783967"/>
            <a:ext cx="6094674" cy="357214"/>
          </a:xfrm>
          <a:prstGeom prst="rect">
            <a:avLst/>
          </a:prstGeom>
          <a:noFill/>
        </p:spPr>
        <p:txBody>
          <a:bodyPr wrap="square">
            <a:spAutoFit/>
          </a:bodyPr>
          <a:lstStyle/>
          <a:p>
            <a:pPr algn="l" rtl="1">
              <a:lnSpc>
                <a:spcPct val="115000"/>
              </a:lnSpc>
              <a:spcAft>
                <a:spcPts val="100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4.  Wikipedia. Retrieved on 12/11/2024 from</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784978A-B8EC-418B-9AEA-5BB0632E787A}"/>
              </a:ext>
            </a:extLst>
          </p:cNvPr>
          <p:cNvSpPr txBox="1"/>
          <p:nvPr/>
        </p:nvSpPr>
        <p:spPr>
          <a:xfrm>
            <a:off x="1540566" y="3141181"/>
            <a:ext cx="6094674" cy="324128"/>
          </a:xfrm>
          <a:prstGeom prst="rect">
            <a:avLst/>
          </a:prstGeom>
          <a:noFill/>
        </p:spPr>
        <p:txBody>
          <a:bodyPr wrap="square">
            <a:spAutoFit/>
          </a:bodyPr>
          <a:lstStyle/>
          <a:p>
            <a:pPr algn="l" rtl="1">
              <a:lnSpc>
                <a:spcPct val="115000"/>
              </a:lnSpc>
              <a:spcAft>
                <a:spcPts val="1000"/>
              </a:spcAft>
            </a:pPr>
            <a:r>
              <a:rPr lang="en-US"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https://ar.wikipedia.org</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D291A052-7D06-E697-BF96-B7AC686A719C}"/>
              </a:ext>
            </a:extLst>
          </p:cNvPr>
          <p:cNvSpPr txBox="1"/>
          <p:nvPr/>
        </p:nvSpPr>
        <p:spPr>
          <a:xfrm>
            <a:off x="294861" y="3627341"/>
            <a:ext cx="6096000" cy="390363"/>
          </a:xfrm>
          <a:prstGeom prst="rect">
            <a:avLst/>
          </a:prstGeom>
          <a:noFill/>
        </p:spPr>
        <p:txBody>
          <a:bodyPr wrap="square">
            <a:spAutoFit/>
          </a:bodyPr>
          <a:lstStyle/>
          <a:p>
            <a:pPr marL="0" marR="0" algn="l" rtl="1">
              <a:lnSpc>
                <a:spcPct val="115000"/>
              </a:lnSpc>
              <a:spcAft>
                <a:spcPts val="1000"/>
              </a:spcAft>
            </a:pPr>
            <a:r>
              <a:rPr lang="en-US" sz="1800" dirty="0">
                <a:solidFill>
                  <a:srgbClr val="FFFFFF"/>
                </a:solidFill>
                <a:effectLst/>
                <a:latin typeface="Arial" panose="020B0604020202020204" pitchFamily="34" charset="0"/>
                <a:ea typeface="Calibri" panose="020F0502020204030204" pitchFamily="34" charset="0"/>
                <a:cs typeface="Arial" panose="020B0604020202020204" pitchFamily="34" charset="0"/>
              </a:rPr>
              <a:t>5- Alfalfa. Retrieved on 1/25/2024</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B5DD2B7-0CDD-D1ED-DEA5-8D213830039F}"/>
              </a:ext>
            </a:extLst>
          </p:cNvPr>
          <p:cNvSpPr txBox="1"/>
          <p:nvPr/>
        </p:nvSpPr>
        <p:spPr>
          <a:xfrm>
            <a:off x="995680" y="4179736"/>
            <a:ext cx="6096000" cy="369332"/>
          </a:xfrm>
          <a:prstGeom prst="rect">
            <a:avLst/>
          </a:prstGeom>
          <a:noFill/>
        </p:spPr>
        <p:txBody>
          <a:bodyPr wrap="square">
            <a:spAutoFit/>
          </a:bodyPr>
          <a:lstStyle/>
          <a:p>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https://damanhour.edu.eg/pdf/agrfac</a:t>
            </a:r>
            <a:endParaRPr lang="en-US" dirty="0"/>
          </a:p>
        </p:txBody>
      </p:sp>
      <p:sp>
        <p:nvSpPr>
          <p:cNvPr id="8" name="TextBox 7">
            <a:extLst>
              <a:ext uri="{FF2B5EF4-FFF2-40B4-BE49-F238E27FC236}">
                <a16:creationId xmlns:a16="http://schemas.microsoft.com/office/drawing/2014/main" id="{BBED6179-276F-DB3C-948C-F28C89679825}"/>
              </a:ext>
            </a:extLst>
          </p:cNvPr>
          <p:cNvSpPr txBox="1"/>
          <p:nvPr/>
        </p:nvSpPr>
        <p:spPr>
          <a:xfrm>
            <a:off x="294860" y="4732131"/>
            <a:ext cx="7883939" cy="708912"/>
          </a:xfrm>
          <a:prstGeom prst="rect">
            <a:avLst/>
          </a:prstGeom>
          <a:noFill/>
        </p:spPr>
        <p:txBody>
          <a:bodyPr wrap="square">
            <a:spAutoFit/>
          </a:bodyPr>
          <a:lstStyle/>
          <a:p>
            <a:pPr marL="0" marR="0" algn="l" rtl="1">
              <a:lnSpc>
                <a:spcPct val="115000"/>
              </a:lnSpc>
              <a:spcAft>
                <a:spcPts val="1000"/>
              </a:spcAft>
            </a:pPr>
            <a:r>
              <a:rPr lang="en-US" sz="1800" dirty="0">
                <a:solidFill>
                  <a:srgbClr val="FFFFFF"/>
                </a:solidFill>
                <a:effectLst/>
                <a:latin typeface="Arial" panose="020B0604020202020204" pitchFamily="34" charset="0"/>
                <a:ea typeface="Calibri" panose="020F0502020204030204" pitchFamily="34" charset="0"/>
                <a:cs typeface="Arial" panose="020B0604020202020204" pitchFamily="34" charset="0"/>
              </a:rPr>
              <a:t>6.  Oman News Agency - Alfalfa cultivation in the Sultanate - 10/25/2024. Retrieved 11/12/2024 from</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9ACD8C1-747F-EBAC-8440-2B899356E675}"/>
              </a:ext>
            </a:extLst>
          </p:cNvPr>
          <p:cNvSpPr txBox="1"/>
          <p:nvPr/>
        </p:nvSpPr>
        <p:spPr>
          <a:xfrm>
            <a:off x="924560" y="5459301"/>
            <a:ext cx="6096000" cy="369332"/>
          </a:xfrm>
          <a:prstGeom prst="rect">
            <a:avLst/>
          </a:prstGeom>
          <a:noFill/>
        </p:spPr>
        <p:txBody>
          <a:bodyPr wrap="square">
            <a:spAutoFit/>
          </a:bodyPr>
          <a:lstStyle/>
          <a:p>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https://omannews.gov.om/topics/ar/112/show/379862</a:t>
            </a:r>
            <a:endParaRPr lang="en-US" dirty="0"/>
          </a:p>
        </p:txBody>
      </p:sp>
    </p:spTree>
    <p:extLst>
      <p:ext uri="{BB962C8B-B14F-4D97-AF65-F5344CB8AC3E}">
        <p14:creationId xmlns:p14="http://schemas.microsoft.com/office/powerpoint/2010/main" val="271474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331908-6ECB-4B88-9AB2-00D000129491}"/>
              </a:ext>
            </a:extLst>
          </p:cNvPr>
          <p:cNvSpPr txBox="1"/>
          <p:nvPr/>
        </p:nvSpPr>
        <p:spPr>
          <a:xfrm>
            <a:off x="200107" y="783191"/>
            <a:ext cx="11791785"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Arial"/>
                <a:ea typeface="+mn-ea"/>
                <a:cs typeface="+mn-cs"/>
              </a:rPr>
              <a:t> </a:t>
            </a:r>
            <a:r>
              <a:rPr kumimoji="0" lang="en-US" b="1" i="0" u="none" strike="noStrike" kern="1200" cap="none" spc="0" normalizeH="0" baseline="0" noProof="0" dirty="0">
                <a:ln>
                  <a:noFill/>
                </a:ln>
                <a:solidFill>
                  <a:schemeClr val="bg1"/>
                </a:solidFill>
                <a:effectLst/>
                <a:uLnTx/>
                <a:uFillTx/>
                <a:latin typeface="Arial"/>
                <a:ea typeface="+mn-ea"/>
                <a:cs typeface="+mn-cs"/>
              </a:rPr>
              <a:t>My research aims to know the type of soil suitable for growing alfalfa plants using  GLOBE protocols and following the scientific method in finding appropriate solutions to environmental problems by answering the following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a:ea typeface="+mn-ea"/>
                <a:cs typeface="+mn-cs"/>
              </a:rPr>
              <a:t>      1- What is the effect of soil characteristics (acidity and salinity) on the growth of alfalfa plants?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a:ea typeface="+mn-ea"/>
                <a:cs typeface="+mn-cs"/>
              </a:rPr>
              <a:t>        2- What type of soil is suitable for growing alfalfa?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a:ea typeface="+mn-ea"/>
                <a:cs typeface="+mn-cs"/>
              </a:rPr>
              <a:t>To answer this question, I decided to study the properties of the soil in two farms, one of which had alfalfa growing in a healthy way and the other where it had unhealthy growth. I applied the soil protocol to study the properties of each sample in terms of acidity, salinity, color, consistency, texture, amount of rocks, soil, and carbonates, and the water protocol to study the properties of the water source used to irrigate the soil in terms of salinity, acidity, and conductivity, and the land cover protocol to compare plant growth in the two farms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a:ea typeface="+mn-ea"/>
                <a:cs typeface="+mn-cs"/>
              </a:rPr>
              <a:t>The results I obtained indicated that plant growth is affected by the characteristics of the soil, as the alfalfa plant in the farm (1) had healthy growth, as it had a longer stem and more leaves, while in the farm (2) its growth was unhealthy due to the difference in acidity and salinity of the soil in the two farms, as well as the type of soil, and since the alfalfa plant needs low alkaline soil so that it can absorb nutrients well from the soil, and it also grows best in sandy and clay soil.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a:ea typeface="+mn-ea"/>
                <a:cs typeface="+mn-cs"/>
              </a:rPr>
              <a:t>Based on the results, the researcher recommends that the farmers need  to know the characteristics of the soil before planting any crop, in order to modify its properties in proportion to the appropriate conditions for the growth of the crop to obtain abundant and good production. </a:t>
            </a:r>
            <a:endParaRPr kumimoji="0" lang="en-US" b="0" i="0" u="none" strike="noStrike" kern="1200" cap="none" spc="0" normalizeH="0" baseline="0" noProof="0" dirty="0">
              <a:ln>
                <a:noFill/>
              </a:ln>
              <a:solidFill>
                <a:schemeClr val="bg1"/>
              </a:solidFill>
              <a:effectLst/>
              <a:uLnTx/>
              <a:uFillTx/>
              <a:latin typeface="Arial"/>
              <a:ea typeface="+mn-ea"/>
              <a:cs typeface="+mn-cs"/>
            </a:endParaRPr>
          </a:p>
        </p:txBody>
      </p:sp>
      <p:sp>
        <p:nvSpPr>
          <p:cNvPr id="3" name="TextBox 2">
            <a:extLst>
              <a:ext uri="{FF2B5EF4-FFF2-40B4-BE49-F238E27FC236}">
                <a16:creationId xmlns:a16="http://schemas.microsoft.com/office/drawing/2014/main" id="{7A2A48E3-CA70-23CD-173D-F868FB92C726}"/>
              </a:ext>
            </a:extLst>
          </p:cNvPr>
          <p:cNvSpPr txBox="1"/>
          <p:nvPr/>
        </p:nvSpPr>
        <p:spPr>
          <a:xfrm>
            <a:off x="581660" y="165499"/>
            <a:ext cx="6405880" cy="622222"/>
          </a:xfrm>
          <a:prstGeom prst="rect">
            <a:avLst/>
          </a:prstGeom>
          <a:noFill/>
        </p:spPr>
        <p:txBody>
          <a:bodyPr wrap="square">
            <a:spAutoFit/>
          </a:bodyPr>
          <a:lstStyle/>
          <a:p>
            <a:pPr marL="0" marR="0" algn="l" rtl="1">
              <a:lnSpc>
                <a:spcPct val="115000"/>
              </a:lnSpc>
              <a:spcAft>
                <a:spcPts val="1000"/>
              </a:spcAft>
            </a:pPr>
            <a:r>
              <a:rPr lang="en-US"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Abstract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64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3DD85FA-9E6F-4D2F-BEEB-10578BA1D7E0}"/>
              </a:ext>
            </a:extLst>
          </p:cNvPr>
          <p:cNvSpPr txBox="1"/>
          <p:nvPr/>
        </p:nvSpPr>
        <p:spPr>
          <a:xfrm>
            <a:off x="792480" y="894080"/>
            <a:ext cx="10048240" cy="6172652"/>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Research question:</a:t>
            </a:r>
            <a:endParaRPr lang="ar-OM"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marR="0" algn="l" rtl="1">
              <a:lnSpc>
                <a:spcPct val="115000"/>
              </a:lnSpc>
              <a:spcAft>
                <a:spcPts val="1000"/>
              </a:spcAft>
            </a:pPr>
            <a:r>
              <a:rPr lang="en-US"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 What is the effect of soil characteristics (acidity and salinity) on the growth of alfalfa plants?</a:t>
            </a:r>
            <a:endPar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15000"/>
              </a:lnSpc>
              <a:spcAft>
                <a:spcPts val="1000"/>
              </a:spcAft>
            </a:pPr>
            <a:r>
              <a:rPr lang="en-US"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 What type of soil is suitable for growing alfalfa?</a:t>
            </a:r>
            <a:endPar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endParaRPr lang="en-US" sz="44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221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797930F-013A-4891-AB11-B2E8B624105C}"/>
              </a:ext>
            </a:extLst>
          </p:cNvPr>
          <p:cNvPicPr>
            <a:picLocks noChangeAspect="1"/>
          </p:cNvPicPr>
          <p:nvPr/>
        </p:nvPicPr>
        <p:blipFill>
          <a:blip r:embed="rId2"/>
          <a:stretch>
            <a:fillRect/>
          </a:stretch>
        </p:blipFill>
        <p:spPr>
          <a:xfrm>
            <a:off x="389027" y="961713"/>
            <a:ext cx="347758" cy="347758"/>
          </a:xfrm>
          <a:prstGeom prst="rect">
            <a:avLst/>
          </a:prstGeom>
        </p:spPr>
      </p:pic>
      <p:sp>
        <p:nvSpPr>
          <p:cNvPr id="53" name="TextBox 52">
            <a:extLst>
              <a:ext uri="{FF2B5EF4-FFF2-40B4-BE49-F238E27FC236}">
                <a16:creationId xmlns:a16="http://schemas.microsoft.com/office/drawing/2014/main" id="{B028EBBA-1D88-42B0-9B67-E96A6490DA7F}"/>
              </a:ext>
            </a:extLst>
          </p:cNvPr>
          <p:cNvSpPr txBox="1"/>
          <p:nvPr/>
        </p:nvSpPr>
        <p:spPr>
          <a:xfrm>
            <a:off x="3047308" y="166288"/>
            <a:ext cx="6097384" cy="555986"/>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Research methodology: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0D93553-A3DD-4065-9950-29066A9BB968}"/>
              </a:ext>
            </a:extLst>
          </p:cNvPr>
          <p:cNvPicPr>
            <a:picLocks noChangeAspect="1"/>
          </p:cNvPicPr>
          <p:nvPr/>
        </p:nvPicPr>
        <p:blipFill>
          <a:blip r:embed="rId3"/>
          <a:stretch>
            <a:fillRect/>
          </a:stretch>
        </p:blipFill>
        <p:spPr>
          <a:xfrm>
            <a:off x="355774" y="1703493"/>
            <a:ext cx="347502" cy="347502"/>
          </a:xfrm>
          <a:prstGeom prst="rect">
            <a:avLst/>
          </a:prstGeom>
        </p:spPr>
      </p:pic>
      <p:pic>
        <p:nvPicPr>
          <p:cNvPr id="54" name="Picture 53">
            <a:extLst>
              <a:ext uri="{FF2B5EF4-FFF2-40B4-BE49-F238E27FC236}">
                <a16:creationId xmlns:a16="http://schemas.microsoft.com/office/drawing/2014/main" id="{EC62F1B1-078F-453D-A522-94FF3A73E22C}"/>
              </a:ext>
            </a:extLst>
          </p:cNvPr>
          <p:cNvPicPr>
            <a:picLocks noChangeAspect="1"/>
          </p:cNvPicPr>
          <p:nvPr/>
        </p:nvPicPr>
        <p:blipFill>
          <a:blip r:embed="rId3"/>
          <a:stretch>
            <a:fillRect/>
          </a:stretch>
        </p:blipFill>
        <p:spPr>
          <a:xfrm>
            <a:off x="355774" y="2320451"/>
            <a:ext cx="347502" cy="347502"/>
          </a:xfrm>
          <a:prstGeom prst="rect">
            <a:avLst/>
          </a:prstGeom>
        </p:spPr>
      </p:pic>
      <p:pic>
        <p:nvPicPr>
          <p:cNvPr id="55" name="Picture 54">
            <a:extLst>
              <a:ext uri="{FF2B5EF4-FFF2-40B4-BE49-F238E27FC236}">
                <a16:creationId xmlns:a16="http://schemas.microsoft.com/office/drawing/2014/main" id="{F9051300-19ED-4E33-8276-B0985EA87402}"/>
              </a:ext>
            </a:extLst>
          </p:cNvPr>
          <p:cNvPicPr>
            <a:picLocks noChangeAspect="1"/>
          </p:cNvPicPr>
          <p:nvPr/>
        </p:nvPicPr>
        <p:blipFill>
          <a:blip r:embed="rId3"/>
          <a:stretch>
            <a:fillRect/>
          </a:stretch>
        </p:blipFill>
        <p:spPr>
          <a:xfrm>
            <a:off x="355774" y="2907279"/>
            <a:ext cx="347502" cy="347502"/>
          </a:xfrm>
          <a:prstGeom prst="rect">
            <a:avLst/>
          </a:prstGeom>
        </p:spPr>
      </p:pic>
      <p:pic>
        <p:nvPicPr>
          <p:cNvPr id="56" name="Picture 55">
            <a:extLst>
              <a:ext uri="{FF2B5EF4-FFF2-40B4-BE49-F238E27FC236}">
                <a16:creationId xmlns:a16="http://schemas.microsoft.com/office/drawing/2014/main" id="{BC4A2A37-AC5A-446E-9E34-6019708E64B3}"/>
              </a:ext>
            </a:extLst>
          </p:cNvPr>
          <p:cNvPicPr>
            <a:picLocks noChangeAspect="1"/>
          </p:cNvPicPr>
          <p:nvPr/>
        </p:nvPicPr>
        <p:blipFill>
          <a:blip r:embed="rId3"/>
          <a:stretch>
            <a:fillRect/>
          </a:stretch>
        </p:blipFill>
        <p:spPr>
          <a:xfrm>
            <a:off x="389027" y="3468806"/>
            <a:ext cx="347502" cy="347502"/>
          </a:xfrm>
          <a:prstGeom prst="rect">
            <a:avLst/>
          </a:prstGeom>
        </p:spPr>
      </p:pic>
      <p:pic>
        <p:nvPicPr>
          <p:cNvPr id="57" name="Picture 56">
            <a:extLst>
              <a:ext uri="{FF2B5EF4-FFF2-40B4-BE49-F238E27FC236}">
                <a16:creationId xmlns:a16="http://schemas.microsoft.com/office/drawing/2014/main" id="{8E160B6A-6CC9-489D-8D91-0EAFA7B4EFEA}"/>
              </a:ext>
            </a:extLst>
          </p:cNvPr>
          <p:cNvPicPr>
            <a:picLocks noChangeAspect="1"/>
          </p:cNvPicPr>
          <p:nvPr/>
        </p:nvPicPr>
        <p:blipFill>
          <a:blip r:embed="rId3"/>
          <a:stretch>
            <a:fillRect/>
          </a:stretch>
        </p:blipFill>
        <p:spPr>
          <a:xfrm>
            <a:off x="389027" y="4733650"/>
            <a:ext cx="347502" cy="347502"/>
          </a:xfrm>
          <a:prstGeom prst="rect">
            <a:avLst/>
          </a:prstGeom>
        </p:spPr>
      </p:pic>
      <p:pic>
        <p:nvPicPr>
          <p:cNvPr id="58" name="Picture 57">
            <a:extLst>
              <a:ext uri="{FF2B5EF4-FFF2-40B4-BE49-F238E27FC236}">
                <a16:creationId xmlns:a16="http://schemas.microsoft.com/office/drawing/2014/main" id="{4167E055-B6BD-4EAD-A50E-15FBE00D925C}"/>
              </a:ext>
            </a:extLst>
          </p:cNvPr>
          <p:cNvPicPr>
            <a:picLocks noChangeAspect="1"/>
          </p:cNvPicPr>
          <p:nvPr/>
        </p:nvPicPr>
        <p:blipFill>
          <a:blip r:embed="rId3"/>
          <a:stretch>
            <a:fillRect/>
          </a:stretch>
        </p:blipFill>
        <p:spPr>
          <a:xfrm>
            <a:off x="389027" y="4050247"/>
            <a:ext cx="347502" cy="347502"/>
          </a:xfrm>
          <a:prstGeom prst="rect">
            <a:avLst/>
          </a:prstGeom>
        </p:spPr>
      </p:pic>
      <p:pic>
        <p:nvPicPr>
          <p:cNvPr id="59" name="Picture 58">
            <a:extLst>
              <a:ext uri="{FF2B5EF4-FFF2-40B4-BE49-F238E27FC236}">
                <a16:creationId xmlns:a16="http://schemas.microsoft.com/office/drawing/2014/main" id="{969BF34D-A823-4FBF-B8D9-EEA174D5BC5E}"/>
              </a:ext>
            </a:extLst>
          </p:cNvPr>
          <p:cNvPicPr>
            <a:picLocks noChangeAspect="1"/>
          </p:cNvPicPr>
          <p:nvPr/>
        </p:nvPicPr>
        <p:blipFill>
          <a:blip r:embed="rId3"/>
          <a:stretch>
            <a:fillRect/>
          </a:stretch>
        </p:blipFill>
        <p:spPr>
          <a:xfrm>
            <a:off x="355774" y="5707525"/>
            <a:ext cx="347502" cy="347502"/>
          </a:xfrm>
          <a:prstGeom prst="rect">
            <a:avLst/>
          </a:prstGeom>
        </p:spPr>
      </p:pic>
      <p:pic>
        <p:nvPicPr>
          <p:cNvPr id="60" name="Picture 59">
            <a:extLst>
              <a:ext uri="{FF2B5EF4-FFF2-40B4-BE49-F238E27FC236}">
                <a16:creationId xmlns:a16="http://schemas.microsoft.com/office/drawing/2014/main" id="{F3487A80-D38C-4FBF-86C6-A95B1754C812}"/>
              </a:ext>
            </a:extLst>
          </p:cNvPr>
          <p:cNvPicPr>
            <a:picLocks noChangeAspect="1"/>
          </p:cNvPicPr>
          <p:nvPr/>
        </p:nvPicPr>
        <p:blipFill>
          <a:blip r:embed="rId3"/>
          <a:stretch>
            <a:fillRect/>
          </a:stretch>
        </p:blipFill>
        <p:spPr>
          <a:xfrm>
            <a:off x="400927" y="5223242"/>
            <a:ext cx="347502" cy="347502"/>
          </a:xfrm>
          <a:prstGeom prst="rect">
            <a:avLst/>
          </a:prstGeom>
        </p:spPr>
      </p:pic>
      <p:sp>
        <p:nvSpPr>
          <p:cNvPr id="62" name="TextBox 61">
            <a:extLst>
              <a:ext uri="{FF2B5EF4-FFF2-40B4-BE49-F238E27FC236}">
                <a16:creationId xmlns:a16="http://schemas.microsoft.com/office/drawing/2014/main" id="{F3A55570-8ECE-422C-A95E-820B58E7F544}"/>
              </a:ext>
            </a:extLst>
          </p:cNvPr>
          <p:cNvSpPr txBox="1"/>
          <p:nvPr/>
        </p:nvSpPr>
        <p:spPr>
          <a:xfrm>
            <a:off x="837506" y="958485"/>
            <a:ext cx="10775373" cy="708912"/>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Collect information on the subject of the research from the books available in the Learning Resource Center and from the internet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B71605D2-67D5-487C-80E2-EE0EC51DC0B4}"/>
              </a:ext>
            </a:extLst>
          </p:cNvPr>
          <p:cNvSpPr txBox="1"/>
          <p:nvPr/>
        </p:nvSpPr>
        <p:spPr>
          <a:xfrm>
            <a:off x="763099" y="1708426"/>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Develop a search plan.</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03DC8B08-E57E-4106-8548-865BF4FFADC2}"/>
              </a:ext>
            </a:extLst>
          </p:cNvPr>
          <p:cNvSpPr txBox="1"/>
          <p:nvPr/>
        </p:nvSpPr>
        <p:spPr>
          <a:xfrm>
            <a:off x="703276" y="2302787"/>
            <a:ext cx="6786489"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Set a timetable for the implementation of the research plan</a:t>
            </a:r>
            <a:r>
              <a:rPr lang="ar-OM"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FA3A24A-5820-48FE-9397-DD123EFA372D}"/>
              </a:ext>
            </a:extLst>
          </p:cNvPr>
          <p:cNvSpPr txBox="1"/>
          <p:nvPr/>
        </p:nvSpPr>
        <p:spPr>
          <a:xfrm>
            <a:off x="703276" y="2887064"/>
            <a:ext cx="10909603" cy="708912"/>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4. Adopting experimental research to study the effect of soil characteristics on the growth of alfalfa plants.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C5B7EF6E-F511-4840-BDB4-31A595A32563}"/>
              </a:ext>
            </a:extLst>
          </p:cNvPr>
          <p:cNvSpPr txBox="1"/>
          <p:nvPr/>
        </p:nvSpPr>
        <p:spPr>
          <a:xfrm>
            <a:off x="837506" y="3445481"/>
            <a:ext cx="6097384" cy="369332"/>
          </a:xfrm>
          <a:prstGeom prst="rect">
            <a:avLst/>
          </a:prstGeom>
          <a:noFill/>
        </p:spPr>
        <p:txBody>
          <a:bodyPr wrap="square">
            <a:spAutoFit/>
          </a:bodyPr>
          <a:lstStyle/>
          <a:p>
            <a:r>
              <a:rPr lang="en-US" dirty="0">
                <a:solidFill>
                  <a:schemeClr val="bg1"/>
                </a:solidFill>
                <a:effectLst/>
                <a:latin typeface="Arial" panose="020B0604020202020204" pitchFamily="34" charset="0"/>
                <a:ea typeface="Calibri" panose="020F0502020204030204" pitchFamily="34" charset="0"/>
              </a:rPr>
              <a:t>Determine the protocols needed to perform the research</a:t>
            </a:r>
            <a:endParaRPr lang="ar-OM" sz="2400" dirty="0">
              <a:solidFill>
                <a:schemeClr val="bg1"/>
              </a:solidFill>
            </a:endParaRPr>
          </a:p>
        </p:txBody>
      </p:sp>
      <p:sp>
        <p:nvSpPr>
          <p:cNvPr id="72" name="TextBox 71">
            <a:extLst>
              <a:ext uri="{FF2B5EF4-FFF2-40B4-BE49-F238E27FC236}">
                <a16:creationId xmlns:a16="http://schemas.microsoft.com/office/drawing/2014/main" id="{49129A36-9206-464F-B168-F016A235CEBD}"/>
              </a:ext>
            </a:extLst>
          </p:cNvPr>
          <p:cNvSpPr txBox="1"/>
          <p:nvPr/>
        </p:nvSpPr>
        <p:spPr>
          <a:xfrm>
            <a:off x="763099" y="4007193"/>
            <a:ext cx="11039873" cy="708912"/>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6. Determine the necessary devices and tools to carry out the work (pH meter, salinity measuring device, metric tape, and soil color notebook).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5ADB044-B1DD-4E85-B300-4AF1F6E100DA}"/>
              </a:ext>
            </a:extLst>
          </p:cNvPr>
          <p:cNvSpPr txBox="1"/>
          <p:nvPr/>
        </p:nvSpPr>
        <p:spPr>
          <a:xfrm>
            <a:off x="703276" y="4790183"/>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Collect data and organize them in tables</a:t>
            </a:r>
            <a:r>
              <a:rPr lang="ar-OM"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917BA450-E1FC-4030-8466-7048AF0E3DF0}"/>
              </a:ext>
            </a:extLst>
          </p:cNvPr>
          <p:cNvSpPr txBox="1"/>
          <p:nvPr/>
        </p:nvSpPr>
        <p:spPr>
          <a:xfrm>
            <a:off x="837506" y="5250689"/>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Insert data in the program’s website</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E9E71C34-D1EA-4906-9D69-E3EBD594B09F}"/>
              </a:ext>
            </a:extLst>
          </p:cNvPr>
          <p:cNvSpPr txBox="1"/>
          <p:nvPr/>
        </p:nvSpPr>
        <p:spPr>
          <a:xfrm>
            <a:off x="748429" y="5749501"/>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Data analysis and representation</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1" name="Picture 80">
            <a:extLst>
              <a:ext uri="{FF2B5EF4-FFF2-40B4-BE49-F238E27FC236}">
                <a16:creationId xmlns:a16="http://schemas.microsoft.com/office/drawing/2014/main" id="{708EEFB1-5DE9-4D25-8692-EEF99DFF3CA1}"/>
              </a:ext>
            </a:extLst>
          </p:cNvPr>
          <p:cNvPicPr>
            <a:picLocks noChangeAspect="1"/>
          </p:cNvPicPr>
          <p:nvPr/>
        </p:nvPicPr>
        <p:blipFill>
          <a:blip r:embed="rId4"/>
          <a:stretch>
            <a:fillRect/>
          </a:stretch>
        </p:blipFill>
        <p:spPr>
          <a:xfrm>
            <a:off x="355774" y="6316571"/>
            <a:ext cx="347502" cy="347502"/>
          </a:xfrm>
          <a:prstGeom prst="rect">
            <a:avLst/>
          </a:prstGeom>
        </p:spPr>
      </p:pic>
      <p:sp>
        <p:nvSpPr>
          <p:cNvPr id="83" name="TextBox 82">
            <a:extLst>
              <a:ext uri="{FF2B5EF4-FFF2-40B4-BE49-F238E27FC236}">
                <a16:creationId xmlns:a16="http://schemas.microsoft.com/office/drawing/2014/main" id="{46E2B438-78D0-4AF5-89F7-E403C2EEB31D}"/>
              </a:ext>
            </a:extLst>
          </p:cNvPr>
          <p:cNvSpPr txBox="1"/>
          <p:nvPr/>
        </p:nvSpPr>
        <p:spPr>
          <a:xfrm>
            <a:off x="703276" y="6283928"/>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Conclusions and recommendations</a:t>
            </a:r>
            <a:r>
              <a:rPr lang="ar-OM"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075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8E6519-EE93-4765-BB86-A196DBE84ABA}"/>
              </a:ext>
            </a:extLst>
          </p:cNvPr>
          <p:cNvPicPr>
            <a:picLocks noChangeAspect="1"/>
          </p:cNvPicPr>
          <p:nvPr/>
        </p:nvPicPr>
        <p:blipFill>
          <a:blip r:embed="rId2"/>
          <a:stretch>
            <a:fillRect/>
          </a:stretch>
        </p:blipFill>
        <p:spPr>
          <a:xfrm rot="3275895">
            <a:off x="7324285" y="605833"/>
            <a:ext cx="1016012" cy="711208"/>
          </a:xfrm>
          <a:prstGeom prst="rect">
            <a:avLst/>
          </a:prstGeom>
        </p:spPr>
      </p:pic>
      <p:sp>
        <p:nvSpPr>
          <p:cNvPr id="13" name="TextBox 12">
            <a:extLst>
              <a:ext uri="{FF2B5EF4-FFF2-40B4-BE49-F238E27FC236}">
                <a16:creationId xmlns:a16="http://schemas.microsoft.com/office/drawing/2014/main" id="{728AA573-AF94-4994-93CD-685A7DC76429}"/>
              </a:ext>
            </a:extLst>
          </p:cNvPr>
          <p:cNvSpPr txBox="1"/>
          <p:nvPr/>
        </p:nvSpPr>
        <p:spPr>
          <a:xfrm>
            <a:off x="1833116" y="247364"/>
            <a:ext cx="5380485" cy="1772986"/>
          </a:xfrm>
          <a:prstGeom prst="rect">
            <a:avLst/>
          </a:prstGeom>
          <a:noFill/>
        </p:spPr>
        <p:txBody>
          <a:bodyPr wrap="square">
            <a:spAutoFit/>
          </a:bodyPr>
          <a:lstStyle/>
          <a:p>
            <a:pPr marL="800100" lvl="1" indent="-342900">
              <a:lnSpc>
                <a:spcPct val="115000"/>
              </a:lnSpc>
              <a:spcAft>
                <a:spcPts val="1000"/>
              </a:spcAft>
              <a:buFont typeface="+mj-lt"/>
              <a:buAutoNum type="arabicPeriod"/>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Identify two farms that are irrigated with the same water source and the same amount of water and are exposed to the same amount of light and planted with the same alfalfa seeds (fixed factors) and </a:t>
            </a:r>
            <a:r>
              <a:rPr lang="en-US"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diffirent</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alfalfa growth (independent factor).</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A40F963-C1F5-4820-A846-604AFB7A87DF}"/>
              </a:ext>
            </a:extLst>
          </p:cNvPr>
          <p:cNvSpPr txBox="1"/>
          <p:nvPr/>
        </p:nvSpPr>
        <p:spPr>
          <a:xfrm>
            <a:off x="7941728" y="1392311"/>
            <a:ext cx="4213700" cy="1206677"/>
          </a:xfrm>
          <a:prstGeom prst="rect">
            <a:avLst/>
          </a:prstGeom>
          <a:noFill/>
        </p:spPr>
        <p:txBody>
          <a:bodyPr wrap="square">
            <a:spAutoFit/>
          </a:bodyPr>
          <a:lstStyle/>
          <a:p>
            <a:pPr marL="899795" algn="l" rtl="1">
              <a:lnSpc>
                <a:spcPct val="115000"/>
              </a:lnSpc>
              <a:spcAft>
                <a:spcPts val="10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 Water and soil samples were collected to measure acidity, salinity and conductivity using globe instruments.</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90DA437-8402-4E26-AAE7-F17449737C6B}"/>
              </a:ext>
            </a:extLst>
          </p:cNvPr>
          <p:cNvSpPr txBox="1"/>
          <p:nvPr/>
        </p:nvSpPr>
        <p:spPr>
          <a:xfrm>
            <a:off x="8302525" y="3727688"/>
            <a:ext cx="4082021" cy="2056140"/>
          </a:xfrm>
          <a:prstGeom prst="rect">
            <a:avLst/>
          </a:prstGeom>
          <a:noFill/>
        </p:spPr>
        <p:txBody>
          <a:bodyPr wrap="square">
            <a:spAutoFit/>
          </a:bodyPr>
          <a:lstStyle/>
          <a:p>
            <a:pPr marL="1529715" algn="l" rtl="1">
              <a:lnSpc>
                <a:spcPct val="115000"/>
              </a:lnSpc>
              <a:spcAft>
                <a:spcPts val="10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 Collect alfalfa samples (30 branches from each farm) and  calculate the stem length and number of leaves for each sample. .</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4ABC425-4839-43EF-8F00-0D8245FF8067}"/>
              </a:ext>
            </a:extLst>
          </p:cNvPr>
          <p:cNvSpPr txBox="1"/>
          <p:nvPr/>
        </p:nvSpPr>
        <p:spPr>
          <a:xfrm>
            <a:off x="3698993" y="5404064"/>
            <a:ext cx="5658196" cy="2108269"/>
          </a:xfrm>
          <a:prstGeom prst="rect">
            <a:avLst/>
          </a:prstGeom>
          <a:noFill/>
        </p:spPr>
        <p:txBody>
          <a:bodyPr wrap="square">
            <a:spAutoFit/>
          </a:bodyPr>
          <a:lstStyle/>
          <a:p>
            <a:pPr marL="1529715" algn="l" rtl="1">
              <a:lnSpc>
                <a:spcPct val="115000"/>
              </a:lnSpc>
              <a:spcAft>
                <a:spcPts val="1000"/>
              </a:spcAft>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4 - Calculate the arithmetic mean of the number of leaves and stem length for each sample  . </a:t>
            </a:r>
            <a:endParaRPr lang="en-US"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12700" marR="0" lvl="0" algn="ctr" defTabSz="914400" rtl="0" eaLnBrk="1" fontAlgn="auto" latinLnBrk="0" hangingPunct="1">
              <a:lnSpc>
                <a:spcPct val="100000"/>
              </a:lnSpc>
              <a:spcBef>
                <a:spcPts val="800"/>
              </a:spcBef>
              <a:spcAft>
                <a:spcPts val="0"/>
              </a:spcAft>
              <a:buClr>
                <a:srgbClr val="000000"/>
              </a:buClr>
              <a:buSzTx/>
              <a:tabLst/>
              <a:defRPr/>
            </a:pPr>
            <a:endParaRPr kumimoji="0" lang="ar-OM" sz="2400" b="0" i="0" u="none" strike="noStrike" kern="0" cap="none" spc="0" normalizeH="0" baseline="0" noProof="0" dirty="0">
              <a:ln>
                <a:noFill/>
              </a:ln>
              <a:solidFill>
                <a:srgbClr val="FFFFFF"/>
              </a:solidFill>
              <a:effectLst/>
              <a:uLnTx/>
              <a:uFillTx/>
              <a:latin typeface="Sue Ellen Francisco"/>
              <a:ea typeface="Sue Ellen Francisco"/>
              <a:cs typeface="Sue Ellen Francisco"/>
              <a:sym typeface="Sue Ellen Francisco"/>
            </a:endParaRPr>
          </a:p>
        </p:txBody>
      </p:sp>
      <p:sp>
        <p:nvSpPr>
          <p:cNvPr id="23" name="TextBox 22">
            <a:extLst>
              <a:ext uri="{FF2B5EF4-FFF2-40B4-BE49-F238E27FC236}">
                <a16:creationId xmlns:a16="http://schemas.microsoft.com/office/drawing/2014/main" id="{3A755822-4E8B-4D47-8800-7CC0E359E459}"/>
              </a:ext>
            </a:extLst>
          </p:cNvPr>
          <p:cNvSpPr txBox="1"/>
          <p:nvPr/>
        </p:nvSpPr>
        <p:spPr>
          <a:xfrm>
            <a:off x="21247" y="3218731"/>
            <a:ext cx="4427083" cy="1206677"/>
          </a:xfrm>
          <a:prstGeom prst="rect">
            <a:avLst/>
          </a:prstGeom>
          <a:noFill/>
        </p:spPr>
        <p:txBody>
          <a:bodyPr wrap="square">
            <a:spAutoFit/>
          </a:bodyPr>
          <a:lstStyle/>
          <a:p>
            <a:pPr marL="809625" algn="l" rtl="1">
              <a:lnSpc>
                <a:spcPct val="115000"/>
              </a:lnSpc>
              <a:spcAft>
                <a:spcPts val="10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 Comparing the growth of alfalfa plants on both farms and determining which soil is best for growing alfalfa. .</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C6F27220-C6F6-41E5-8AD8-97682AC94E8B}"/>
              </a:ext>
            </a:extLst>
          </p:cNvPr>
          <p:cNvPicPr>
            <a:picLocks noChangeAspect="1"/>
          </p:cNvPicPr>
          <p:nvPr/>
        </p:nvPicPr>
        <p:blipFill>
          <a:blip r:embed="rId3"/>
          <a:stretch>
            <a:fillRect/>
          </a:stretch>
        </p:blipFill>
        <p:spPr>
          <a:xfrm rot="4204046">
            <a:off x="8887376" y="2616280"/>
            <a:ext cx="1176630" cy="1243692"/>
          </a:xfrm>
          <a:prstGeom prst="rect">
            <a:avLst/>
          </a:prstGeom>
        </p:spPr>
      </p:pic>
      <p:pic>
        <p:nvPicPr>
          <p:cNvPr id="27" name="Picture 26">
            <a:extLst>
              <a:ext uri="{FF2B5EF4-FFF2-40B4-BE49-F238E27FC236}">
                <a16:creationId xmlns:a16="http://schemas.microsoft.com/office/drawing/2014/main" id="{3543EF5D-0736-4DFE-BCA7-E9ACEEF48CCE}"/>
              </a:ext>
            </a:extLst>
          </p:cNvPr>
          <p:cNvPicPr>
            <a:picLocks noChangeAspect="1"/>
          </p:cNvPicPr>
          <p:nvPr/>
        </p:nvPicPr>
        <p:blipFill>
          <a:blip r:embed="rId3"/>
          <a:stretch>
            <a:fillRect/>
          </a:stretch>
        </p:blipFill>
        <p:spPr>
          <a:xfrm rot="7189015">
            <a:off x="7714210" y="5274210"/>
            <a:ext cx="1176630" cy="1243692"/>
          </a:xfrm>
          <a:prstGeom prst="rect">
            <a:avLst/>
          </a:prstGeom>
        </p:spPr>
      </p:pic>
      <p:pic>
        <p:nvPicPr>
          <p:cNvPr id="29" name="Picture 28">
            <a:extLst>
              <a:ext uri="{FF2B5EF4-FFF2-40B4-BE49-F238E27FC236}">
                <a16:creationId xmlns:a16="http://schemas.microsoft.com/office/drawing/2014/main" id="{E0B49D17-7014-4F88-8F26-30C02BA17DCA}"/>
              </a:ext>
            </a:extLst>
          </p:cNvPr>
          <p:cNvPicPr>
            <a:picLocks noChangeAspect="1"/>
          </p:cNvPicPr>
          <p:nvPr/>
        </p:nvPicPr>
        <p:blipFill>
          <a:blip r:embed="rId3"/>
          <a:stretch>
            <a:fillRect/>
          </a:stretch>
        </p:blipFill>
        <p:spPr>
          <a:xfrm rot="11506904">
            <a:off x="2395897" y="4991717"/>
            <a:ext cx="1187464" cy="1255143"/>
          </a:xfrm>
          <a:prstGeom prst="rect">
            <a:avLst/>
          </a:prstGeom>
        </p:spPr>
      </p:pic>
      <p:pic>
        <p:nvPicPr>
          <p:cNvPr id="30" name="Picture 29">
            <a:extLst>
              <a:ext uri="{FF2B5EF4-FFF2-40B4-BE49-F238E27FC236}">
                <a16:creationId xmlns:a16="http://schemas.microsoft.com/office/drawing/2014/main" id="{A81B9B95-0C89-4F11-A63C-DF3F2A115D99}"/>
              </a:ext>
            </a:extLst>
          </p:cNvPr>
          <p:cNvPicPr>
            <a:picLocks noChangeAspect="1"/>
          </p:cNvPicPr>
          <p:nvPr/>
        </p:nvPicPr>
        <p:blipFill>
          <a:blip r:embed="rId3"/>
          <a:stretch>
            <a:fillRect/>
          </a:stretch>
        </p:blipFill>
        <p:spPr>
          <a:xfrm rot="16396334">
            <a:off x="1445332" y="1694560"/>
            <a:ext cx="1176630" cy="1243692"/>
          </a:xfrm>
          <a:prstGeom prst="rect">
            <a:avLst/>
          </a:prstGeom>
        </p:spPr>
      </p:pic>
      <p:sp>
        <p:nvSpPr>
          <p:cNvPr id="2" name="TextBox 1">
            <a:extLst>
              <a:ext uri="{FF2B5EF4-FFF2-40B4-BE49-F238E27FC236}">
                <a16:creationId xmlns:a16="http://schemas.microsoft.com/office/drawing/2014/main" id="{250C540F-79F2-4942-BA8C-968B45758466}"/>
              </a:ext>
            </a:extLst>
          </p:cNvPr>
          <p:cNvSpPr txBox="1"/>
          <p:nvPr/>
        </p:nvSpPr>
        <p:spPr>
          <a:xfrm>
            <a:off x="4064919" y="4427629"/>
            <a:ext cx="4213700" cy="480901"/>
          </a:xfrm>
          <a:prstGeom prst="rect">
            <a:avLst/>
          </a:prstGeom>
          <a:noFill/>
        </p:spPr>
        <p:txBody>
          <a:bodyPr wrap="square" rtlCol="1">
            <a:spAutoFit/>
          </a:bodyPr>
          <a:lstStyle/>
          <a:p>
            <a:pPr algn="l" rtl="0">
              <a:lnSpc>
                <a:spcPct val="115000"/>
              </a:lnSpc>
              <a:spcAft>
                <a:spcPts val="1000"/>
              </a:spcAft>
            </a:pPr>
            <a:r>
              <a:rPr lang="en-US" sz="24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Methods of data collection</a:t>
            </a:r>
            <a:r>
              <a:rPr lang="ar-OM" sz="1800" dirty="0">
                <a:solidFill>
                  <a:srgbClr val="00B050"/>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BE815EC-FB6C-310A-BF3F-1D3C7805E3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3642" y="1994622"/>
            <a:ext cx="1706119" cy="2498639"/>
          </a:xfrm>
          <a:prstGeom prst="rect">
            <a:avLst/>
          </a:prstGeom>
          <a:noFill/>
        </p:spPr>
      </p:pic>
      <p:pic>
        <p:nvPicPr>
          <p:cNvPr id="4" name="Picture 3">
            <a:extLst>
              <a:ext uri="{FF2B5EF4-FFF2-40B4-BE49-F238E27FC236}">
                <a16:creationId xmlns:a16="http://schemas.microsoft.com/office/drawing/2014/main" id="{33DFCA94-E761-4F1D-EA6C-827A4BC6DC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04158" y="2060254"/>
            <a:ext cx="1846430" cy="2433007"/>
          </a:xfrm>
          <a:prstGeom prst="rect">
            <a:avLst/>
          </a:prstGeom>
          <a:noFill/>
        </p:spPr>
      </p:pic>
    </p:spTree>
    <p:extLst>
      <p:ext uri="{BB962C8B-B14F-4D97-AF65-F5344CB8AC3E}">
        <p14:creationId xmlns:p14="http://schemas.microsoft.com/office/powerpoint/2010/main" val="415161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93E8E45-19DA-4DE0-A525-CC47F834F14E}"/>
              </a:ext>
            </a:extLst>
          </p:cNvPr>
          <p:cNvSpPr txBox="1"/>
          <p:nvPr/>
        </p:nvSpPr>
        <p:spPr>
          <a:xfrm>
            <a:off x="355369" y="556987"/>
            <a:ext cx="7516784" cy="423514"/>
          </a:xfrm>
          <a:prstGeom prst="rect">
            <a:avLst/>
          </a:prstGeom>
          <a:noFill/>
        </p:spPr>
        <p:txBody>
          <a:bodyPr wrap="square">
            <a:spAutoFit/>
          </a:bodyPr>
          <a:lstStyle/>
          <a:p>
            <a:pPr algn="l" rtl="1">
              <a:lnSpc>
                <a:spcPct val="115000"/>
              </a:lnSpc>
              <a:spcAft>
                <a:spcPts val="1000"/>
              </a:spcAft>
            </a:pPr>
            <a:r>
              <a:rPr lang="en-US" sz="2000" dirty="0">
                <a:solidFill>
                  <a:srgbClr val="00B050"/>
                </a:solidFill>
                <a:effectLst/>
                <a:latin typeface="Arial" panose="020B0604020202020204" pitchFamily="34" charset="0"/>
                <a:ea typeface="Calibri" panose="020F0502020204030204" pitchFamily="34" charset="0"/>
                <a:cs typeface="Arial" panose="020B0604020202020204" pitchFamily="34" charset="0"/>
              </a:rPr>
              <a:t>First:</a:t>
            </a:r>
            <a:r>
              <a:rPr lang="en-US" sz="2000" dirty="0">
                <a:solidFill>
                  <a:srgbClr val="00B0F0"/>
                </a:solidFill>
                <a:effectLst/>
                <a:latin typeface="Arial" panose="020B0604020202020204" pitchFamily="34" charset="0"/>
                <a:ea typeface="Calibri" panose="020F0502020204030204" pitchFamily="34" charset="0"/>
                <a:cs typeface="Arial" panose="020B0604020202020204" pitchFamily="34" charset="0"/>
              </a:rPr>
              <a:t> Water properties data (falaj water) using GLOBE devices</a:t>
            </a:r>
            <a:endParaRPr lang="en-US" sz="16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8B1C78E5-96F6-4087-BD68-753D19DA8524}"/>
              </a:ext>
            </a:extLst>
          </p:cNvPr>
          <p:cNvGraphicFramePr>
            <a:graphicFrameLocks noGrp="1"/>
          </p:cNvGraphicFramePr>
          <p:nvPr>
            <p:extLst>
              <p:ext uri="{D42A27DB-BD31-4B8C-83A1-F6EECF244321}">
                <p14:modId xmlns:p14="http://schemas.microsoft.com/office/powerpoint/2010/main" val="2598178853"/>
              </p:ext>
            </p:extLst>
          </p:nvPr>
        </p:nvGraphicFramePr>
        <p:xfrm>
          <a:off x="1358354" y="1128987"/>
          <a:ext cx="5066072" cy="1180592"/>
        </p:xfrm>
        <a:graphic>
          <a:graphicData uri="http://schemas.openxmlformats.org/drawingml/2006/table">
            <a:tbl>
              <a:tblPr rtl="1" firstRow="1" firstCol="1" bandRow="1">
                <a:tableStyleId>{775DCB02-9BB8-47FD-8907-85C794F793BA}</a:tableStyleId>
              </a:tblPr>
              <a:tblGrid>
                <a:gridCol w="2533036">
                  <a:extLst>
                    <a:ext uri="{9D8B030D-6E8A-4147-A177-3AD203B41FA5}">
                      <a16:colId xmlns:a16="http://schemas.microsoft.com/office/drawing/2014/main" val="2916774081"/>
                    </a:ext>
                  </a:extLst>
                </a:gridCol>
                <a:gridCol w="2533036">
                  <a:extLst>
                    <a:ext uri="{9D8B030D-6E8A-4147-A177-3AD203B41FA5}">
                      <a16:colId xmlns:a16="http://schemas.microsoft.com/office/drawing/2014/main" val="2131931915"/>
                    </a:ext>
                  </a:extLst>
                </a:gridCol>
              </a:tblGrid>
              <a:tr h="255905">
                <a:tc>
                  <a:txBody>
                    <a:bodyPr/>
                    <a:lstStyle/>
                    <a:p>
                      <a:pPr algn="ctr" rtl="1">
                        <a:lnSpc>
                          <a:spcPct val="115000"/>
                        </a:lnSpc>
                        <a:spcAft>
                          <a:spcPts val="1000"/>
                        </a:spcAft>
                      </a:pPr>
                      <a:r>
                        <a:rPr lang="en-US" sz="1800" dirty="0">
                          <a:solidFill>
                            <a:schemeClr val="bg1"/>
                          </a:solidFill>
                          <a:effectLst/>
                        </a:rPr>
                        <a:t>Value</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en-US" sz="1800" dirty="0">
                          <a:solidFill>
                            <a:schemeClr val="bg1"/>
                          </a:solidFill>
                          <a:effectLst/>
                        </a:rPr>
                        <a:t>characteristics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86501647"/>
                  </a:ext>
                </a:extLst>
              </a:tr>
              <a:tr h="230505">
                <a:tc>
                  <a:txBody>
                    <a:bodyPr/>
                    <a:lstStyle/>
                    <a:p>
                      <a:pPr algn="ctr" rtl="1">
                        <a:lnSpc>
                          <a:spcPct val="115000"/>
                        </a:lnSpc>
                        <a:spcAft>
                          <a:spcPts val="1000"/>
                        </a:spcAft>
                      </a:pPr>
                      <a:r>
                        <a:rPr lang="en-US" sz="1800" dirty="0">
                          <a:solidFill>
                            <a:schemeClr val="tx1"/>
                          </a:solidFill>
                          <a:effectLst/>
                        </a:rPr>
                        <a:t>8.9</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OM" sz="1800" dirty="0">
                          <a:solidFill>
                            <a:schemeClr val="tx1"/>
                          </a:solidFill>
                          <a:effectLst/>
                        </a:rPr>
                        <a:t>( </a:t>
                      </a:r>
                      <a:r>
                        <a:rPr lang="en-US" sz="1800" dirty="0">
                          <a:solidFill>
                            <a:schemeClr val="tx1"/>
                          </a:solidFill>
                          <a:effectLst/>
                        </a:rPr>
                        <a:t>pH</a:t>
                      </a:r>
                      <a:r>
                        <a:rPr lang="ar-OM" sz="1800" dirty="0">
                          <a:solidFill>
                            <a:schemeClr val="tx1"/>
                          </a:solidFill>
                          <a:effectLst/>
                        </a:rPr>
                        <a:t>)</a:t>
                      </a:r>
                      <a:r>
                        <a:rPr lang="en-US" sz="1800" dirty="0">
                          <a:solidFill>
                            <a:schemeClr val="tx1"/>
                          </a:solidFill>
                          <a:effectLst/>
                        </a:rPr>
                        <a:t>Acidity</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66551660"/>
                  </a:ext>
                </a:extLst>
              </a:tr>
              <a:tr h="230505">
                <a:tc>
                  <a:txBody>
                    <a:bodyPr/>
                    <a:lstStyle/>
                    <a:p>
                      <a:pPr algn="ctr" rtl="1">
                        <a:lnSpc>
                          <a:spcPct val="115000"/>
                        </a:lnSpc>
                        <a:spcAft>
                          <a:spcPts val="1000"/>
                        </a:spcAft>
                      </a:pPr>
                      <a:r>
                        <a:rPr lang="en-US" sz="1800" dirty="0">
                          <a:solidFill>
                            <a:schemeClr val="tx1"/>
                          </a:solidFill>
                          <a:effectLst/>
                        </a:rPr>
                        <a:t>352</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OM" sz="1800" dirty="0">
                          <a:solidFill>
                            <a:schemeClr val="tx1"/>
                          </a:solidFill>
                          <a:effectLst/>
                        </a:rPr>
                        <a:t>( </a:t>
                      </a:r>
                      <a:r>
                        <a:rPr lang="en-US" sz="1800" dirty="0">
                          <a:solidFill>
                            <a:schemeClr val="tx1"/>
                          </a:solidFill>
                          <a:effectLst/>
                        </a:rPr>
                        <a:t>ppm</a:t>
                      </a:r>
                      <a:r>
                        <a:rPr lang="ar-OM" sz="1800" dirty="0">
                          <a:solidFill>
                            <a:schemeClr val="tx1"/>
                          </a:solidFill>
                          <a:effectLst/>
                        </a:rPr>
                        <a:t> )</a:t>
                      </a:r>
                      <a:r>
                        <a:rPr lang="en-US" sz="1800" dirty="0">
                          <a:solidFill>
                            <a:schemeClr val="tx1"/>
                          </a:solidFill>
                          <a:effectLst/>
                        </a:rPr>
                        <a:t>Salinity</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62541658"/>
                  </a:ext>
                </a:extLst>
              </a:tr>
              <a:tr h="241935">
                <a:tc>
                  <a:txBody>
                    <a:bodyPr/>
                    <a:lstStyle/>
                    <a:p>
                      <a:pPr algn="ctr" rtl="1">
                        <a:lnSpc>
                          <a:spcPct val="115000"/>
                        </a:lnSpc>
                        <a:spcAft>
                          <a:spcPts val="1000"/>
                        </a:spcAft>
                      </a:pPr>
                      <a:r>
                        <a:rPr lang="en-US" sz="1800" dirty="0">
                          <a:solidFill>
                            <a:schemeClr val="tx1"/>
                          </a:solidFill>
                          <a:effectLst/>
                        </a:rPr>
                        <a:t>498</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OM" sz="1800" dirty="0">
                          <a:solidFill>
                            <a:schemeClr val="tx1"/>
                          </a:solidFill>
                          <a:effectLst/>
                        </a:rPr>
                        <a:t>(</a:t>
                      </a:r>
                      <a:r>
                        <a:rPr lang="en-US" sz="1800" dirty="0">
                          <a:solidFill>
                            <a:schemeClr val="tx1"/>
                          </a:solidFill>
                          <a:effectLst/>
                        </a:rPr>
                        <a:t>µS/cm</a:t>
                      </a:r>
                      <a:r>
                        <a:rPr lang="ar-OM" sz="1800" dirty="0">
                          <a:solidFill>
                            <a:schemeClr val="tx1"/>
                          </a:solidFill>
                          <a:effectLst/>
                        </a:rPr>
                        <a:t> )</a:t>
                      </a:r>
                      <a:r>
                        <a:rPr lang="en-US" sz="1800" dirty="0">
                          <a:solidFill>
                            <a:schemeClr val="tx1"/>
                          </a:solidFill>
                          <a:effectLst/>
                        </a:rPr>
                        <a:t>Conductivity</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32648260"/>
                  </a:ext>
                </a:extLst>
              </a:tr>
            </a:tbl>
          </a:graphicData>
        </a:graphic>
      </p:graphicFrame>
      <p:sp>
        <p:nvSpPr>
          <p:cNvPr id="21" name="TextBox 20">
            <a:extLst>
              <a:ext uri="{FF2B5EF4-FFF2-40B4-BE49-F238E27FC236}">
                <a16:creationId xmlns:a16="http://schemas.microsoft.com/office/drawing/2014/main" id="{F2BBE626-6982-40B0-8667-63F8ED0F8B57}"/>
              </a:ext>
            </a:extLst>
          </p:cNvPr>
          <p:cNvSpPr txBox="1"/>
          <p:nvPr/>
        </p:nvSpPr>
        <p:spPr>
          <a:xfrm>
            <a:off x="355369" y="2494772"/>
            <a:ext cx="6097384" cy="1033873"/>
          </a:xfrm>
          <a:prstGeom prst="rect">
            <a:avLst/>
          </a:prstGeom>
          <a:noFill/>
        </p:spPr>
        <p:txBody>
          <a:bodyPr wrap="square">
            <a:spAutoFit/>
          </a:bodyPr>
          <a:lstStyle/>
          <a:p>
            <a:pPr algn="l" rtl="1">
              <a:lnSpc>
                <a:spcPct val="115000"/>
              </a:lnSpc>
              <a:spcAft>
                <a:spcPts val="1000"/>
              </a:spcAft>
            </a:pPr>
            <a:r>
              <a:rPr lang="en-US" sz="2000" dirty="0">
                <a:solidFill>
                  <a:srgbClr val="00B050"/>
                </a:solidFill>
                <a:effectLst/>
                <a:latin typeface="Arial" panose="020B0604020202020204" pitchFamily="34" charset="0"/>
                <a:ea typeface="Calibri" panose="020F0502020204030204" pitchFamily="34" charset="0"/>
                <a:cs typeface="Arial" panose="020B0604020202020204" pitchFamily="34" charset="0"/>
              </a:rPr>
              <a:t>Second</a:t>
            </a: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soil</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characteristics data in the two regions</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37120CB-3D3F-4875-91EA-849D23BC01C0}"/>
              </a:ext>
            </a:extLst>
          </p:cNvPr>
          <p:cNvSpPr txBox="1"/>
          <p:nvPr/>
        </p:nvSpPr>
        <p:spPr>
          <a:xfrm>
            <a:off x="264381" y="-7005"/>
            <a:ext cx="6094674" cy="489749"/>
          </a:xfrm>
          <a:prstGeom prst="rect">
            <a:avLst/>
          </a:prstGeom>
          <a:noFill/>
        </p:spPr>
        <p:txBody>
          <a:bodyPr wrap="square">
            <a:spAutoFit/>
          </a:bodyPr>
          <a:lstStyle/>
          <a:p>
            <a:pPr algn="l" rtl="1">
              <a:lnSpc>
                <a:spcPct val="115000"/>
              </a:lnSpc>
              <a:spcAft>
                <a:spcPts val="1000"/>
              </a:spcAft>
            </a:pP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Results: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ABF5304-1AA3-A46E-CA62-5116BD5C57BF}"/>
              </a:ext>
            </a:extLst>
          </p:cNvPr>
          <p:cNvGraphicFramePr>
            <a:graphicFrameLocks noGrp="1"/>
          </p:cNvGraphicFramePr>
          <p:nvPr>
            <p:extLst>
              <p:ext uri="{D42A27DB-BD31-4B8C-83A1-F6EECF244321}">
                <p14:modId xmlns:p14="http://schemas.microsoft.com/office/powerpoint/2010/main" val="1913025894"/>
              </p:ext>
            </p:extLst>
          </p:nvPr>
        </p:nvGraphicFramePr>
        <p:xfrm>
          <a:off x="375604" y="4108513"/>
          <a:ext cx="6313010" cy="1916367"/>
        </p:xfrm>
        <a:graphic>
          <a:graphicData uri="http://schemas.openxmlformats.org/drawingml/2006/table">
            <a:tbl>
              <a:tblPr rtl="1" firstRow="1" firstCol="1" bandRow="1">
                <a:tableStyleId>{5C22544A-7EE6-4342-B048-85BDC9FD1C3A}</a:tableStyleId>
              </a:tblPr>
              <a:tblGrid>
                <a:gridCol w="2104097">
                  <a:extLst>
                    <a:ext uri="{9D8B030D-6E8A-4147-A177-3AD203B41FA5}">
                      <a16:colId xmlns:a16="http://schemas.microsoft.com/office/drawing/2014/main" val="2689937389"/>
                    </a:ext>
                  </a:extLst>
                </a:gridCol>
                <a:gridCol w="2104097">
                  <a:extLst>
                    <a:ext uri="{9D8B030D-6E8A-4147-A177-3AD203B41FA5}">
                      <a16:colId xmlns:a16="http://schemas.microsoft.com/office/drawing/2014/main" val="1638021733"/>
                    </a:ext>
                  </a:extLst>
                </a:gridCol>
                <a:gridCol w="2104816">
                  <a:extLst>
                    <a:ext uri="{9D8B030D-6E8A-4147-A177-3AD203B41FA5}">
                      <a16:colId xmlns:a16="http://schemas.microsoft.com/office/drawing/2014/main" val="2553738598"/>
                    </a:ext>
                  </a:extLst>
                </a:gridCol>
              </a:tblGrid>
              <a:tr h="1242895">
                <a:tc>
                  <a:txBody>
                    <a:bodyPr/>
                    <a:lstStyle/>
                    <a:p>
                      <a:pPr marL="0" marR="0" algn="r" rtl="1">
                        <a:lnSpc>
                          <a:spcPct val="115000"/>
                        </a:lnSpc>
                        <a:spcAft>
                          <a:spcPts val="1000"/>
                        </a:spcAft>
                      </a:pPr>
                      <a:r>
                        <a:rPr lang="ar-OM" sz="1400">
                          <a:effectLst/>
                        </a:rPr>
                        <a:t>           (2 )</a:t>
                      </a:r>
                      <a:r>
                        <a:rPr lang="en-US" sz="1400">
                          <a:effectLst/>
                        </a:rPr>
                        <a:t>farm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Aft>
                          <a:spcPts val="1000"/>
                        </a:spcAft>
                      </a:pPr>
                      <a:r>
                        <a:rPr lang="ar-OM" sz="1400">
                          <a:effectLst/>
                        </a:rPr>
                        <a:t>( 1 )</a:t>
                      </a:r>
                      <a:r>
                        <a:rPr lang="en-US" sz="1400">
                          <a:effectLst/>
                        </a:rPr>
                        <a:t>farm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Aft>
                          <a:spcPts val="1000"/>
                        </a:spcAft>
                        <a:tabLst>
                          <a:tab pos="1394460" algn="r"/>
                        </a:tabLst>
                      </a:pPr>
                      <a:r>
                        <a:rPr lang="en-US" sz="1400">
                          <a:effectLst/>
                        </a:rPr>
                        <a:t>farm                    </a:t>
                      </a:r>
                      <a:endParaRPr lang="en-US" sz="1100">
                        <a:effectLst/>
                      </a:endParaRPr>
                    </a:p>
                    <a:p>
                      <a:pPr marL="0" marR="0" algn="r" rtl="1">
                        <a:lnSpc>
                          <a:spcPct val="115000"/>
                        </a:lnSpc>
                        <a:spcAft>
                          <a:spcPts val="1000"/>
                        </a:spcAft>
                        <a:tabLst>
                          <a:tab pos="1394460" algn="r"/>
                        </a:tabLst>
                      </a:pPr>
                      <a:r>
                        <a:rPr lang="en-US" sz="1400">
                          <a:effectLst/>
                        </a:rPr>
                        <a:t>  </a:t>
                      </a:r>
                      <a:r>
                        <a:rPr lang="ar-OM" sz="1400">
                          <a:effectLst/>
                        </a:rPr>
                        <a:t>  </a:t>
                      </a:r>
                      <a:r>
                        <a:rPr lang="en-US" sz="1400">
                          <a:effectLst/>
                        </a:rPr>
                        <a:t>         Characteristics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74622821"/>
                  </a:ext>
                </a:extLst>
              </a:tr>
              <a:tr h="336736">
                <a:tc>
                  <a:txBody>
                    <a:bodyPr/>
                    <a:lstStyle/>
                    <a:p>
                      <a:pPr marL="0" marR="0" algn="ctr" rtl="1">
                        <a:lnSpc>
                          <a:spcPct val="115000"/>
                        </a:lnSpc>
                        <a:spcAft>
                          <a:spcPts val="1000"/>
                        </a:spcAft>
                      </a:pPr>
                      <a:r>
                        <a:rPr lang="en-US" sz="1400">
                          <a:effectLst/>
                        </a:rPr>
                        <a:t>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Aft>
                          <a:spcPts val="1000"/>
                        </a:spcAft>
                      </a:pPr>
                      <a:r>
                        <a:rPr lang="en-US" sz="1400">
                          <a:effectLst/>
                        </a:rPr>
                        <a:t>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Aft>
                          <a:spcPts val="1000"/>
                        </a:spcAft>
                      </a:pPr>
                      <a:r>
                        <a:rPr lang="ar-OM" sz="1400">
                          <a:effectLst/>
                        </a:rPr>
                        <a:t>( </a:t>
                      </a:r>
                      <a:r>
                        <a:rPr lang="en-US" sz="1400">
                          <a:effectLst/>
                        </a:rPr>
                        <a:t>pH</a:t>
                      </a:r>
                      <a:r>
                        <a:rPr lang="ar-OM" sz="1400">
                          <a:effectLst/>
                        </a:rPr>
                        <a:t>)</a:t>
                      </a:r>
                      <a:r>
                        <a:rPr lang="en-US" sz="1400">
                          <a:effectLst/>
                        </a:rPr>
                        <a:t>Acidity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57445058"/>
                  </a:ext>
                </a:extLst>
              </a:tr>
              <a:tr h="336736">
                <a:tc>
                  <a:txBody>
                    <a:bodyPr/>
                    <a:lstStyle/>
                    <a:p>
                      <a:pPr marL="0" marR="0" algn="ctr" rtl="1">
                        <a:lnSpc>
                          <a:spcPct val="115000"/>
                        </a:lnSpc>
                        <a:spcAft>
                          <a:spcPts val="1000"/>
                        </a:spcAft>
                      </a:pPr>
                      <a:r>
                        <a:rPr lang="en-US" sz="1400">
                          <a:effectLst/>
                        </a:rPr>
                        <a:t>710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Aft>
                          <a:spcPts val="1000"/>
                        </a:spcAft>
                      </a:pPr>
                      <a:r>
                        <a:rPr lang="ar-OM" sz="1400">
                          <a:effectLst/>
                        </a:rPr>
                        <a:t>6</a:t>
                      </a:r>
                      <a:r>
                        <a:rPr lang="en-US" sz="1400">
                          <a:effectLst/>
                        </a:rPr>
                        <a:t>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15000"/>
                        </a:lnSpc>
                        <a:spcAft>
                          <a:spcPts val="1000"/>
                        </a:spcAft>
                      </a:pPr>
                      <a:r>
                        <a:rPr lang="ar-OM" sz="1400" dirty="0">
                          <a:effectLst/>
                        </a:rPr>
                        <a:t>( </a:t>
                      </a:r>
                      <a:r>
                        <a:rPr lang="en-US" sz="1400" dirty="0">
                          <a:effectLst/>
                        </a:rPr>
                        <a:t>ppm</a:t>
                      </a:r>
                      <a:r>
                        <a:rPr lang="ar-OM" sz="1400" dirty="0">
                          <a:effectLst/>
                        </a:rPr>
                        <a:t> )</a:t>
                      </a:r>
                      <a:r>
                        <a:rPr lang="en-US" sz="1400" dirty="0">
                          <a:effectLst/>
                        </a:rPr>
                        <a:t>Salinity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2098777"/>
                  </a:ext>
                </a:extLst>
              </a:tr>
            </a:tbl>
          </a:graphicData>
        </a:graphic>
      </p:graphicFrame>
      <p:cxnSp>
        <p:nvCxnSpPr>
          <p:cNvPr id="4" name="Straight Connector 3">
            <a:extLst>
              <a:ext uri="{FF2B5EF4-FFF2-40B4-BE49-F238E27FC236}">
                <a16:creationId xmlns:a16="http://schemas.microsoft.com/office/drawing/2014/main" id="{7C719C3B-3BED-DB73-87E5-176D8E192169}"/>
              </a:ext>
            </a:extLst>
          </p:cNvPr>
          <p:cNvCxnSpPr>
            <a:cxnSpLocks/>
          </p:cNvCxnSpPr>
          <p:nvPr/>
        </p:nvCxnSpPr>
        <p:spPr>
          <a:xfrm>
            <a:off x="3549650" y="9636125"/>
            <a:ext cx="244111" cy="87560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419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4F75BD-DEBE-4405-BA2C-653ED8DD6C1B}"/>
              </a:ext>
            </a:extLst>
          </p:cNvPr>
          <p:cNvSpPr txBox="1"/>
          <p:nvPr/>
        </p:nvSpPr>
        <p:spPr>
          <a:xfrm>
            <a:off x="652007" y="0"/>
            <a:ext cx="4349363" cy="523220"/>
          </a:xfrm>
          <a:prstGeom prst="rect">
            <a:avLst/>
          </a:prstGeom>
          <a:noFill/>
        </p:spPr>
        <p:txBody>
          <a:bodyPr wrap="square" rtlCol="1">
            <a:spAutoFit/>
          </a:bodyPr>
          <a:lstStyle/>
          <a:p>
            <a:r>
              <a:rPr lang="en-US" sz="2800" b="1" dirty="0">
                <a:solidFill>
                  <a:srgbClr val="FF0000"/>
                </a:solidFill>
              </a:rPr>
              <a:t>Soil characteristics</a:t>
            </a:r>
            <a:endParaRPr lang="ar-OM" sz="2800" b="1" dirty="0">
              <a:solidFill>
                <a:srgbClr val="FF0000"/>
              </a:solidFill>
            </a:endParaRPr>
          </a:p>
        </p:txBody>
      </p:sp>
      <p:pic>
        <p:nvPicPr>
          <p:cNvPr id="2" name="Graphic 1">
            <a:extLst>
              <a:ext uri="{FF2B5EF4-FFF2-40B4-BE49-F238E27FC236}">
                <a16:creationId xmlns:a16="http://schemas.microsoft.com/office/drawing/2014/main" id="{6F78A641-E61B-CB53-B4B2-2A5E25DCE5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626" y="1548100"/>
            <a:ext cx="5703887" cy="3426807"/>
          </a:xfrm>
          <a:prstGeom prst="rect">
            <a:avLst/>
          </a:prstGeom>
        </p:spPr>
      </p:pic>
      <p:pic>
        <p:nvPicPr>
          <p:cNvPr id="3" name="Graphic 1">
            <a:extLst>
              <a:ext uri="{FF2B5EF4-FFF2-40B4-BE49-F238E27FC236}">
                <a16:creationId xmlns:a16="http://schemas.microsoft.com/office/drawing/2014/main" id="{D82038F5-947E-D7FF-4467-FF28A66E5D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3955" y="1548101"/>
            <a:ext cx="5703419" cy="3426807"/>
          </a:xfrm>
          <a:prstGeom prst="rect">
            <a:avLst/>
          </a:prstGeom>
        </p:spPr>
      </p:pic>
      <p:sp>
        <p:nvSpPr>
          <p:cNvPr id="6" name="Text Box 1">
            <a:extLst>
              <a:ext uri="{FF2B5EF4-FFF2-40B4-BE49-F238E27FC236}">
                <a16:creationId xmlns:a16="http://schemas.microsoft.com/office/drawing/2014/main" id="{AAAEE738-CB41-D1A7-3E31-1511E3497B93}"/>
              </a:ext>
            </a:extLst>
          </p:cNvPr>
          <p:cNvSpPr txBox="1"/>
          <p:nvPr/>
        </p:nvSpPr>
        <p:spPr>
          <a:xfrm>
            <a:off x="1901814" y="2268854"/>
            <a:ext cx="1593226" cy="748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Aft>
                <a:spcPts val="1000"/>
              </a:spcAft>
            </a:pPr>
            <a:r>
              <a:rPr lang="en-US" sz="1600" dirty="0">
                <a:ln>
                  <a:noFill/>
                </a:ln>
                <a:solidFill>
                  <a:srgbClr val="FF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Figure </a:t>
            </a:r>
            <a:r>
              <a:rPr lang="en-US" sz="2000" dirty="0">
                <a:ln>
                  <a:noFill/>
                </a:ln>
                <a:solidFill>
                  <a:srgbClr val="FF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7" name="Text Box 1">
            <a:extLst>
              <a:ext uri="{FF2B5EF4-FFF2-40B4-BE49-F238E27FC236}">
                <a16:creationId xmlns:a16="http://schemas.microsoft.com/office/drawing/2014/main" id="{CCB09D77-6DA3-FE7E-DC2B-C8B06085B2DB}"/>
              </a:ext>
            </a:extLst>
          </p:cNvPr>
          <p:cNvSpPr txBox="1"/>
          <p:nvPr/>
        </p:nvSpPr>
        <p:spPr>
          <a:xfrm>
            <a:off x="7733654" y="2261868"/>
            <a:ext cx="1593226" cy="748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Aft>
                <a:spcPts val="1000"/>
              </a:spcAft>
            </a:pPr>
            <a:r>
              <a:rPr lang="en-US" sz="1600" dirty="0">
                <a:ln>
                  <a:noFill/>
                </a:ln>
                <a:solidFill>
                  <a:srgbClr val="FF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Figure </a:t>
            </a:r>
            <a:r>
              <a:rPr lang="en-US" sz="2000" dirty="0">
                <a:ln>
                  <a:noFill/>
                </a:ln>
                <a:solidFill>
                  <a:srgbClr val="FF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54575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AEE105A-BED7-48E6-BA58-C70F219DDAD3}"/>
              </a:ext>
            </a:extLst>
          </p:cNvPr>
          <p:cNvSpPr txBox="1"/>
          <p:nvPr/>
        </p:nvSpPr>
        <p:spPr>
          <a:xfrm>
            <a:off x="315070" y="91373"/>
            <a:ext cx="9809921" cy="646331"/>
          </a:xfrm>
          <a:prstGeom prst="rect">
            <a:avLst/>
          </a:prstGeom>
          <a:noFill/>
        </p:spPr>
        <p:txBody>
          <a:bodyPr wrap="square">
            <a:spAutoFit/>
          </a:bodyPr>
          <a:lstStyle/>
          <a:p>
            <a:r>
              <a:rPr lang="en-US" dirty="0">
                <a:solidFill>
                  <a:srgbClr val="00B050"/>
                </a:solidFill>
              </a:rPr>
              <a:t>Third:: Observing the growth of alfalfa plants in the two soils in terms of their general appearance: </a:t>
            </a:r>
            <a:r>
              <a:rPr lang="en-US" dirty="0">
                <a:solidFill>
                  <a:schemeClr val="bg1"/>
                </a:solidFill>
              </a:rPr>
              <a:t>:</a:t>
            </a:r>
            <a:endParaRPr lang="ar-OM" dirty="0">
              <a:solidFill>
                <a:schemeClr val="bg1"/>
              </a:solidFill>
            </a:endParaRPr>
          </a:p>
        </p:txBody>
      </p:sp>
      <p:grpSp>
        <p:nvGrpSpPr>
          <p:cNvPr id="3083" name="Group 49"/>
          <p:cNvGrpSpPr>
            <a:grpSpLocks/>
          </p:cNvGrpSpPr>
          <p:nvPr/>
        </p:nvGrpSpPr>
        <p:grpSpPr bwMode="auto">
          <a:xfrm>
            <a:off x="169863" y="66675"/>
            <a:ext cx="2581275" cy="2363788"/>
            <a:chOff x="0" y="0"/>
            <a:chExt cx="25806" cy="23641"/>
          </a:xfrm>
        </p:grpSpPr>
      </p:grpSp>
      <p:grpSp>
        <p:nvGrpSpPr>
          <p:cNvPr id="3080" name="Group 15"/>
          <p:cNvGrpSpPr>
            <a:grpSpLocks/>
          </p:cNvGrpSpPr>
          <p:nvPr/>
        </p:nvGrpSpPr>
        <p:grpSpPr bwMode="auto">
          <a:xfrm>
            <a:off x="6350" y="65088"/>
            <a:ext cx="2508250" cy="2362200"/>
            <a:chOff x="0" y="0"/>
            <a:chExt cx="25085" cy="23628"/>
          </a:xfrm>
        </p:grpSpPr>
      </p:grpSp>
      <p:pic>
        <p:nvPicPr>
          <p:cNvPr id="5" name="Picture 4">
            <a:extLst>
              <a:ext uri="{FF2B5EF4-FFF2-40B4-BE49-F238E27FC236}">
                <a16:creationId xmlns:a16="http://schemas.microsoft.com/office/drawing/2014/main" id="{97032289-0EA5-DC0F-AC1C-37AC92B90216}"/>
              </a:ext>
            </a:extLst>
          </p:cNvPr>
          <p:cNvPicPr>
            <a:picLocks noChangeAspect="1"/>
          </p:cNvPicPr>
          <p:nvPr/>
        </p:nvPicPr>
        <p:blipFill>
          <a:blip r:embed="rId2"/>
          <a:stretch>
            <a:fillRect/>
          </a:stretch>
        </p:blipFill>
        <p:spPr>
          <a:xfrm>
            <a:off x="1452989" y="1148081"/>
            <a:ext cx="9286022" cy="5475092"/>
          </a:xfrm>
          <a:prstGeom prst="rect">
            <a:avLst/>
          </a:prstGeom>
        </p:spPr>
      </p:pic>
    </p:spTree>
    <p:extLst>
      <p:ext uri="{BB962C8B-B14F-4D97-AF65-F5344CB8AC3E}">
        <p14:creationId xmlns:p14="http://schemas.microsoft.com/office/powerpoint/2010/main" val="131639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12C01E-3ABA-46F3-AE2D-11D8D611F862}"/>
              </a:ext>
            </a:extLst>
          </p:cNvPr>
          <p:cNvSpPr txBox="1"/>
          <p:nvPr/>
        </p:nvSpPr>
        <p:spPr>
          <a:xfrm>
            <a:off x="216673" y="120077"/>
            <a:ext cx="11249107" cy="646331"/>
          </a:xfrm>
          <a:prstGeom prst="rect">
            <a:avLst/>
          </a:prstGeom>
          <a:noFill/>
        </p:spPr>
        <p:txBody>
          <a:bodyPr wrap="square">
            <a:spAutoFit/>
          </a:bodyPr>
          <a:lstStyle/>
          <a:p>
            <a:r>
              <a:rPr lang="en-US" dirty="0">
                <a:solidFill>
                  <a:srgbClr val="00B050"/>
                </a:solidFill>
              </a:rPr>
              <a:t>Fourth : : Calculating the arithmetic average of stem length and number of leaves for a random sample consisting of (30) alfalfa branches from each soil.</a:t>
            </a:r>
            <a:r>
              <a:rPr lang="en-US" dirty="0">
                <a:solidFill>
                  <a:schemeClr val="bg1"/>
                </a:solidFill>
              </a:rPr>
              <a:t>.</a:t>
            </a:r>
            <a:endParaRPr lang="ar-OM" dirty="0">
              <a:solidFill>
                <a:schemeClr val="bg1"/>
              </a:solidFill>
            </a:endParaRPr>
          </a:p>
        </p:txBody>
      </p:sp>
      <p:pic>
        <p:nvPicPr>
          <p:cNvPr id="3" name="Picture 2">
            <a:extLst>
              <a:ext uri="{FF2B5EF4-FFF2-40B4-BE49-F238E27FC236}">
                <a16:creationId xmlns:a16="http://schemas.microsoft.com/office/drawing/2014/main" id="{17541A86-667B-3AAD-E617-9FC350819F03}"/>
              </a:ext>
            </a:extLst>
          </p:cNvPr>
          <p:cNvPicPr>
            <a:picLocks noChangeAspect="1"/>
          </p:cNvPicPr>
          <p:nvPr/>
        </p:nvPicPr>
        <p:blipFill>
          <a:blip r:embed="rId2"/>
          <a:stretch>
            <a:fillRect/>
          </a:stretch>
        </p:blipFill>
        <p:spPr>
          <a:xfrm>
            <a:off x="877073" y="1263945"/>
            <a:ext cx="10278607" cy="5295877"/>
          </a:xfrm>
          <a:prstGeom prst="rect">
            <a:avLst/>
          </a:prstGeom>
        </p:spPr>
      </p:pic>
    </p:spTree>
    <p:extLst>
      <p:ext uri="{BB962C8B-B14F-4D97-AF65-F5344CB8AC3E}">
        <p14:creationId xmlns:p14="http://schemas.microsoft.com/office/powerpoint/2010/main" val="538732635"/>
      </p:ext>
    </p:extLst>
  </p:cSld>
  <p:clrMapOvr>
    <a:masterClrMapping/>
  </p:clrMapOvr>
</p:sld>
</file>

<file path=ppt/theme/theme1.xml><?xml version="1.0" encoding="utf-8"?>
<a:theme xmlns:a="http://schemas.openxmlformats.org/drawingml/2006/main" name="Chalkboard by Slidesgo">
  <a:themeElements>
    <a:clrScheme name="Office">
      <a:dk1>
        <a:srgbClr val="273D40"/>
      </a:dk1>
      <a:lt1>
        <a:srgbClr val="FFFFFF"/>
      </a:lt1>
      <a:dk2>
        <a:srgbClr val="DD7E6B"/>
      </a:dk2>
      <a:lt2>
        <a:srgbClr val="EA9999"/>
      </a:lt2>
      <a:accent1>
        <a:srgbClr val="F9CB9C"/>
      </a:accent1>
      <a:accent2>
        <a:srgbClr val="FFE599"/>
      </a:accent2>
      <a:accent3>
        <a:srgbClr val="B6D7A8"/>
      </a:accent3>
      <a:accent4>
        <a:srgbClr val="A4C2F4"/>
      </a:accent4>
      <a:accent5>
        <a:srgbClr val="9FC5E8"/>
      </a:accent5>
      <a:accent6>
        <a:srgbClr val="B4A7D6"/>
      </a:accent6>
      <a:hlink>
        <a:srgbClr val="D5A6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1110</Words>
  <Application>Microsoft Office PowerPoint</Application>
  <PresentationFormat>Widescreen</PresentationFormat>
  <Paragraphs>84</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Barlow Semi Condensed</vt:lpstr>
      <vt:lpstr>Barlow Semi Condensed Light</vt:lpstr>
      <vt:lpstr>BenchNine</vt:lpstr>
      <vt:lpstr>Calibri</vt:lpstr>
      <vt:lpstr>Joti One</vt:lpstr>
      <vt:lpstr>Sue Ellen Francisco</vt:lpstr>
      <vt:lpstr>Chalkboard by Slidesgo</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1.THIS IS A GREAT HEADLINE</dc:title>
  <dc:creator>jana1234512@gmail.com</dc:creator>
  <cp:lastModifiedBy>Hidaya Alfarsi</cp:lastModifiedBy>
  <cp:revision>50</cp:revision>
  <dcterms:created xsi:type="dcterms:W3CDTF">2021-01-25T16:21:50Z</dcterms:created>
  <dcterms:modified xsi:type="dcterms:W3CDTF">2025-03-02T06:46:56Z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5af2f3-15c0-42f7-aff1-8120ca254967_Enabled">
    <vt:lpwstr>true</vt:lpwstr>
  </property>
  <property fmtid="{D5CDD505-2E9C-101B-9397-08002B2CF9AE}" pid="3" name="MSIP_Label_c15af2f3-15c0-42f7-aff1-8120ca254967_SetDate">
    <vt:lpwstr>2025-03-01T19:40:53Z</vt:lpwstr>
  </property>
  <property fmtid="{D5CDD505-2E9C-101B-9397-08002B2CF9AE}" pid="4" name="MSIP_Label_c15af2f3-15c0-42f7-aff1-8120ca254967_Method">
    <vt:lpwstr>Standard</vt:lpwstr>
  </property>
  <property fmtid="{D5CDD505-2E9C-101B-9397-08002B2CF9AE}" pid="5" name="MSIP_Label_c15af2f3-15c0-42f7-aff1-8120ca254967_Name">
    <vt:lpwstr>defa4170-0d19-0005-0004-bc88714345d2</vt:lpwstr>
  </property>
  <property fmtid="{D5CDD505-2E9C-101B-9397-08002B2CF9AE}" pid="6" name="MSIP_Label_c15af2f3-15c0-42f7-aff1-8120ca254967_SiteId">
    <vt:lpwstr>04b4cb5d-cc41-401f-bd9d-4ca8a31a5c2f</vt:lpwstr>
  </property>
  <property fmtid="{D5CDD505-2E9C-101B-9397-08002B2CF9AE}" pid="7" name="MSIP_Label_c15af2f3-15c0-42f7-aff1-8120ca254967_ActionId">
    <vt:lpwstr>62ad8f15-52c7-4f0f-8008-0dc290452427</vt:lpwstr>
  </property>
  <property fmtid="{D5CDD505-2E9C-101B-9397-08002B2CF9AE}" pid="8" name="MSIP_Label_c15af2f3-15c0-42f7-aff1-8120ca254967_ContentBits">
    <vt:lpwstr>0</vt:lpwstr>
  </property>
  <property fmtid="{D5CDD505-2E9C-101B-9397-08002B2CF9AE}" pid="9" name="MSIP_Label_c15af2f3-15c0-42f7-aff1-8120ca254967_Tag">
    <vt:lpwstr>10, 3, 0, 1</vt:lpwstr>
  </property>
</Properties>
</file>