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5" r:id="rId2"/>
    <p:sldId id="292" r:id="rId3"/>
    <p:sldId id="341" r:id="rId4"/>
    <p:sldId id="332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91841-DC73-43BC-94DD-49293B329CCB}" v="448" dt="2023-12-12T21:02:03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D1AB2-36E0-477A-84DD-B8CF1F509207}" type="datetimeFigureOut">
              <a:rPr lang="hr-HR" smtClean="0"/>
              <a:t>12.1.2026.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9B797-37F7-4B15-B5A2-7C4E2997038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563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88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040C8-62D2-4EA7-B200-D3B8C06AAFD8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7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F86551-EDA8-4436-93AA-121A4E3AD0F1}" type="datetime1">
              <a:rPr lang="hr-HR" noProof="0" smtClean="0"/>
              <a:t>12.1.2026.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101268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6AF02A-8A64-47B0-A363-B179E564864B}" type="datetime1">
              <a:rPr lang="hr-HR" noProof="0" smtClean="0"/>
              <a:t>12.1.2026.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96888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1B3635-6A3A-4296-B5DF-B4580ECB1AC4}" type="datetime1">
              <a:rPr lang="hr-HR" noProof="0" smtClean="0"/>
              <a:t>12.1.2026.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84352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38C993-B719-4AA1-B1E3-D9F8D935EB28}" type="datetime1">
              <a:rPr lang="hr-HR" noProof="0" smtClean="0"/>
              <a:t>12.1.2026.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41480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36E759-B31C-40D8-89D8-FC44C78A61DB}" type="datetime1">
              <a:rPr lang="hr-HR" noProof="0" smtClean="0"/>
              <a:t>12.1.2026.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602758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74A7-FE02-473E-A192-B1D239B6E52C}" type="datetime1">
              <a:rPr lang="hr-HR" noProof="0" smtClean="0"/>
              <a:t>12.1.2026.</a:t>
            </a:fld>
            <a:endParaRPr lang="hr-HR" noProof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10" name="Rezervirano mjesto za broj slajd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12455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</a:p>
        </p:txBody>
      </p:sp>
      <p:sp>
        <p:nvSpPr>
          <p:cNvPr id="11" name="Rezervirano mjesto za tekst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795AEC-E55F-47FA-96D6-2CB8C35876DA}" type="datetime1">
              <a:rPr lang="hr-HR" noProof="0" smtClean="0"/>
              <a:t>12.1.2026.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78224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0E59C9-1E59-41D3-9A6A-8904CC3EB9B2}" type="datetime1">
              <a:rPr lang="hr-HR" noProof="0" smtClean="0"/>
              <a:t>12.1.2026.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4751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39033C-65F0-4FE9-AD9A-FEAF1C21B99A}" type="datetime1">
              <a:rPr lang="hr-HR" noProof="0" smtClean="0"/>
              <a:t>12.1.2026.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60246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avokutnik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9" name="Rezervirano mjesto za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6BE441-DA7F-4F52-B58F-84D9420872AF}" type="datetime1">
              <a:rPr lang="hr-HR" noProof="0" smtClean="0"/>
              <a:t>12.1.2026.</a:t>
            </a:fld>
            <a:endParaRPr lang="hr-HR" noProof="0"/>
          </a:p>
        </p:txBody>
      </p:sp>
      <p:sp>
        <p:nvSpPr>
          <p:cNvPr id="10" name="Rezervirano mjesto za podnožje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11" name="Rezervirano mjesto za broj slajd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29265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avokutnik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03110E5A-2DA8-47E7-B4C6-FF2AF4680685}" type="datetime1">
              <a:rPr lang="hr-HR" noProof="0" smtClean="0"/>
              <a:t>12.1.2026.</a:t>
            </a:fld>
            <a:endParaRPr lang="hr-HR" noProof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10" name="Rezervirano mjesto za broj slajd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21191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B6FCAE3E-CED0-4913-98B0-F3579AC81E0C}" type="datetime1">
              <a:rPr lang="hr-HR" noProof="0" smtClean="0"/>
              <a:t>12.1.2026.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8A7A6979-0714-4377-B894-6BE4C2D6E202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92604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hyperlink" Target="https://storymaps.arcgis.com/stories/e552fa66da5b4965ad85650b2f5ea100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atelitski prikaz Zemlje">
            <a:extLst>
              <a:ext uri="{FF2B5EF4-FFF2-40B4-BE49-F238E27FC236}">
                <a16:creationId xmlns:a16="http://schemas.microsoft.com/office/drawing/2014/main" id="{997CF875-7865-4B60-BE3C-F759090A4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3125" b="31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937" y="2960017"/>
            <a:ext cx="10020693" cy="1781665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Monitoring environmental changes through satellite imagery</a:t>
            </a:r>
            <a:endParaRPr lang="hr-HR" sz="3600" dirty="0">
              <a:solidFill>
                <a:srgbClr val="002060"/>
              </a:solidFill>
            </a:endParaRPr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6CE83127-0182-4B54-9964-5C82EB654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295" y="1761886"/>
            <a:ext cx="1498870" cy="116513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D4AC80A-D287-7950-6A99-A7B3D6BC1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618" y="614117"/>
            <a:ext cx="77533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1209"/>
            <a:ext cx="6080289" cy="1621162"/>
          </a:xfrm>
        </p:spPr>
        <p:txBody>
          <a:bodyPr vert="horz" lIns="182880" tIns="182880" rIns="182880" bIns="182880" rtlCol="0" anchor="ctr" anchorCtr="1">
            <a:noAutofit/>
          </a:bodyPr>
          <a:lstStyle/>
          <a:p>
            <a:pPr marL="0" indent="0"/>
            <a:r>
              <a:rPr lang="en-US" sz="2400" kern="1200" cap="all" spc="200" baseline="0" dirty="0">
                <a:latin typeface="+mj-lt"/>
                <a:ea typeface="+mj-ea"/>
                <a:cs typeface="+mj-cs"/>
              </a:rPr>
              <a:t>Monitoring environmental changes through satellite imagery</a:t>
            </a:r>
            <a:endParaRPr lang="hr-HR" sz="2400" kern="1200" cap="all" spc="200" baseline="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06618A7-BB5B-3C10-40D4-7AD1F41641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4" r="12550" b="1"/>
          <a:stretch>
            <a:fillRect/>
          </a:stretch>
        </p:blipFill>
        <p:spPr>
          <a:xfrm>
            <a:off x="6095999" y="10"/>
            <a:ext cx="6102097" cy="6857990"/>
          </a:xfrm>
          <a:prstGeom prst="rect">
            <a:avLst/>
          </a:prstGeom>
          <a:noFill/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C094289-9DB1-EF5F-D6C4-2785B3CB9DA0}"/>
              </a:ext>
            </a:extLst>
          </p:cNvPr>
          <p:cNvSpPr txBox="1"/>
          <p:nvPr/>
        </p:nvSpPr>
        <p:spPr>
          <a:xfrm>
            <a:off x="235670" y="2852335"/>
            <a:ext cx="5532497" cy="2194037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/>
          <a:p>
            <a:pPr algn="ctr">
              <a:spcBef>
                <a:spcPts val="1000"/>
              </a:spcBef>
              <a:buClr>
                <a:schemeClr val="accent2"/>
              </a:buClr>
            </a:pPr>
            <a:r>
              <a:rPr lang="hr-HR" sz="24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Elementary</a:t>
            </a:r>
            <a:r>
              <a:rPr lang="hr-HR" sz="24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400" b="1" kern="1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school</a:t>
            </a:r>
            <a:r>
              <a:rPr lang="hr-HR" sz="24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Šime Budinić Zadar, Croatia</a:t>
            </a:r>
          </a:p>
          <a:p>
            <a:pPr algn="ctr">
              <a:spcBef>
                <a:spcPts val="1000"/>
              </a:spcBef>
              <a:buClr>
                <a:schemeClr val="accent2"/>
              </a:buClr>
            </a:pPr>
            <a:r>
              <a:rPr lang="hr-HR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Students</a:t>
            </a:r>
            <a:r>
              <a:rPr lang="hr-HR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:  Ana </a:t>
            </a:r>
            <a:r>
              <a:rPr lang="hr-HR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Alvir</a:t>
            </a:r>
            <a:r>
              <a:rPr lang="hr-HR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Tara </a:t>
            </a:r>
            <a:r>
              <a:rPr lang="hr-HR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Tošić</a:t>
            </a:r>
            <a:r>
              <a:rPr lang="hr-HR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Lana Perić, Ena Marija Štrk </a:t>
            </a:r>
          </a:p>
          <a:p>
            <a:pPr algn="ctr">
              <a:spcBef>
                <a:spcPts val="1000"/>
              </a:spcBef>
              <a:buClr>
                <a:schemeClr val="accent2"/>
              </a:buClr>
            </a:pPr>
            <a:r>
              <a:rPr lang="hr-HR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Mentor: Zrinka Klarin, </a:t>
            </a:r>
            <a:r>
              <a:rPr lang="hr-HR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geography</a:t>
            </a:r>
            <a:r>
              <a:rPr lang="hr-HR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teacher</a:t>
            </a:r>
            <a:endParaRPr lang="hr-HR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97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78ED742-61A5-69AD-55A2-F663E0B82F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592371" y="13946"/>
            <a:ext cx="6939359" cy="6763926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9DC1601D-0EF1-1E0B-E69E-20E8102A6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4206" y="2147872"/>
            <a:ext cx="11557262" cy="212365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70C0"/>
                </a:solidFill>
              </a:rPr>
              <a:t>VSS Theme: GLOBE Data Detectives</a:t>
            </a:r>
            <a:r>
              <a:rPr lang="hr-HR" b="1" dirty="0">
                <a:solidFill>
                  <a:srgbClr val="0070C0"/>
                </a:solidFill>
              </a:rPr>
              <a:t>-</a:t>
            </a:r>
            <a:r>
              <a:rPr lang="en-US" b="1" dirty="0">
                <a:solidFill>
                  <a:srgbClr val="0070C0"/>
                </a:solidFill>
              </a:rPr>
              <a:t> Using Data to Explore Change in Your Local Environment</a:t>
            </a:r>
            <a:br>
              <a:rPr lang="en-US" b="1" dirty="0">
                <a:solidFill>
                  <a:srgbClr val="0070C0"/>
                </a:solidFill>
              </a:rPr>
            </a:b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4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7416908-438C-D121-EE47-5227A9CC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669" y="2507529"/>
            <a:ext cx="4890313" cy="2752627"/>
          </a:xfrm>
        </p:spPr>
        <p:txBody>
          <a:bodyPr/>
          <a:lstStyle/>
          <a:p>
            <a:r>
              <a:rPr lang="hr-HR" sz="2800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https://storymaps.arcgis.com/stories/e552fa66da5b4965ad85650b2f5ea100</a:t>
            </a:r>
            <a:br>
              <a:rPr lang="hr-HR" sz="2800" u="sng" dirty="0">
                <a:solidFill>
                  <a:srgbClr val="0070C0"/>
                </a:solidFill>
              </a:rPr>
            </a:b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94CF1-FBCB-6CAF-8B24-82D161EDA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81" r="9227" b="1"/>
          <a:stretch/>
        </p:blipFill>
        <p:spPr>
          <a:xfrm>
            <a:off x="6095999" y="10"/>
            <a:ext cx="6102097" cy="6857990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CAD2F48-B1B9-24B2-B942-209816BD5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928" y="4097095"/>
            <a:ext cx="5176726" cy="845092"/>
          </a:xfrm>
        </p:spPr>
        <p:txBody>
          <a:bodyPr vert="horz" lIns="91440" tIns="45720" rIns="91440" bIns="45720" rtlCol="0" anchor="t" anchorCtr="1">
            <a:noAutofit/>
          </a:bodyPr>
          <a:lstStyle/>
          <a:p>
            <a:endParaRPr lang="hr-HR" u="sng" dirty="0"/>
          </a:p>
          <a:p>
            <a:endParaRPr lang="hr-HR" dirty="0"/>
          </a:p>
          <a:p>
            <a:endParaRPr lang="sr-Latn-RS" sz="4000" dirty="0">
              <a:solidFill>
                <a:srgbClr val="00206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7C451EC-7329-BE3D-D73D-1172316D4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067" y="884666"/>
            <a:ext cx="3540991" cy="475410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005B7B7-1919-B0BB-10D1-52AE73D92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499" y="1963770"/>
            <a:ext cx="2856135" cy="287218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5CE7A3E-9F7E-708E-CB9C-FB43ED84E9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531" y="5580667"/>
            <a:ext cx="3327810" cy="73052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A494E3D-BCFE-E24C-88BC-43EC389D7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90787">
            <a:off x="4103011" y="678730"/>
            <a:ext cx="1990928" cy="1432875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C5CD05F2-49BB-65E6-1629-97015DC214BD}"/>
              </a:ext>
            </a:extLst>
          </p:cNvPr>
          <p:cNvSpPr txBox="1"/>
          <p:nvPr/>
        </p:nvSpPr>
        <p:spPr>
          <a:xfrm>
            <a:off x="749431" y="1201073"/>
            <a:ext cx="3304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dirty="0">
                <a:latin typeface="Avenir Next LT Pro" panose="020B0504020202020204" pitchFamily="34" charset="-18"/>
              </a:rPr>
              <a:t>Open link:</a:t>
            </a:r>
          </a:p>
        </p:txBody>
      </p:sp>
    </p:spTree>
    <p:extLst>
      <p:ext uri="{BB962C8B-B14F-4D97-AF65-F5344CB8AC3E}">
        <p14:creationId xmlns:p14="http://schemas.microsoft.com/office/powerpoint/2010/main" val="3961461362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310_TF56596226.potx" id="{BC2FD523-D605-495B-A503-C88BE2B6490F}" vid="{9639A138-90D0-455E-9527-D5FEA1943F48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74</Words>
  <Application>Microsoft Office PowerPoint</Application>
  <PresentationFormat>Široki zaslon</PresentationFormat>
  <Paragraphs>11</Paragraphs>
  <Slides>4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9" baseType="lpstr">
      <vt:lpstr>Arial</vt:lpstr>
      <vt:lpstr>Avenir Next LT Pro</vt:lpstr>
      <vt:lpstr>Calibri</vt:lpstr>
      <vt:lpstr>Gill Sans MT</vt:lpstr>
      <vt:lpstr>Paket</vt:lpstr>
      <vt:lpstr>Monitoring environmental changes through satellite imagery</vt:lpstr>
      <vt:lpstr>Monitoring environmental changes through satellite imagery</vt:lpstr>
      <vt:lpstr>VSS Theme: GLOBE Data Detectives- Using Data to Explore Change in Your Local Environment </vt:lpstr>
      <vt:lpstr>https://storymaps.arcgis.com/stories/e552fa66da5b4965ad85650b2f5ea100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Virtual Science Symposium (IVSS) – school project</dc:title>
  <dc:creator>Anita Mustać</dc:creator>
  <cp:lastModifiedBy>Zrinka Klarin</cp:lastModifiedBy>
  <cp:revision>5</cp:revision>
  <dcterms:created xsi:type="dcterms:W3CDTF">2021-05-26T07:34:34Z</dcterms:created>
  <dcterms:modified xsi:type="dcterms:W3CDTF">2026-01-12T07:44:00Z</dcterms:modified>
</cp:coreProperties>
</file>