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Garamond"/>
      <p:regular r:id="rId25"/>
      <p:bold r:id="rId26"/>
      <p:italic r:id="rId27"/>
      <p:boldItalic r:id="rId28"/>
    </p:embeddedFont>
    <p:embeddedFont>
      <p:font typeface="EB Garamond"/>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Garamond-bold.fntdata"/><Relationship Id="rId25" Type="http://schemas.openxmlformats.org/officeDocument/2006/relationships/font" Target="fonts/Garamond-regular.fntdata"/><Relationship Id="rId28" Type="http://schemas.openxmlformats.org/officeDocument/2006/relationships/font" Target="fonts/Garamond-boldItalic.fntdata"/><Relationship Id="rId27" Type="http://schemas.openxmlformats.org/officeDocument/2006/relationships/font" Target="fonts/Garamon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EBGaramond-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EBGaramond-italic.fntdata"/><Relationship Id="rId30" Type="http://schemas.openxmlformats.org/officeDocument/2006/relationships/font" Target="fonts/EBGaramond-bold.fntdata"/><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EBGaramond-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8680aca8d2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8680aca8d2_1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8680aca8d2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8680aca8d2_2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8680aca8d2_4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8680aca8d2_4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8680aca8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8680aca8d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8680aca8d2_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8680aca8d2_4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8680aca8d2_4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8680aca8d2_4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8680aca8d2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8680aca8d2_1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p:nvPr/>
        </p:nvSpPr>
        <p:spPr>
          <a:xfrm>
            <a:off x="8941881"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txBox="1"/>
          <p:nvPr>
            <p:ph type="ctrTitle"/>
          </p:nvPr>
        </p:nvSpPr>
        <p:spPr>
          <a:xfrm>
            <a:off x="2611808" y="3428998"/>
            <a:ext cx="5518066" cy="2268559"/>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 type="subTitle"/>
          </p:nvPr>
        </p:nvSpPr>
        <p:spPr>
          <a:xfrm>
            <a:off x="2772274" y="2268786"/>
            <a:ext cx="5357600" cy="1160213"/>
          </a:xfrm>
          <a:prstGeom prst="rect">
            <a:avLst/>
          </a:prstGeom>
          <a:noFill/>
          <a:ln>
            <a:noFill/>
          </a:ln>
        </p:spPr>
        <p:txBody>
          <a:bodyPr anchorCtr="0" anchor="b" bIns="45700" lIns="91425" spcFirstLastPara="1" rIns="91425" wrap="square" tIns="0">
            <a:noAutofit/>
          </a:bodyPr>
          <a:lstStyle>
            <a:lvl1pPr lvl="0" algn="r">
              <a:lnSpc>
                <a:spcPct val="120000"/>
              </a:lnSpc>
              <a:spcBef>
                <a:spcPts val="1000"/>
              </a:spcBef>
              <a:spcAft>
                <a:spcPts val="0"/>
              </a:spcAft>
              <a:buSzPts val="1620"/>
              <a:buNone/>
              <a:defRPr b="0" sz="1800">
                <a:solidFill>
                  <a:schemeClr val="dk1"/>
                </a:solidFill>
              </a:defRPr>
            </a:lvl1pPr>
            <a:lvl2pPr lvl="1" algn="ctr">
              <a:lnSpc>
                <a:spcPct val="120000"/>
              </a:lnSpc>
              <a:spcBef>
                <a:spcPts val="600"/>
              </a:spcBef>
              <a:spcAft>
                <a:spcPts val="0"/>
              </a:spcAft>
              <a:buSzPts val="1620"/>
              <a:buNone/>
              <a:defRPr sz="1800"/>
            </a:lvl2pPr>
            <a:lvl3pPr lvl="2" algn="ctr">
              <a:lnSpc>
                <a:spcPct val="120000"/>
              </a:lnSpc>
              <a:spcBef>
                <a:spcPts val="600"/>
              </a:spcBef>
              <a:spcAft>
                <a:spcPts val="0"/>
              </a:spcAft>
              <a:buSzPts val="1620"/>
              <a:buNone/>
              <a:defRPr sz="1800"/>
            </a:lvl3pPr>
            <a:lvl4pPr lvl="3" algn="ctr">
              <a:lnSpc>
                <a:spcPct val="120000"/>
              </a:lnSpc>
              <a:spcBef>
                <a:spcPts val="600"/>
              </a:spcBef>
              <a:spcAft>
                <a:spcPts val="0"/>
              </a:spcAft>
              <a:buSzPts val="1440"/>
              <a:buNone/>
              <a:defRPr sz="1600"/>
            </a:lvl4pPr>
            <a:lvl5pPr lvl="4" algn="ctr">
              <a:lnSpc>
                <a:spcPct val="120000"/>
              </a:lnSpc>
              <a:spcBef>
                <a:spcPts val="600"/>
              </a:spcBef>
              <a:spcAft>
                <a:spcPts val="0"/>
              </a:spcAft>
              <a:buSzPts val="1440"/>
              <a:buNone/>
              <a:defRPr sz="1600"/>
            </a:lvl5pPr>
            <a:lvl6pPr lvl="5" algn="ctr">
              <a:lnSpc>
                <a:spcPct val="120000"/>
              </a:lnSpc>
              <a:spcBef>
                <a:spcPts val="600"/>
              </a:spcBef>
              <a:spcAft>
                <a:spcPts val="0"/>
              </a:spcAft>
              <a:buSzPts val="1440"/>
              <a:buNone/>
              <a:defRPr sz="1600"/>
            </a:lvl6pPr>
            <a:lvl7pPr lvl="6" algn="ctr">
              <a:lnSpc>
                <a:spcPct val="120000"/>
              </a:lnSpc>
              <a:spcBef>
                <a:spcPts val="600"/>
              </a:spcBef>
              <a:spcAft>
                <a:spcPts val="0"/>
              </a:spcAft>
              <a:buSzPts val="1440"/>
              <a:buNone/>
              <a:defRPr sz="1600"/>
            </a:lvl7pPr>
            <a:lvl8pPr lvl="7" algn="ctr">
              <a:lnSpc>
                <a:spcPct val="120000"/>
              </a:lnSpc>
              <a:spcBef>
                <a:spcPts val="600"/>
              </a:spcBef>
              <a:spcAft>
                <a:spcPts val="0"/>
              </a:spcAft>
              <a:buSzPts val="1440"/>
              <a:buNone/>
              <a:defRPr sz="1600"/>
            </a:lvl8pPr>
            <a:lvl9pPr lvl="8" algn="ctr">
              <a:lnSpc>
                <a:spcPct val="120000"/>
              </a:lnSpc>
              <a:spcBef>
                <a:spcPts val="600"/>
              </a:spcBef>
              <a:spcAft>
                <a:spcPts val="600"/>
              </a:spcAft>
              <a:buSzPts val="1440"/>
              <a:buNone/>
              <a:defRPr sz="1600"/>
            </a:lvl9pPr>
          </a:lstStyle>
          <a:p/>
        </p:txBody>
      </p:sp>
      <p:sp>
        <p:nvSpPr>
          <p:cNvPr id="19" name="Google Shape;19;p2"/>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95" name="Shape 95"/>
        <p:cNvGrpSpPr/>
        <p:nvPr/>
      </p:nvGrpSpPr>
      <p:grpSpPr>
        <a:xfrm>
          <a:off x="0" y="0"/>
          <a:ext cx="0" cy="0"/>
          <a:chOff x="0" y="0"/>
          <a:chExt cx="0" cy="0"/>
        </a:xfrm>
      </p:grpSpPr>
      <p:sp>
        <p:nvSpPr>
          <p:cNvPr id="96" name="Google Shape;96;p11"/>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1"/>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1"/>
          <p:cNvSpPr txBox="1"/>
          <p:nvPr/>
        </p:nvSpPr>
        <p:spPr>
          <a:xfrm>
            <a:off x="1626101" y="779533"/>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99" name="Google Shape;99;p11"/>
          <p:cNvSpPr txBox="1"/>
          <p:nvPr>
            <p:ph type="title"/>
          </p:nvPr>
        </p:nvSpPr>
        <p:spPr>
          <a:xfrm>
            <a:off x="2611808" y="808056"/>
            <a:ext cx="7954091" cy="1077229"/>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1"/>
          <p:cNvSpPr txBox="1"/>
          <p:nvPr>
            <p:ph idx="1" type="body"/>
          </p:nvPr>
        </p:nvSpPr>
        <p:spPr>
          <a:xfrm rot="5400000">
            <a:off x="4672955" y="152760"/>
            <a:ext cx="3997828" cy="7796540"/>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101" name="Google Shape;101;p11"/>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1"/>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1"/>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04" name="Shape 104"/>
        <p:cNvGrpSpPr/>
        <p:nvPr/>
      </p:nvGrpSpPr>
      <p:grpSpPr>
        <a:xfrm>
          <a:off x="0" y="0"/>
          <a:ext cx="0" cy="0"/>
          <a:chOff x="0" y="0"/>
          <a:chExt cx="0" cy="0"/>
        </a:xfrm>
      </p:grpSpPr>
      <p:sp>
        <p:nvSpPr>
          <p:cNvPr id="105" name="Google Shape;105;p12"/>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2"/>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2"/>
          <p:cNvSpPr txBox="1"/>
          <p:nvPr/>
        </p:nvSpPr>
        <p:spPr>
          <a:xfrm rot="5400000">
            <a:off x="10337141" y="416061"/>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108" name="Google Shape;108;p12"/>
          <p:cNvSpPr txBox="1"/>
          <p:nvPr>
            <p:ph type="title"/>
          </p:nvPr>
        </p:nvSpPr>
        <p:spPr>
          <a:xfrm rot="5400000">
            <a:off x="7280577" y="2764621"/>
            <a:ext cx="5244126" cy="132651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12"/>
          <p:cNvSpPr txBox="1"/>
          <p:nvPr>
            <p:ph idx="1" type="body"/>
          </p:nvPr>
        </p:nvSpPr>
        <p:spPr>
          <a:xfrm rot="5400000">
            <a:off x="3302435" y="276725"/>
            <a:ext cx="5079534" cy="6466903"/>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110" name="Google Shape;110;p12"/>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2"/>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2"/>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2" name="Shape 22"/>
        <p:cNvGrpSpPr/>
        <p:nvPr/>
      </p:nvGrpSpPr>
      <p:grpSpPr>
        <a:xfrm>
          <a:off x="0" y="0"/>
          <a:ext cx="0" cy="0"/>
          <a:chOff x="0" y="0"/>
          <a:chExt cx="0" cy="0"/>
        </a:xfrm>
      </p:grpSpPr>
      <p:sp>
        <p:nvSpPr>
          <p:cNvPr id="23" name="Google Shape;23;p3"/>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ph type="title"/>
          </p:nvPr>
        </p:nvSpPr>
        <p:spPr>
          <a:xfrm>
            <a:off x="2611808" y="808056"/>
            <a:ext cx="7958331" cy="1077229"/>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 type="body"/>
          </p:nvPr>
        </p:nvSpPr>
        <p:spPr>
          <a:xfrm>
            <a:off x="2773599" y="2052116"/>
            <a:ext cx="7796540" cy="3997828"/>
          </a:xfrm>
          <a:prstGeom prst="rect">
            <a:avLst/>
          </a:prstGeom>
          <a:noFill/>
          <a:ln>
            <a:noFill/>
          </a:ln>
        </p:spPr>
        <p:txBody>
          <a:bodyPr anchorCtr="0" anchor="ctr"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27" name="Google Shape;27;p3"/>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0" name="Shape 30"/>
        <p:cNvGrpSpPr/>
        <p:nvPr/>
      </p:nvGrpSpPr>
      <p:grpSpPr>
        <a:xfrm>
          <a:off x="0" y="0"/>
          <a:ext cx="0" cy="0"/>
          <a:chOff x="0" y="0"/>
          <a:chExt cx="0" cy="0"/>
        </a:xfrm>
      </p:grpSpPr>
      <p:sp>
        <p:nvSpPr>
          <p:cNvPr id="31" name="Google Shape;31;p4"/>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txBox="1"/>
          <p:nvPr/>
        </p:nvSpPr>
        <p:spPr>
          <a:xfrm>
            <a:off x="2191843" y="2962586"/>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34" name="Google Shape;34;p4"/>
          <p:cNvSpPr txBox="1"/>
          <p:nvPr>
            <p:ph type="title"/>
          </p:nvPr>
        </p:nvSpPr>
        <p:spPr>
          <a:xfrm>
            <a:off x="2609873" y="3147254"/>
            <a:ext cx="7956560" cy="1424746"/>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
          <p:cNvSpPr txBox="1"/>
          <p:nvPr>
            <p:ph idx="1" type="body"/>
          </p:nvPr>
        </p:nvSpPr>
        <p:spPr>
          <a:xfrm>
            <a:off x="2773968" y="2268786"/>
            <a:ext cx="7791931" cy="878468"/>
          </a:xfrm>
          <a:prstGeom prst="rect">
            <a:avLst/>
          </a:prstGeom>
          <a:noFill/>
          <a:ln>
            <a:noFill/>
          </a:ln>
        </p:spPr>
        <p:txBody>
          <a:bodyPr anchorCtr="0" anchor="b" bIns="45700" lIns="91425" spcFirstLastPara="1" rIns="91425" wrap="square" tIns="0">
            <a:noAutofit/>
          </a:bodyPr>
          <a:lstStyle>
            <a:lvl1pPr indent="-228600" lvl="0" marL="457200" algn="r">
              <a:lnSpc>
                <a:spcPct val="120000"/>
              </a:lnSpc>
              <a:spcBef>
                <a:spcPts val="1000"/>
              </a:spcBef>
              <a:spcAft>
                <a:spcPts val="0"/>
              </a:spcAft>
              <a:buSzPts val="1620"/>
              <a:buNone/>
              <a:defRPr sz="1800">
                <a:solidFill>
                  <a:schemeClr val="dk1"/>
                </a:solidFill>
              </a:defRPr>
            </a:lvl1pPr>
            <a:lvl2pPr indent="-228600" lvl="1" marL="914400" algn="l">
              <a:lnSpc>
                <a:spcPct val="120000"/>
              </a:lnSpc>
              <a:spcBef>
                <a:spcPts val="600"/>
              </a:spcBef>
              <a:spcAft>
                <a:spcPts val="0"/>
              </a:spcAft>
              <a:buSzPts val="1620"/>
              <a:buNone/>
              <a:defRPr sz="1800">
                <a:solidFill>
                  <a:srgbClr val="888888"/>
                </a:solidFill>
              </a:defRPr>
            </a:lvl2pPr>
            <a:lvl3pPr indent="-228600" lvl="2" marL="1371600" algn="l">
              <a:lnSpc>
                <a:spcPct val="120000"/>
              </a:lnSpc>
              <a:spcBef>
                <a:spcPts val="600"/>
              </a:spcBef>
              <a:spcAft>
                <a:spcPts val="0"/>
              </a:spcAft>
              <a:buSzPts val="1620"/>
              <a:buNone/>
              <a:defRPr sz="1800">
                <a:solidFill>
                  <a:srgbClr val="888888"/>
                </a:solidFill>
              </a:defRPr>
            </a:lvl3pPr>
            <a:lvl4pPr indent="-228600" lvl="3" marL="1828800" algn="l">
              <a:lnSpc>
                <a:spcPct val="120000"/>
              </a:lnSpc>
              <a:spcBef>
                <a:spcPts val="600"/>
              </a:spcBef>
              <a:spcAft>
                <a:spcPts val="0"/>
              </a:spcAft>
              <a:buSzPts val="1440"/>
              <a:buNone/>
              <a:defRPr sz="1600">
                <a:solidFill>
                  <a:srgbClr val="888888"/>
                </a:solidFill>
              </a:defRPr>
            </a:lvl4pPr>
            <a:lvl5pPr indent="-228600" lvl="4" marL="2286000" algn="l">
              <a:lnSpc>
                <a:spcPct val="120000"/>
              </a:lnSpc>
              <a:spcBef>
                <a:spcPts val="600"/>
              </a:spcBef>
              <a:spcAft>
                <a:spcPts val="0"/>
              </a:spcAft>
              <a:buSzPts val="1440"/>
              <a:buNone/>
              <a:defRPr sz="1600">
                <a:solidFill>
                  <a:srgbClr val="888888"/>
                </a:solidFill>
              </a:defRPr>
            </a:lvl5pPr>
            <a:lvl6pPr indent="-228600" lvl="5" marL="2743200" algn="l">
              <a:lnSpc>
                <a:spcPct val="120000"/>
              </a:lnSpc>
              <a:spcBef>
                <a:spcPts val="600"/>
              </a:spcBef>
              <a:spcAft>
                <a:spcPts val="0"/>
              </a:spcAft>
              <a:buSzPts val="1440"/>
              <a:buNone/>
              <a:defRPr sz="1600">
                <a:solidFill>
                  <a:srgbClr val="888888"/>
                </a:solidFill>
              </a:defRPr>
            </a:lvl6pPr>
            <a:lvl7pPr indent="-228600" lvl="6" marL="3200400" algn="l">
              <a:lnSpc>
                <a:spcPct val="120000"/>
              </a:lnSpc>
              <a:spcBef>
                <a:spcPts val="600"/>
              </a:spcBef>
              <a:spcAft>
                <a:spcPts val="0"/>
              </a:spcAft>
              <a:buSzPts val="1440"/>
              <a:buNone/>
              <a:defRPr sz="1600">
                <a:solidFill>
                  <a:srgbClr val="888888"/>
                </a:solidFill>
              </a:defRPr>
            </a:lvl7pPr>
            <a:lvl8pPr indent="-228600" lvl="7" marL="3657600" algn="l">
              <a:lnSpc>
                <a:spcPct val="120000"/>
              </a:lnSpc>
              <a:spcBef>
                <a:spcPts val="600"/>
              </a:spcBef>
              <a:spcAft>
                <a:spcPts val="0"/>
              </a:spcAft>
              <a:buSzPts val="1440"/>
              <a:buNone/>
              <a:defRPr sz="1600">
                <a:solidFill>
                  <a:srgbClr val="888888"/>
                </a:solidFill>
              </a:defRPr>
            </a:lvl8pPr>
            <a:lvl9pPr indent="-228600" lvl="8" marL="4114800" algn="l">
              <a:lnSpc>
                <a:spcPct val="120000"/>
              </a:lnSpc>
              <a:spcBef>
                <a:spcPts val="600"/>
              </a:spcBef>
              <a:spcAft>
                <a:spcPts val="600"/>
              </a:spcAft>
              <a:buSzPts val="1440"/>
              <a:buNone/>
              <a:defRPr sz="1600">
                <a:solidFill>
                  <a:srgbClr val="888888"/>
                </a:solidFill>
              </a:defRPr>
            </a:lvl9pPr>
          </a:lstStyle>
          <a:p/>
        </p:txBody>
      </p:sp>
      <p:sp>
        <p:nvSpPr>
          <p:cNvPr id="36" name="Google Shape;36;p4"/>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9" name="Shape 39"/>
        <p:cNvGrpSpPr/>
        <p:nvPr/>
      </p:nvGrpSpPr>
      <p:grpSpPr>
        <a:xfrm>
          <a:off x="0" y="0"/>
          <a:ext cx="0" cy="0"/>
          <a:chOff x="0" y="0"/>
          <a:chExt cx="0" cy="0"/>
        </a:xfrm>
      </p:grpSpPr>
      <p:sp>
        <p:nvSpPr>
          <p:cNvPr id="40" name="Google Shape;40;p5"/>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type="title"/>
          </p:nvPr>
        </p:nvSpPr>
        <p:spPr>
          <a:xfrm>
            <a:off x="2609873" y="805817"/>
            <a:ext cx="7950984" cy="1081705"/>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
          <p:cNvSpPr txBox="1"/>
          <p:nvPr>
            <p:ph idx="1" type="body"/>
          </p:nvPr>
        </p:nvSpPr>
        <p:spPr>
          <a:xfrm>
            <a:off x="2605374" y="2052116"/>
            <a:ext cx="3891960" cy="3997828"/>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44" name="Google Shape;44;p5"/>
          <p:cNvSpPr txBox="1"/>
          <p:nvPr>
            <p:ph idx="2" type="body"/>
          </p:nvPr>
        </p:nvSpPr>
        <p:spPr>
          <a:xfrm>
            <a:off x="6666636" y="2052114"/>
            <a:ext cx="3894222" cy="3997829"/>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45" name="Google Shape;45;p5"/>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5"/>
          <p:cNvSpPr txBox="1"/>
          <p:nvPr/>
        </p:nvSpPr>
        <p:spPr>
          <a:xfrm>
            <a:off x="2196172" y="641223"/>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9" name="Shape 49"/>
        <p:cNvGrpSpPr/>
        <p:nvPr/>
      </p:nvGrpSpPr>
      <p:grpSpPr>
        <a:xfrm>
          <a:off x="0" y="0"/>
          <a:ext cx="0" cy="0"/>
          <a:chOff x="0" y="0"/>
          <a:chExt cx="0" cy="0"/>
        </a:xfrm>
      </p:grpSpPr>
      <p:sp>
        <p:nvSpPr>
          <p:cNvPr id="50" name="Google Shape;50;p6"/>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txBox="1"/>
          <p:nvPr/>
        </p:nvSpPr>
        <p:spPr>
          <a:xfrm>
            <a:off x="2193650" y="636424"/>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53" name="Google Shape;53;p6"/>
          <p:cNvSpPr txBox="1"/>
          <p:nvPr>
            <p:ph type="title"/>
          </p:nvPr>
        </p:nvSpPr>
        <p:spPr>
          <a:xfrm>
            <a:off x="2609873" y="805818"/>
            <a:ext cx="7956560" cy="1078348"/>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6"/>
          <p:cNvSpPr txBox="1"/>
          <p:nvPr>
            <p:ph idx="1" type="body"/>
          </p:nvPr>
        </p:nvSpPr>
        <p:spPr>
          <a:xfrm>
            <a:off x="2609285" y="2052115"/>
            <a:ext cx="3896467" cy="71381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80"/>
              <a:buNone/>
              <a:defRPr b="0" sz="2200" cap="none">
                <a:solidFill>
                  <a:schemeClr val="accent6"/>
                </a:solidFill>
              </a:defRPr>
            </a:lvl1pPr>
            <a:lvl2pPr indent="-228600" lvl="1" marL="914400" algn="l">
              <a:lnSpc>
                <a:spcPct val="120000"/>
              </a:lnSpc>
              <a:spcBef>
                <a:spcPts val="600"/>
              </a:spcBef>
              <a:spcAft>
                <a:spcPts val="0"/>
              </a:spcAft>
              <a:buSzPts val="1800"/>
              <a:buNone/>
              <a:defRPr b="1" sz="2000"/>
            </a:lvl2pPr>
            <a:lvl3pPr indent="-228600" lvl="2" marL="1371600" algn="l">
              <a:lnSpc>
                <a:spcPct val="120000"/>
              </a:lnSpc>
              <a:spcBef>
                <a:spcPts val="600"/>
              </a:spcBef>
              <a:spcAft>
                <a:spcPts val="0"/>
              </a:spcAft>
              <a:buSzPts val="1620"/>
              <a:buNone/>
              <a:defRPr b="1" sz="1800"/>
            </a:lvl3pPr>
            <a:lvl4pPr indent="-228600" lvl="3" marL="1828800" algn="l">
              <a:lnSpc>
                <a:spcPct val="120000"/>
              </a:lnSpc>
              <a:spcBef>
                <a:spcPts val="600"/>
              </a:spcBef>
              <a:spcAft>
                <a:spcPts val="0"/>
              </a:spcAft>
              <a:buSzPts val="1440"/>
              <a:buNone/>
              <a:defRPr b="1" sz="1600"/>
            </a:lvl4pPr>
            <a:lvl5pPr indent="-228600" lvl="4" marL="2286000" algn="l">
              <a:lnSpc>
                <a:spcPct val="120000"/>
              </a:lnSpc>
              <a:spcBef>
                <a:spcPts val="600"/>
              </a:spcBef>
              <a:spcAft>
                <a:spcPts val="0"/>
              </a:spcAft>
              <a:buSzPts val="1440"/>
              <a:buNone/>
              <a:defRPr b="1" sz="1600"/>
            </a:lvl5pPr>
            <a:lvl6pPr indent="-228600" lvl="5" marL="2743200" algn="l">
              <a:lnSpc>
                <a:spcPct val="120000"/>
              </a:lnSpc>
              <a:spcBef>
                <a:spcPts val="600"/>
              </a:spcBef>
              <a:spcAft>
                <a:spcPts val="0"/>
              </a:spcAft>
              <a:buSzPts val="1440"/>
              <a:buNone/>
              <a:defRPr b="1" sz="1600"/>
            </a:lvl6pPr>
            <a:lvl7pPr indent="-228600" lvl="6" marL="3200400" algn="l">
              <a:lnSpc>
                <a:spcPct val="120000"/>
              </a:lnSpc>
              <a:spcBef>
                <a:spcPts val="600"/>
              </a:spcBef>
              <a:spcAft>
                <a:spcPts val="0"/>
              </a:spcAft>
              <a:buSzPts val="1440"/>
              <a:buNone/>
              <a:defRPr b="1" sz="1600"/>
            </a:lvl7pPr>
            <a:lvl8pPr indent="-228600" lvl="7" marL="3657600" algn="l">
              <a:lnSpc>
                <a:spcPct val="120000"/>
              </a:lnSpc>
              <a:spcBef>
                <a:spcPts val="600"/>
              </a:spcBef>
              <a:spcAft>
                <a:spcPts val="0"/>
              </a:spcAft>
              <a:buSzPts val="1440"/>
              <a:buNone/>
              <a:defRPr b="1" sz="1600"/>
            </a:lvl8pPr>
            <a:lvl9pPr indent="-228600" lvl="8" marL="4114800" algn="l">
              <a:lnSpc>
                <a:spcPct val="120000"/>
              </a:lnSpc>
              <a:spcBef>
                <a:spcPts val="600"/>
              </a:spcBef>
              <a:spcAft>
                <a:spcPts val="600"/>
              </a:spcAft>
              <a:buSzPts val="1440"/>
              <a:buNone/>
              <a:defRPr b="1" sz="1600"/>
            </a:lvl9pPr>
          </a:lstStyle>
          <a:p/>
        </p:txBody>
      </p:sp>
      <p:sp>
        <p:nvSpPr>
          <p:cNvPr id="55" name="Google Shape;55;p6"/>
          <p:cNvSpPr txBox="1"/>
          <p:nvPr>
            <p:ph idx="2" type="body"/>
          </p:nvPr>
        </p:nvSpPr>
        <p:spPr>
          <a:xfrm>
            <a:off x="2609285" y="2851331"/>
            <a:ext cx="3893623" cy="3071434"/>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56" name="Google Shape;56;p6"/>
          <p:cNvSpPr txBox="1"/>
          <p:nvPr>
            <p:ph idx="3" type="body"/>
          </p:nvPr>
        </p:nvSpPr>
        <p:spPr>
          <a:xfrm>
            <a:off x="6666634" y="2052115"/>
            <a:ext cx="3899798" cy="71381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80"/>
              <a:buNone/>
              <a:defRPr b="0" sz="2200" cap="none">
                <a:solidFill>
                  <a:schemeClr val="accent6"/>
                </a:solidFill>
              </a:defRPr>
            </a:lvl1pPr>
            <a:lvl2pPr indent="-228600" lvl="1" marL="914400" algn="l">
              <a:lnSpc>
                <a:spcPct val="120000"/>
              </a:lnSpc>
              <a:spcBef>
                <a:spcPts val="600"/>
              </a:spcBef>
              <a:spcAft>
                <a:spcPts val="0"/>
              </a:spcAft>
              <a:buSzPts val="1800"/>
              <a:buNone/>
              <a:defRPr b="1" sz="2000"/>
            </a:lvl2pPr>
            <a:lvl3pPr indent="-228600" lvl="2" marL="1371600" algn="l">
              <a:lnSpc>
                <a:spcPct val="120000"/>
              </a:lnSpc>
              <a:spcBef>
                <a:spcPts val="600"/>
              </a:spcBef>
              <a:spcAft>
                <a:spcPts val="0"/>
              </a:spcAft>
              <a:buSzPts val="1620"/>
              <a:buNone/>
              <a:defRPr b="1" sz="1800"/>
            </a:lvl3pPr>
            <a:lvl4pPr indent="-228600" lvl="3" marL="1828800" algn="l">
              <a:lnSpc>
                <a:spcPct val="120000"/>
              </a:lnSpc>
              <a:spcBef>
                <a:spcPts val="600"/>
              </a:spcBef>
              <a:spcAft>
                <a:spcPts val="0"/>
              </a:spcAft>
              <a:buSzPts val="1440"/>
              <a:buNone/>
              <a:defRPr b="1" sz="1600"/>
            </a:lvl4pPr>
            <a:lvl5pPr indent="-228600" lvl="4" marL="2286000" algn="l">
              <a:lnSpc>
                <a:spcPct val="120000"/>
              </a:lnSpc>
              <a:spcBef>
                <a:spcPts val="600"/>
              </a:spcBef>
              <a:spcAft>
                <a:spcPts val="0"/>
              </a:spcAft>
              <a:buSzPts val="1440"/>
              <a:buNone/>
              <a:defRPr b="1" sz="1600"/>
            </a:lvl5pPr>
            <a:lvl6pPr indent="-228600" lvl="5" marL="2743200" algn="l">
              <a:lnSpc>
                <a:spcPct val="120000"/>
              </a:lnSpc>
              <a:spcBef>
                <a:spcPts val="600"/>
              </a:spcBef>
              <a:spcAft>
                <a:spcPts val="0"/>
              </a:spcAft>
              <a:buSzPts val="1440"/>
              <a:buNone/>
              <a:defRPr b="1" sz="1600"/>
            </a:lvl6pPr>
            <a:lvl7pPr indent="-228600" lvl="6" marL="3200400" algn="l">
              <a:lnSpc>
                <a:spcPct val="120000"/>
              </a:lnSpc>
              <a:spcBef>
                <a:spcPts val="600"/>
              </a:spcBef>
              <a:spcAft>
                <a:spcPts val="0"/>
              </a:spcAft>
              <a:buSzPts val="1440"/>
              <a:buNone/>
              <a:defRPr b="1" sz="1600"/>
            </a:lvl7pPr>
            <a:lvl8pPr indent="-228600" lvl="7" marL="3657600" algn="l">
              <a:lnSpc>
                <a:spcPct val="120000"/>
              </a:lnSpc>
              <a:spcBef>
                <a:spcPts val="600"/>
              </a:spcBef>
              <a:spcAft>
                <a:spcPts val="0"/>
              </a:spcAft>
              <a:buSzPts val="1440"/>
              <a:buNone/>
              <a:defRPr b="1" sz="1600"/>
            </a:lvl8pPr>
            <a:lvl9pPr indent="-228600" lvl="8" marL="4114800" algn="l">
              <a:lnSpc>
                <a:spcPct val="120000"/>
              </a:lnSpc>
              <a:spcBef>
                <a:spcPts val="600"/>
              </a:spcBef>
              <a:spcAft>
                <a:spcPts val="600"/>
              </a:spcAft>
              <a:buSzPts val="1440"/>
              <a:buNone/>
              <a:defRPr b="1" sz="1600"/>
            </a:lvl9pPr>
          </a:lstStyle>
          <a:p/>
        </p:txBody>
      </p:sp>
      <p:sp>
        <p:nvSpPr>
          <p:cNvPr id="57" name="Google Shape;57;p6"/>
          <p:cNvSpPr txBox="1"/>
          <p:nvPr>
            <p:ph idx="4" type="body"/>
          </p:nvPr>
        </p:nvSpPr>
        <p:spPr>
          <a:xfrm>
            <a:off x="6666635" y="2851331"/>
            <a:ext cx="3899798" cy="3071434"/>
          </a:xfrm>
          <a:prstGeom prst="rect">
            <a:avLst/>
          </a:prstGeom>
          <a:noFill/>
          <a:ln>
            <a:noFill/>
          </a:ln>
        </p:spPr>
        <p:txBody>
          <a:bodyPr anchorCtr="0" anchor="t"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58" name="Google Shape;58;p6"/>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1" name="Shape 61"/>
        <p:cNvGrpSpPr/>
        <p:nvPr/>
      </p:nvGrpSpPr>
      <p:grpSpPr>
        <a:xfrm>
          <a:off x="0" y="0"/>
          <a:ext cx="0" cy="0"/>
          <a:chOff x="0" y="0"/>
          <a:chExt cx="0" cy="0"/>
        </a:xfrm>
      </p:grpSpPr>
      <p:sp>
        <p:nvSpPr>
          <p:cNvPr id="62" name="Google Shape;62;p7"/>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7"/>
          <p:cNvSpPr txBox="1"/>
          <p:nvPr>
            <p:ph type="title"/>
          </p:nvPr>
        </p:nvSpPr>
        <p:spPr>
          <a:xfrm>
            <a:off x="2611808" y="808056"/>
            <a:ext cx="7958331" cy="1077229"/>
          </a:xfrm>
          <a:prstGeom prst="rect">
            <a:avLst/>
          </a:prstGeom>
          <a:noFill/>
          <a:ln>
            <a:noFill/>
          </a:ln>
        </p:spPr>
        <p:txBody>
          <a:bodyPr anchorCtr="0" anchor="t"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7"/>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7"/>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8" name="Google Shape;68;p7"/>
          <p:cNvSpPr txBox="1"/>
          <p:nvPr/>
        </p:nvSpPr>
        <p:spPr>
          <a:xfrm>
            <a:off x="1414043" y="623390"/>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9" name="Shape 69"/>
        <p:cNvGrpSpPr/>
        <p:nvPr/>
      </p:nvGrpSpPr>
      <p:grpSpPr>
        <a:xfrm>
          <a:off x="0" y="0"/>
          <a:ext cx="0" cy="0"/>
          <a:chOff x="0" y="0"/>
          <a:chExt cx="0" cy="0"/>
        </a:xfrm>
      </p:grpSpPr>
      <p:sp>
        <p:nvSpPr>
          <p:cNvPr id="70" name="Google Shape;70;p8"/>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8"/>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8"/>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5" name="Shape 75"/>
        <p:cNvGrpSpPr/>
        <p:nvPr/>
      </p:nvGrpSpPr>
      <p:grpSpPr>
        <a:xfrm>
          <a:off x="0" y="0"/>
          <a:ext cx="0" cy="0"/>
          <a:chOff x="0" y="0"/>
          <a:chExt cx="0" cy="0"/>
        </a:xfrm>
      </p:grpSpPr>
      <p:sp>
        <p:nvSpPr>
          <p:cNvPr id="76" name="Google Shape;76;p9"/>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9"/>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9"/>
          <p:cNvSpPr txBox="1"/>
          <p:nvPr/>
        </p:nvSpPr>
        <p:spPr>
          <a:xfrm>
            <a:off x="1554154" y="1127550"/>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79" name="Google Shape;79;p9"/>
          <p:cNvSpPr txBox="1"/>
          <p:nvPr>
            <p:ph type="title"/>
          </p:nvPr>
        </p:nvSpPr>
        <p:spPr>
          <a:xfrm>
            <a:off x="1970323" y="1282451"/>
            <a:ext cx="2664361" cy="190324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9"/>
          <p:cNvSpPr txBox="1"/>
          <p:nvPr>
            <p:ph idx="1" type="body"/>
          </p:nvPr>
        </p:nvSpPr>
        <p:spPr>
          <a:xfrm>
            <a:off x="5120154" y="805818"/>
            <a:ext cx="5446278" cy="5244126"/>
          </a:xfrm>
          <a:prstGeom prst="rect">
            <a:avLst/>
          </a:prstGeom>
          <a:noFill/>
          <a:ln>
            <a:noFill/>
          </a:ln>
        </p:spPr>
        <p:txBody>
          <a:bodyPr anchorCtr="0" anchor="ctr" bIns="45700" lIns="91425" spcFirstLastPara="1" rIns="91425" wrap="square" tIns="45700">
            <a:noAutofit/>
          </a:bodyPr>
          <a:lstStyle>
            <a:lvl1pPr indent="-331470" lvl="0" marL="457200" algn="l">
              <a:lnSpc>
                <a:spcPct val="120000"/>
              </a:lnSpc>
              <a:spcBef>
                <a:spcPts val="1000"/>
              </a:spcBef>
              <a:spcAft>
                <a:spcPts val="0"/>
              </a:spcAft>
              <a:buSzPts val="1620"/>
              <a:buChar char="▪"/>
              <a:defRPr/>
            </a:lvl1pPr>
            <a:lvl2pPr indent="-331469" lvl="1" marL="914400" algn="l">
              <a:lnSpc>
                <a:spcPct val="120000"/>
              </a:lnSpc>
              <a:spcBef>
                <a:spcPts val="600"/>
              </a:spcBef>
              <a:spcAft>
                <a:spcPts val="0"/>
              </a:spcAft>
              <a:buSzPts val="1620"/>
              <a:buChar char="▪"/>
              <a:defRPr/>
            </a:lvl2pPr>
            <a:lvl3pPr indent="-331469" lvl="2" marL="1371600" algn="l">
              <a:lnSpc>
                <a:spcPct val="120000"/>
              </a:lnSpc>
              <a:spcBef>
                <a:spcPts val="600"/>
              </a:spcBef>
              <a:spcAft>
                <a:spcPts val="0"/>
              </a:spcAft>
              <a:buSzPts val="1620"/>
              <a:buChar char="▪"/>
              <a:defRPr/>
            </a:lvl3pPr>
            <a:lvl4pPr indent="-331469" lvl="3" marL="1828800" algn="l">
              <a:lnSpc>
                <a:spcPct val="120000"/>
              </a:lnSpc>
              <a:spcBef>
                <a:spcPts val="600"/>
              </a:spcBef>
              <a:spcAft>
                <a:spcPts val="0"/>
              </a:spcAft>
              <a:buSzPts val="1620"/>
              <a:buChar char="▪"/>
              <a:defRPr/>
            </a:lvl4pPr>
            <a:lvl5pPr indent="-331470" lvl="4" marL="2286000" algn="l">
              <a:lnSpc>
                <a:spcPct val="120000"/>
              </a:lnSpc>
              <a:spcBef>
                <a:spcPts val="600"/>
              </a:spcBef>
              <a:spcAft>
                <a:spcPts val="0"/>
              </a:spcAft>
              <a:buSzPts val="1620"/>
              <a:buChar char="▪"/>
              <a:defRPr/>
            </a:lvl5pPr>
            <a:lvl6pPr indent="-331470" lvl="5" marL="2743200" algn="l">
              <a:lnSpc>
                <a:spcPct val="120000"/>
              </a:lnSpc>
              <a:spcBef>
                <a:spcPts val="600"/>
              </a:spcBef>
              <a:spcAft>
                <a:spcPts val="0"/>
              </a:spcAft>
              <a:buSzPts val="1620"/>
              <a:buChar char="▪"/>
              <a:defRPr/>
            </a:lvl6pPr>
            <a:lvl7pPr indent="-331470" lvl="6" marL="3200400" algn="l">
              <a:lnSpc>
                <a:spcPct val="120000"/>
              </a:lnSpc>
              <a:spcBef>
                <a:spcPts val="600"/>
              </a:spcBef>
              <a:spcAft>
                <a:spcPts val="0"/>
              </a:spcAft>
              <a:buSzPts val="1620"/>
              <a:buChar char="▪"/>
              <a:defRPr/>
            </a:lvl7pPr>
            <a:lvl8pPr indent="-331470" lvl="7" marL="3657600" algn="l">
              <a:lnSpc>
                <a:spcPct val="120000"/>
              </a:lnSpc>
              <a:spcBef>
                <a:spcPts val="600"/>
              </a:spcBef>
              <a:spcAft>
                <a:spcPts val="0"/>
              </a:spcAft>
              <a:buSzPts val="1620"/>
              <a:buChar char="▪"/>
              <a:defRPr/>
            </a:lvl8pPr>
            <a:lvl9pPr indent="-331470" lvl="8" marL="4114800" algn="l">
              <a:lnSpc>
                <a:spcPct val="120000"/>
              </a:lnSpc>
              <a:spcBef>
                <a:spcPts val="600"/>
              </a:spcBef>
              <a:spcAft>
                <a:spcPts val="600"/>
              </a:spcAft>
              <a:buSzPts val="1620"/>
              <a:buChar char="▪"/>
              <a:defRPr/>
            </a:lvl9pPr>
          </a:lstStyle>
          <a:p/>
        </p:txBody>
      </p:sp>
      <p:sp>
        <p:nvSpPr>
          <p:cNvPr id="81" name="Google Shape;81;p9"/>
          <p:cNvSpPr txBox="1"/>
          <p:nvPr>
            <p:ph idx="2" type="body"/>
          </p:nvPr>
        </p:nvSpPr>
        <p:spPr>
          <a:xfrm>
            <a:off x="1970322" y="3186154"/>
            <a:ext cx="2664361" cy="2386397"/>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SzPts val="1440"/>
              <a:buNone/>
              <a:defRPr sz="1600"/>
            </a:lvl1pPr>
            <a:lvl2pPr indent="-228600" lvl="1" marL="914400" algn="l">
              <a:lnSpc>
                <a:spcPct val="120000"/>
              </a:lnSpc>
              <a:spcBef>
                <a:spcPts val="600"/>
              </a:spcBef>
              <a:spcAft>
                <a:spcPts val="0"/>
              </a:spcAft>
              <a:buSzPts val="1260"/>
              <a:buNone/>
              <a:defRPr sz="1400"/>
            </a:lvl2pPr>
            <a:lvl3pPr indent="-228600" lvl="2" marL="1371600" algn="l">
              <a:lnSpc>
                <a:spcPct val="120000"/>
              </a:lnSpc>
              <a:spcBef>
                <a:spcPts val="600"/>
              </a:spcBef>
              <a:spcAft>
                <a:spcPts val="0"/>
              </a:spcAft>
              <a:buSzPts val="1080"/>
              <a:buNone/>
              <a:defRPr sz="1200"/>
            </a:lvl3pPr>
            <a:lvl4pPr indent="-228600" lvl="3" marL="1828800" algn="l">
              <a:lnSpc>
                <a:spcPct val="120000"/>
              </a:lnSpc>
              <a:spcBef>
                <a:spcPts val="600"/>
              </a:spcBef>
              <a:spcAft>
                <a:spcPts val="0"/>
              </a:spcAft>
              <a:buSzPts val="900"/>
              <a:buNone/>
              <a:defRPr sz="1000"/>
            </a:lvl4pPr>
            <a:lvl5pPr indent="-228600" lvl="4" marL="2286000" algn="l">
              <a:lnSpc>
                <a:spcPct val="120000"/>
              </a:lnSpc>
              <a:spcBef>
                <a:spcPts val="600"/>
              </a:spcBef>
              <a:spcAft>
                <a:spcPts val="0"/>
              </a:spcAft>
              <a:buSzPts val="900"/>
              <a:buNone/>
              <a:defRPr sz="1000"/>
            </a:lvl5pPr>
            <a:lvl6pPr indent="-228600" lvl="5" marL="2743200" algn="l">
              <a:lnSpc>
                <a:spcPct val="120000"/>
              </a:lnSpc>
              <a:spcBef>
                <a:spcPts val="600"/>
              </a:spcBef>
              <a:spcAft>
                <a:spcPts val="0"/>
              </a:spcAft>
              <a:buSzPts val="900"/>
              <a:buNone/>
              <a:defRPr sz="1000"/>
            </a:lvl6pPr>
            <a:lvl7pPr indent="-228600" lvl="6" marL="3200400" algn="l">
              <a:lnSpc>
                <a:spcPct val="120000"/>
              </a:lnSpc>
              <a:spcBef>
                <a:spcPts val="600"/>
              </a:spcBef>
              <a:spcAft>
                <a:spcPts val="0"/>
              </a:spcAft>
              <a:buSzPts val="900"/>
              <a:buNone/>
              <a:defRPr sz="1000"/>
            </a:lvl7pPr>
            <a:lvl8pPr indent="-228600" lvl="7" marL="3657600" algn="l">
              <a:lnSpc>
                <a:spcPct val="120000"/>
              </a:lnSpc>
              <a:spcBef>
                <a:spcPts val="600"/>
              </a:spcBef>
              <a:spcAft>
                <a:spcPts val="0"/>
              </a:spcAft>
              <a:buSzPts val="900"/>
              <a:buNone/>
              <a:defRPr sz="1000"/>
            </a:lvl8pPr>
            <a:lvl9pPr indent="-228600" lvl="8" marL="4114800" algn="l">
              <a:lnSpc>
                <a:spcPct val="120000"/>
              </a:lnSpc>
              <a:spcBef>
                <a:spcPts val="600"/>
              </a:spcBef>
              <a:spcAft>
                <a:spcPts val="600"/>
              </a:spcAft>
              <a:buSzPts val="900"/>
              <a:buNone/>
              <a:defRPr sz="1000"/>
            </a:lvl9pPr>
          </a:lstStyle>
          <a:p/>
        </p:txBody>
      </p:sp>
      <p:sp>
        <p:nvSpPr>
          <p:cNvPr id="82" name="Google Shape;82;p9"/>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9"/>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5" name="Shape 85"/>
        <p:cNvGrpSpPr/>
        <p:nvPr/>
      </p:nvGrpSpPr>
      <p:grpSpPr>
        <a:xfrm>
          <a:off x="0" y="0"/>
          <a:ext cx="0" cy="0"/>
          <a:chOff x="0" y="0"/>
          <a:chExt cx="0" cy="0"/>
        </a:xfrm>
      </p:grpSpPr>
      <p:sp>
        <p:nvSpPr>
          <p:cNvPr id="86" name="Google Shape;86;p10"/>
          <p:cNvSpPr/>
          <p:nvPr/>
        </p:nvSpPr>
        <p:spPr>
          <a:xfrm>
            <a:off x="1004479" y="0"/>
            <a:ext cx="10372316" cy="6858000"/>
          </a:xfrm>
          <a:prstGeom prst="rect">
            <a:avLst/>
          </a:prstGeom>
          <a:solidFill>
            <a:schemeClr val="lt2">
              <a:alpha val="9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p:nvPr/>
        </p:nvSpPr>
        <p:spPr>
          <a:xfrm>
            <a:off x="11377328" y="0"/>
            <a:ext cx="27432"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0"/>
          <p:cNvSpPr/>
          <p:nvPr>
            <p:ph idx="2" type="pic"/>
          </p:nvPr>
        </p:nvSpPr>
        <p:spPr>
          <a:xfrm>
            <a:off x="6747062" y="3229"/>
            <a:ext cx="4629734" cy="6858000"/>
          </a:xfrm>
          <a:prstGeom prst="rect">
            <a:avLst/>
          </a:prstGeom>
          <a:solidFill>
            <a:schemeClr val="dk1">
              <a:alpha val="9803"/>
            </a:schemeClr>
          </a:solidFill>
          <a:ln>
            <a:noFill/>
          </a:ln>
        </p:spPr>
        <p:txBody>
          <a:bodyPr anchorCtr="0" anchor="t" bIns="45700" lIns="91425" spcFirstLastPara="1" rIns="91425" wrap="square" tIns="45700">
            <a:noAutofit/>
          </a:bodyPr>
          <a:lstStyle>
            <a:lvl1pPr lvl="0" marR="0" rtl="0" algn="ctr">
              <a:lnSpc>
                <a:spcPct val="120000"/>
              </a:lnSpc>
              <a:spcBef>
                <a:spcPts val="1000"/>
              </a:spcBef>
              <a:spcAft>
                <a:spcPts val="0"/>
              </a:spcAft>
              <a:buClr>
                <a:schemeClr val="accent6"/>
              </a:buClr>
              <a:buSzPts val="2520"/>
              <a:buFont typeface="Noto Sans Symbols"/>
              <a:buNone/>
              <a:defRPr b="0" i="0" sz="2800" u="none" cap="none" strike="noStrike">
                <a:solidFill>
                  <a:schemeClr val="dk1"/>
                </a:solidFill>
                <a:latin typeface="Arial"/>
                <a:ea typeface="Arial"/>
                <a:cs typeface="Arial"/>
                <a:sym typeface="Arial"/>
              </a:defRPr>
            </a:lvl1pPr>
            <a:lvl2pPr lvl="1" marR="0" rtl="0" algn="l">
              <a:lnSpc>
                <a:spcPct val="120000"/>
              </a:lnSpc>
              <a:spcBef>
                <a:spcPts val="600"/>
              </a:spcBef>
              <a:spcAft>
                <a:spcPts val="0"/>
              </a:spcAft>
              <a:buClr>
                <a:schemeClr val="accent6"/>
              </a:buClr>
              <a:buSzPts val="2520"/>
              <a:buFont typeface="Noto Sans Symbols"/>
              <a:buNone/>
              <a:defRPr b="0" i="0" sz="2800" u="none" cap="none" strike="noStrike">
                <a:solidFill>
                  <a:schemeClr val="dk1"/>
                </a:solidFill>
                <a:latin typeface="Arial"/>
                <a:ea typeface="Arial"/>
                <a:cs typeface="Arial"/>
                <a:sym typeface="Arial"/>
              </a:defRPr>
            </a:lvl2pPr>
            <a:lvl3pPr lvl="2" marR="0" rtl="0" algn="l">
              <a:lnSpc>
                <a:spcPct val="120000"/>
              </a:lnSpc>
              <a:spcBef>
                <a:spcPts val="600"/>
              </a:spcBef>
              <a:spcAft>
                <a:spcPts val="0"/>
              </a:spcAft>
              <a:buClr>
                <a:schemeClr val="accent6"/>
              </a:buClr>
              <a:buSzPts val="2160"/>
              <a:buFont typeface="Noto Sans Symbols"/>
              <a:buNone/>
              <a:defRPr b="0" i="0" sz="2400" u="none" cap="none" strike="noStrike">
                <a:solidFill>
                  <a:schemeClr val="dk1"/>
                </a:solidFill>
                <a:latin typeface="Arial"/>
                <a:ea typeface="Arial"/>
                <a:cs typeface="Arial"/>
                <a:sym typeface="Arial"/>
              </a:defRPr>
            </a:lvl3pPr>
            <a:lvl4pPr lvl="3" marR="0" rtl="0" algn="l">
              <a:lnSpc>
                <a:spcPct val="120000"/>
              </a:lnSpc>
              <a:spcBef>
                <a:spcPts val="600"/>
              </a:spcBef>
              <a:spcAft>
                <a:spcPts val="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4pPr>
            <a:lvl5pPr lvl="4" marR="0" rtl="0" algn="l">
              <a:lnSpc>
                <a:spcPct val="120000"/>
              </a:lnSpc>
              <a:spcBef>
                <a:spcPts val="600"/>
              </a:spcBef>
              <a:spcAft>
                <a:spcPts val="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5pPr>
            <a:lvl6pPr lvl="5" marR="0" rtl="0" algn="l">
              <a:lnSpc>
                <a:spcPct val="120000"/>
              </a:lnSpc>
              <a:spcBef>
                <a:spcPts val="600"/>
              </a:spcBef>
              <a:spcAft>
                <a:spcPts val="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6pPr>
            <a:lvl7pPr lvl="6" marR="0" rtl="0" algn="l">
              <a:lnSpc>
                <a:spcPct val="120000"/>
              </a:lnSpc>
              <a:spcBef>
                <a:spcPts val="600"/>
              </a:spcBef>
              <a:spcAft>
                <a:spcPts val="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7pPr>
            <a:lvl8pPr lvl="7" marR="0" rtl="0" algn="l">
              <a:lnSpc>
                <a:spcPct val="120000"/>
              </a:lnSpc>
              <a:spcBef>
                <a:spcPts val="600"/>
              </a:spcBef>
              <a:spcAft>
                <a:spcPts val="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8pPr>
            <a:lvl9pPr lvl="8" marR="0" rtl="0" algn="l">
              <a:lnSpc>
                <a:spcPct val="120000"/>
              </a:lnSpc>
              <a:spcBef>
                <a:spcPts val="600"/>
              </a:spcBef>
              <a:spcAft>
                <a:spcPts val="600"/>
              </a:spcAft>
              <a:buClr>
                <a:schemeClr val="accent6"/>
              </a:buClr>
              <a:buSzPts val="1800"/>
              <a:buFont typeface="Noto Sans Symbols"/>
              <a:buNone/>
              <a:defRPr b="0" i="0" sz="2000" u="none" cap="none" strike="noStrike">
                <a:solidFill>
                  <a:schemeClr val="dk1"/>
                </a:solidFill>
                <a:latin typeface="Arial"/>
                <a:ea typeface="Arial"/>
                <a:cs typeface="Arial"/>
                <a:sym typeface="Arial"/>
              </a:defRPr>
            </a:lvl9pPr>
          </a:lstStyle>
          <a:p/>
        </p:txBody>
      </p:sp>
      <p:sp>
        <p:nvSpPr>
          <p:cNvPr id="89" name="Google Shape;89;p10"/>
          <p:cNvSpPr txBox="1"/>
          <p:nvPr/>
        </p:nvSpPr>
        <p:spPr>
          <a:xfrm>
            <a:off x="1554686" y="1127550"/>
            <a:ext cx="415636" cy="369332"/>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800">
                <a:solidFill>
                  <a:schemeClr val="accent6"/>
                </a:solidFill>
                <a:latin typeface="Noto Sans Symbols"/>
                <a:ea typeface="Noto Sans Symbols"/>
                <a:cs typeface="Noto Sans Symbols"/>
                <a:sym typeface="Noto Sans Symbols"/>
              </a:rPr>
              <a:t>◤</a:t>
            </a:r>
            <a:endParaRPr sz="1000">
              <a:solidFill>
                <a:schemeClr val="accent6"/>
              </a:solidFill>
              <a:latin typeface="Arial"/>
              <a:ea typeface="Arial"/>
              <a:cs typeface="Arial"/>
              <a:sym typeface="Arial"/>
            </a:endParaRPr>
          </a:p>
        </p:txBody>
      </p:sp>
      <p:sp>
        <p:nvSpPr>
          <p:cNvPr id="90" name="Google Shape;90;p10"/>
          <p:cNvSpPr txBox="1"/>
          <p:nvPr>
            <p:ph type="title"/>
          </p:nvPr>
        </p:nvSpPr>
        <p:spPr>
          <a:xfrm>
            <a:off x="1971241" y="1282452"/>
            <a:ext cx="3970986" cy="190047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10"/>
          <p:cNvSpPr txBox="1"/>
          <p:nvPr>
            <p:ph idx="1" type="body"/>
          </p:nvPr>
        </p:nvSpPr>
        <p:spPr>
          <a:xfrm>
            <a:off x="1970322" y="3182928"/>
            <a:ext cx="3971874" cy="2386394"/>
          </a:xfrm>
          <a:prstGeom prst="rect">
            <a:avLst/>
          </a:prstGeom>
          <a:noFill/>
          <a:ln>
            <a:noFill/>
          </a:ln>
        </p:spPr>
        <p:txBody>
          <a:bodyPr anchorCtr="0" anchor="t" bIns="45700" lIns="91425" spcFirstLastPara="1" rIns="91425" wrap="square" tIns="45700">
            <a:noAutofit/>
          </a:bodyPr>
          <a:lstStyle>
            <a:lvl1pPr indent="-228600" lvl="0" marL="457200" algn="l">
              <a:lnSpc>
                <a:spcPct val="120000"/>
              </a:lnSpc>
              <a:spcBef>
                <a:spcPts val="1000"/>
              </a:spcBef>
              <a:spcAft>
                <a:spcPts val="0"/>
              </a:spcAft>
              <a:buSzPts val="1800"/>
              <a:buNone/>
              <a:defRPr sz="2000"/>
            </a:lvl1pPr>
            <a:lvl2pPr indent="-228600" lvl="1" marL="914400" algn="l">
              <a:lnSpc>
                <a:spcPct val="120000"/>
              </a:lnSpc>
              <a:spcBef>
                <a:spcPts val="600"/>
              </a:spcBef>
              <a:spcAft>
                <a:spcPts val="0"/>
              </a:spcAft>
              <a:buSzPts val="1260"/>
              <a:buNone/>
              <a:defRPr sz="1400"/>
            </a:lvl2pPr>
            <a:lvl3pPr indent="-228600" lvl="2" marL="1371600" algn="l">
              <a:lnSpc>
                <a:spcPct val="120000"/>
              </a:lnSpc>
              <a:spcBef>
                <a:spcPts val="600"/>
              </a:spcBef>
              <a:spcAft>
                <a:spcPts val="0"/>
              </a:spcAft>
              <a:buSzPts val="1080"/>
              <a:buNone/>
              <a:defRPr sz="1200"/>
            </a:lvl3pPr>
            <a:lvl4pPr indent="-228600" lvl="3" marL="1828800" algn="l">
              <a:lnSpc>
                <a:spcPct val="120000"/>
              </a:lnSpc>
              <a:spcBef>
                <a:spcPts val="600"/>
              </a:spcBef>
              <a:spcAft>
                <a:spcPts val="0"/>
              </a:spcAft>
              <a:buSzPts val="900"/>
              <a:buNone/>
              <a:defRPr sz="1000"/>
            </a:lvl4pPr>
            <a:lvl5pPr indent="-228600" lvl="4" marL="2286000" algn="l">
              <a:lnSpc>
                <a:spcPct val="120000"/>
              </a:lnSpc>
              <a:spcBef>
                <a:spcPts val="600"/>
              </a:spcBef>
              <a:spcAft>
                <a:spcPts val="0"/>
              </a:spcAft>
              <a:buSzPts val="900"/>
              <a:buNone/>
              <a:defRPr sz="1000"/>
            </a:lvl5pPr>
            <a:lvl6pPr indent="-228600" lvl="5" marL="2743200" algn="l">
              <a:lnSpc>
                <a:spcPct val="120000"/>
              </a:lnSpc>
              <a:spcBef>
                <a:spcPts val="600"/>
              </a:spcBef>
              <a:spcAft>
                <a:spcPts val="0"/>
              </a:spcAft>
              <a:buSzPts val="900"/>
              <a:buNone/>
              <a:defRPr sz="1000"/>
            </a:lvl6pPr>
            <a:lvl7pPr indent="-228600" lvl="6" marL="3200400" algn="l">
              <a:lnSpc>
                <a:spcPct val="120000"/>
              </a:lnSpc>
              <a:spcBef>
                <a:spcPts val="600"/>
              </a:spcBef>
              <a:spcAft>
                <a:spcPts val="0"/>
              </a:spcAft>
              <a:buSzPts val="900"/>
              <a:buNone/>
              <a:defRPr sz="1000"/>
            </a:lvl7pPr>
            <a:lvl8pPr indent="-228600" lvl="7" marL="3657600" algn="l">
              <a:lnSpc>
                <a:spcPct val="120000"/>
              </a:lnSpc>
              <a:spcBef>
                <a:spcPts val="600"/>
              </a:spcBef>
              <a:spcAft>
                <a:spcPts val="0"/>
              </a:spcAft>
              <a:buSzPts val="900"/>
              <a:buNone/>
              <a:defRPr sz="1000"/>
            </a:lvl8pPr>
            <a:lvl9pPr indent="-228600" lvl="8" marL="4114800" algn="l">
              <a:lnSpc>
                <a:spcPct val="120000"/>
              </a:lnSpc>
              <a:spcBef>
                <a:spcPts val="600"/>
              </a:spcBef>
              <a:spcAft>
                <a:spcPts val="600"/>
              </a:spcAft>
              <a:buSzPts val="900"/>
              <a:buNone/>
              <a:defRPr sz="1000"/>
            </a:lvl9pPr>
          </a:lstStyle>
          <a:p/>
        </p:txBody>
      </p:sp>
      <p:sp>
        <p:nvSpPr>
          <p:cNvPr id="92" name="Google Shape;92;p10"/>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0"/>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0"/>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2831794" y="2105202"/>
            <a:ext cx="9360205" cy="4752798"/>
          </a:xfrm>
          <a:prstGeom prst="rect">
            <a:avLst/>
          </a:prstGeom>
          <a:noFill/>
          <a:ln>
            <a:noFill/>
          </a:ln>
        </p:spPr>
      </p:pic>
      <p:pic>
        <p:nvPicPr>
          <p:cNvPr id="7" name="Google Shape;7;p1"/>
          <p:cNvPicPr preferRelativeResize="0"/>
          <p:nvPr/>
        </p:nvPicPr>
        <p:blipFill rotWithShape="1">
          <a:blip r:embed="rId2">
            <a:alphaModFix/>
          </a:blip>
          <a:srcRect b="0" l="0" r="0" t="0"/>
          <a:stretch/>
        </p:blipFill>
        <p:spPr>
          <a:xfrm>
            <a:off x="0" y="0"/>
            <a:ext cx="12189867" cy="6858000"/>
          </a:xfrm>
          <a:prstGeom prst="rect">
            <a:avLst/>
          </a:prstGeom>
          <a:noFill/>
          <a:ln>
            <a:noFill/>
          </a:ln>
        </p:spPr>
      </p:pic>
      <p:sp>
        <p:nvSpPr>
          <p:cNvPr id="8" name="Google Shape;8;p1"/>
          <p:cNvSpPr/>
          <p:nvPr/>
        </p:nvSpPr>
        <p:spPr>
          <a:xfrm>
            <a:off x="0" y="0"/>
            <a:ext cx="964174"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txBox="1"/>
          <p:nvPr>
            <p:ph type="title"/>
          </p:nvPr>
        </p:nvSpPr>
        <p:spPr>
          <a:xfrm>
            <a:off x="2611808" y="808056"/>
            <a:ext cx="7958331" cy="1077229"/>
          </a:xfrm>
          <a:prstGeom prst="rect">
            <a:avLst/>
          </a:prstGeom>
          <a:noFill/>
          <a:ln>
            <a:noFill/>
          </a:ln>
        </p:spPr>
        <p:txBody>
          <a:bodyPr anchorCtr="0" anchor="t" bIns="45700" lIns="91425" spcFirstLastPara="1" rIns="91425" wrap="square" tIns="45700">
            <a:noAutofit/>
          </a:bodyPr>
          <a:lstStyle>
            <a:lvl1pPr lvl="0" marR="0" rtl="0" algn="r">
              <a:lnSpc>
                <a:spcPct val="9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
          <p:cNvSpPr txBox="1"/>
          <p:nvPr>
            <p:ph idx="1" type="body"/>
          </p:nvPr>
        </p:nvSpPr>
        <p:spPr>
          <a:xfrm>
            <a:off x="2773599" y="2052116"/>
            <a:ext cx="7796540" cy="3997828"/>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20000"/>
              </a:lnSpc>
              <a:spcBef>
                <a:spcPts val="1000"/>
              </a:spcBef>
              <a:spcAft>
                <a:spcPts val="0"/>
              </a:spcAft>
              <a:buClr>
                <a:schemeClr val="accent6"/>
              </a:buClr>
              <a:buSzPts val="1800"/>
              <a:buFont typeface="Noto Sans Symbols"/>
              <a:buChar char="▪"/>
              <a:defRPr b="0" i="0" sz="2000" u="none" cap="none" strike="noStrike">
                <a:solidFill>
                  <a:schemeClr val="dk1"/>
                </a:solidFill>
                <a:latin typeface="Arial"/>
                <a:ea typeface="Arial"/>
                <a:cs typeface="Arial"/>
                <a:sym typeface="Arial"/>
              </a:defRPr>
            </a:lvl1pPr>
            <a:lvl2pPr indent="-331469" lvl="1" marL="914400" marR="0" rtl="0" algn="l">
              <a:lnSpc>
                <a:spcPct val="120000"/>
              </a:lnSpc>
              <a:spcBef>
                <a:spcPts val="600"/>
              </a:spcBef>
              <a:spcAft>
                <a:spcPts val="0"/>
              </a:spcAft>
              <a:buClr>
                <a:schemeClr val="accent6"/>
              </a:buClr>
              <a:buSzPts val="1620"/>
              <a:buFont typeface="Noto Sans Symbols"/>
              <a:buChar char="▪"/>
              <a:defRPr b="0" i="0" sz="1800" u="none" cap="none" strike="noStrike">
                <a:solidFill>
                  <a:schemeClr val="dk1"/>
                </a:solidFill>
                <a:latin typeface="Arial"/>
                <a:ea typeface="Arial"/>
                <a:cs typeface="Arial"/>
                <a:sym typeface="Arial"/>
              </a:defRPr>
            </a:lvl2pPr>
            <a:lvl3pPr indent="-320039" lvl="2" marL="1371600" marR="0" rtl="0" algn="l">
              <a:lnSpc>
                <a:spcPct val="120000"/>
              </a:lnSpc>
              <a:spcBef>
                <a:spcPts val="600"/>
              </a:spcBef>
              <a:spcAft>
                <a:spcPts val="0"/>
              </a:spcAft>
              <a:buClr>
                <a:schemeClr val="accent6"/>
              </a:buClr>
              <a:buSzPts val="1440"/>
              <a:buFont typeface="Noto Sans Symbols"/>
              <a:buChar char="▪"/>
              <a:defRPr b="0" i="0" sz="1600" u="none" cap="none" strike="noStrike">
                <a:solidFill>
                  <a:schemeClr val="dk1"/>
                </a:solidFill>
                <a:latin typeface="Arial"/>
                <a:ea typeface="Arial"/>
                <a:cs typeface="Arial"/>
                <a:sym typeface="Arial"/>
              </a:defRPr>
            </a:lvl3pPr>
            <a:lvl4pPr indent="-308610" lvl="3" marL="1828800" marR="0" rtl="0" algn="l">
              <a:lnSpc>
                <a:spcPct val="120000"/>
              </a:lnSpc>
              <a:spcBef>
                <a:spcPts val="600"/>
              </a:spcBef>
              <a:spcAft>
                <a:spcPts val="0"/>
              </a:spcAft>
              <a:buClr>
                <a:schemeClr val="accent6"/>
              </a:buClr>
              <a:buSzPts val="1260"/>
              <a:buFont typeface="Noto Sans Symbols"/>
              <a:buChar char="▪"/>
              <a:defRPr b="0" i="0" sz="1400" u="none" cap="none" strike="noStrike">
                <a:solidFill>
                  <a:schemeClr val="dk1"/>
                </a:solidFill>
                <a:latin typeface="Arial"/>
                <a:ea typeface="Arial"/>
                <a:cs typeface="Arial"/>
                <a:sym typeface="Arial"/>
              </a:defRPr>
            </a:lvl4pPr>
            <a:lvl5pPr indent="-297179" lvl="4" marL="22860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5pPr>
            <a:lvl6pPr indent="-297179" lvl="5" marL="27432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6pPr>
            <a:lvl7pPr indent="-297179" lvl="6" marL="32004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7pPr>
            <a:lvl8pPr indent="-297179" lvl="7" marL="3657600" marR="0" rtl="0" algn="l">
              <a:lnSpc>
                <a:spcPct val="120000"/>
              </a:lnSpc>
              <a:spcBef>
                <a:spcPts val="600"/>
              </a:spcBef>
              <a:spcAft>
                <a:spcPts val="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8pPr>
            <a:lvl9pPr indent="-297179" lvl="8" marL="4114800" marR="0" rtl="0" algn="l">
              <a:lnSpc>
                <a:spcPct val="120000"/>
              </a:lnSpc>
              <a:spcBef>
                <a:spcPts val="600"/>
              </a:spcBef>
              <a:spcAft>
                <a:spcPts val="600"/>
              </a:spcAft>
              <a:buClr>
                <a:schemeClr val="accent6"/>
              </a:buClr>
              <a:buSzPts val="1080"/>
              <a:buFont typeface="Noto Sans Symbols"/>
              <a:buChar char="▪"/>
              <a:defRPr b="0" i="0" sz="1200" u="none" cap="none" strike="noStrike">
                <a:solidFill>
                  <a:schemeClr val="dk1"/>
                </a:solidFill>
                <a:latin typeface="Arial"/>
                <a:ea typeface="Arial"/>
                <a:cs typeface="Arial"/>
                <a:sym typeface="Arial"/>
              </a:defRPr>
            </a:lvl9pPr>
          </a:lstStyle>
          <a:p/>
        </p:txBody>
      </p:sp>
      <p:sp>
        <p:nvSpPr>
          <p:cNvPr id="11" name="Google Shape;11;p1"/>
          <p:cNvSpPr txBox="1"/>
          <p:nvPr>
            <p:ph idx="10" type="dt"/>
          </p:nvPr>
        </p:nvSpPr>
        <p:spPr>
          <a:xfrm rot="5400000">
            <a:off x="-810065" y="5270604"/>
            <a:ext cx="2662729" cy="182880"/>
          </a:xfrm>
          <a:prstGeom prst="rect">
            <a:avLst/>
          </a:prstGeom>
          <a:noFill/>
          <a:ln>
            <a:noFill/>
          </a:ln>
        </p:spPr>
        <p:txBody>
          <a:bodyPr anchorCtr="0" anchor="t" bIns="45700" lIns="91425" spcFirstLastPara="1" rIns="91425" wrap="square" tIns="18275">
            <a:noAutofit/>
          </a:bodyPr>
          <a:lstStyle>
            <a:lvl1pPr lvl="0" marR="0" rtl="0" algn="r">
              <a:spcBef>
                <a:spcPts val="0"/>
              </a:spcBef>
              <a:spcAft>
                <a:spcPts val="0"/>
              </a:spcAft>
              <a:buSzPts val="1400"/>
              <a:buNone/>
              <a:defRPr b="0" i="0" sz="8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1" type="ftr"/>
          </p:nvPr>
        </p:nvSpPr>
        <p:spPr>
          <a:xfrm rot="5400000">
            <a:off x="-2237130" y="3661144"/>
            <a:ext cx="5885352" cy="179176"/>
          </a:xfrm>
          <a:prstGeom prst="rect">
            <a:avLst/>
          </a:prstGeom>
          <a:noFill/>
          <a:ln>
            <a:noFill/>
          </a:ln>
        </p:spPr>
        <p:txBody>
          <a:bodyPr anchorCtr="0" anchor="b" bIns="18275" lIns="91425" spcFirstLastPara="1" rIns="91425" wrap="square" tIns="45700">
            <a:noAutofit/>
          </a:bodyPr>
          <a:lstStyle>
            <a:lvl1pPr lvl="0" marR="0" rtl="0" algn="r">
              <a:spcBef>
                <a:spcPts val="0"/>
              </a:spcBef>
              <a:spcAft>
                <a:spcPts val="0"/>
              </a:spcAft>
              <a:buSzPts val="1400"/>
              <a:buNone/>
              <a:defRPr b="0" i="0" sz="8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2" type="sldNum"/>
          </p:nvPr>
        </p:nvSpPr>
        <p:spPr>
          <a:xfrm>
            <a:off x="158407" y="164592"/>
            <a:ext cx="636727" cy="322851"/>
          </a:xfrm>
          <a:prstGeom prst="rect">
            <a:avLst/>
          </a:prstGeom>
          <a:noFill/>
          <a:ln>
            <a:noFill/>
          </a:ln>
        </p:spPr>
        <p:txBody>
          <a:bodyPr anchorCtr="0" anchor="ctr" bIns="45700" lIns="91425" spcFirstLastPara="1" rIns="45700" wrap="square" tIns="45700">
            <a:noAutofit/>
          </a:bodyPr>
          <a:lstStyle>
            <a:lvl1pPr indent="0" lvl="0" marL="0" marR="0" rtl="0" algn="r">
              <a:spcBef>
                <a:spcPts val="0"/>
              </a:spcBef>
              <a:buNone/>
              <a:defRPr b="0" i="0" sz="1800" u="none" cap="none" strike="noStrike">
                <a:solidFill>
                  <a:srgbClr val="888888"/>
                </a:solidFill>
                <a:latin typeface="Arial"/>
                <a:ea typeface="Arial"/>
                <a:cs typeface="Arial"/>
                <a:sym typeface="Arial"/>
              </a:defRPr>
            </a:lvl1pPr>
            <a:lvl2pPr indent="0" lvl="1" marL="0" marR="0" rtl="0" algn="r">
              <a:spcBef>
                <a:spcPts val="0"/>
              </a:spcBef>
              <a:buNone/>
              <a:defRPr b="0" i="0" sz="1800" u="none" cap="none" strike="noStrike">
                <a:solidFill>
                  <a:srgbClr val="888888"/>
                </a:solidFill>
                <a:latin typeface="Arial"/>
                <a:ea typeface="Arial"/>
                <a:cs typeface="Arial"/>
                <a:sym typeface="Arial"/>
              </a:defRPr>
            </a:lvl2pPr>
            <a:lvl3pPr indent="0" lvl="2" marL="0" marR="0" rtl="0" algn="r">
              <a:spcBef>
                <a:spcPts val="0"/>
              </a:spcBef>
              <a:buNone/>
              <a:defRPr b="0" i="0" sz="1800" u="none" cap="none" strike="noStrike">
                <a:solidFill>
                  <a:srgbClr val="888888"/>
                </a:solidFill>
                <a:latin typeface="Arial"/>
                <a:ea typeface="Arial"/>
                <a:cs typeface="Arial"/>
                <a:sym typeface="Arial"/>
              </a:defRPr>
            </a:lvl3pPr>
            <a:lvl4pPr indent="0" lvl="3" marL="0" marR="0" rtl="0" algn="r">
              <a:spcBef>
                <a:spcPts val="0"/>
              </a:spcBef>
              <a:buNone/>
              <a:defRPr b="0" i="0" sz="1800" u="none" cap="none" strike="noStrike">
                <a:solidFill>
                  <a:srgbClr val="888888"/>
                </a:solidFill>
                <a:latin typeface="Arial"/>
                <a:ea typeface="Arial"/>
                <a:cs typeface="Arial"/>
                <a:sym typeface="Arial"/>
              </a:defRPr>
            </a:lvl4pPr>
            <a:lvl5pPr indent="0" lvl="4" marL="0" marR="0" rtl="0" algn="r">
              <a:spcBef>
                <a:spcPts val="0"/>
              </a:spcBef>
              <a:buNone/>
              <a:defRPr b="0" i="0" sz="1800" u="none" cap="none" strike="noStrike">
                <a:solidFill>
                  <a:srgbClr val="888888"/>
                </a:solidFill>
                <a:latin typeface="Arial"/>
                <a:ea typeface="Arial"/>
                <a:cs typeface="Arial"/>
                <a:sym typeface="Arial"/>
              </a:defRPr>
            </a:lvl5pPr>
            <a:lvl6pPr indent="0" lvl="5" marL="0" marR="0" rtl="0" algn="r">
              <a:spcBef>
                <a:spcPts val="0"/>
              </a:spcBef>
              <a:buNone/>
              <a:defRPr b="0" i="0" sz="1800" u="none" cap="none" strike="noStrike">
                <a:solidFill>
                  <a:srgbClr val="888888"/>
                </a:solidFill>
                <a:latin typeface="Arial"/>
                <a:ea typeface="Arial"/>
                <a:cs typeface="Arial"/>
                <a:sym typeface="Arial"/>
              </a:defRPr>
            </a:lvl6pPr>
            <a:lvl7pPr indent="0" lvl="6" marL="0" marR="0" rtl="0" algn="r">
              <a:spcBef>
                <a:spcPts val="0"/>
              </a:spcBef>
              <a:buNone/>
              <a:defRPr b="0" i="0" sz="1800" u="none" cap="none" strike="noStrike">
                <a:solidFill>
                  <a:srgbClr val="888888"/>
                </a:solidFill>
                <a:latin typeface="Arial"/>
                <a:ea typeface="Arial"/>
                <a:cs typeface="Arial"/>
                <a:sym typeface="Arial"/>
              </a:defRPr>
            </a:lvl7pPr>
            <a:lvl8pPr indent="0" lvl="7" marL="0" marR="0" rtl="0" algn="r">
              <a:spcBef>
                <a:spcPts val="0"/>
              </a:spcBef>
              <a:buNone/>
              <a:defRPr b="0" i="0" sz="1800" u="none" cap="none" strike="noStrike">
                <a:solidFill>
                  <a:srgbClr val="888888"/>
                </a:solidFill>
                <a:latin typeface="Arial"/>
                <a:ea typeface="Arial"/>
                <a:cs typeface="Arial"/>
                <a:sym typeface="Arial"/>
              </a:defRPr>
            </a:lvl8pPr>
            <a:lvl9pPr indent="0" lvl="8" marL="0" marR="0" rtl="0" algn="r">
              <a:spcBef>
                <a:spcPts val="0"/>
              </a:spcBef>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1"/>
          <p:cNvSpPr/>
          <p:nvPr/>
        </p:nvSpPr>
        <p:spPr>
          <a:xfrm>
            <a:off x="962042" y="0"/>
            <a:ext cx="45719" cy="68580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0" Type="http://schemas.openxmlformats.org/officeDocument/2006/relationships/hyperlink" Target="https://www.globe.gov/"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ncbi.nlm.nih.gov/pmc/articles/PMC5451997/" TargetMode="External"/><Relationship Id="rId4" Type="http://schemas.openxmlformats.org/officeDocument/2006/relationships/hyperlink" Target="https://pubmed.ncbi.nlm.nih.gov/28208670/" TargetMode="External"/><Relationship Id="rId9" Type="http://schemas.openxmlformats.org/officeDocument/2006/relationships/hyperlink" Target="https://www.glerl.noaa.gov/res/HABs_and_Hypoxia/lakeErieHABArchive/HAB20191031_2019031_LE.pdf" TargetMode="External"/><Relationship Id="rId5" Type="http://schemas.openxmlformats.org/officeDocument/2006/relationships/hyperlink" Target="https://pubmed.ncbi.nlm.nih.gov/30586945/" TargetMode="External"/><Relationship Id="rId6" Type="http://schemas.openxmlformats.org/officeDocument/2006/relationships/hyperlink" Target="https://oceanservice.noaa.gov/hazards/hab/great-lakes.html" TargetMode="External"/><Relationship Id="rId7" Type="http://schemas.openxmlformats.org/officeDocument/2006/relationships/hyperlink" Target="https://www.noaa.gov/what-is-harmful-algal-bloom" TargetMode="External"/><Relationship Id="rId8" Type="http://schemas.openxmlformats.org/officeDocument/2006/relationships/hyperlink" Target="https://www.glerl.noaa.gov/res/HABs_and_Hypoxia/lakeErieHABArchive/HAB20191031_2019031_LE.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17.png"/><Relationship Id="rId5"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0.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3"/>
          <p:cNvSpPr txBox="1"/>
          <p:nvPr>
            <p:ph type="ctrTitle"/>
          </p:nvPr>
        </p:nvSpPr>
        <p:spPr>
          <a:xfrm>
            <a:off x="969325" y="679925"/>
            <a:ext cx="7430400" cy="22686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dk1"/>
              </a:buClr>
              <a:buSzPts val="5400"/>
              <a:buFont typeface="Arial"/>
              <a:buNone/>
            </a:pPr>
            <a:r>
              <a:rPr lang="en-US" sz="5400"/>
              <a:t>Lake Erie </a:t>
            </a:r>
            <a:endParaRPr sz="5400"/>
          </a:p>
          <a:p>
            <a:pPr indent="0" lvl="0" marL="0" rtl="0" algn="r">
              <a:lnSpc>
                <a:spcPct val="90000"/>
              </a:lnSpc>
              <a:spcBef>
                <a:spcPts val="0"/>
              </a:spcBef>
              <a:spcAft>
                <a:spcPts val="0"/>
              </a:spcAft>
              <a:buClr>
                <a:schemeClr val="dk1"/>
              </a:buClr>
              <a:buSzPts val="5400"/>
              <a:buFont typeface="Arial"/>
              <a:buNone/>
            </a:pPr>
            <a:r>
              <a:rPr lang="en-US" sz="4600"/>
              <a:t>Western and Eastern Basin Water Quality Comparison</a:t>
            </a:r>
            <a:br>
              <a:rPr lang="en-US" sz="5400"/>
            </a:br>
            <a:br>
              <a:rPr lang="en-US" sz="5400"/>
            </a:br>
            <a:endParaRPr sz="5400"/>
          </a:p>
        </p:txBody>
      </p:sp>
      <p:sp>
        <p:nvSpPr>
          <p:cNvPr id="118" name="Google Shape;118;p13"/>
          <p:cNvSpPr txBox="1"/>
          <p:nvPr>
            <p:ph idx="1" type="subTitle"/>
          </p:nvPr>
        </p:nvSpPr>
        <p:spPr>
          <a:xfrm>
            <a:off x="2369474" y="4074950"/>
            <a:ext cx="6159600" cy="1160100"/>
          </a:xfrm>
          <a:prstGeom prst="rect">
            <a:avLst/>
          </a:prstGeom>
          <a:noFill/>
          <a:ln>
            <a:noFill/>
          </a:ln>
        </p:spPr>
        <p:txBody>
          <a:bodyPr anchorCtr="0" anchor="b" bIns="45700" lIns="91425" spcFirstLastPara="1" rIns="91425" wrap="square" tIns="0">
            <a:noAutofit/>
          </a:bodyPr>
          <a:lstStyle/>
          <a:p>
            <a:pPr indent="0" lvl="0" marL="0" rtl="0" algn="r">
              <a:lnSpc>
                <a:spcPct val="120000"/>
              </a:lnSpc>
              <a:spcBef>
                <a:spcPts val="0"/>
              </a:spcBef>
              <a:spcAft>
                <a:spcPts val="0"/>
              </a:spcAft>
              <a:buSzPts val="2520"/>
              <a:buNone/>
            </a:pPr>
            <a:r>
              <a:rPr b="1" lang="en-US" sz="1900"/>
              <a:t>Joanne Michalski</a:t>
            </a:r>
            <a:endParaRPr b="1" sz="1900"/>
          </a:p>
          <a:p>
            <a:pPr indent="0" lvl="0" marL="0" rtl="0" algn="r">
              <a:lnSpc>
                <a:spcPct val="120000"/>
              </a:lnSpc>
              <a:spcBef>
                <a:spcPts val="0"/>
              </a:spcBef>
              <a:spcAft>
                <a:spcPts val="0"/>
              </a:spcAft>
              <a:buSzPts val="2520"/>
              <a:buNone/>
            </a:pPr>
            <a:r>
              <a:rPr b="1" lang="en-US" sz="1900"/>
              <a:t>Melody Tsapranis</a:t>
            </a:r>
            <a:endParaRPr b="1" sz="1900"/>
          </a:p>
          <a:p>
            <a:pPr indent="0" lvl="0" marL="0" rtl="0" algn="r">
              <a:lnSpc>
                <a:spcPct val="120000"/>
              </a:lnSpc>
              <a:spcBef>
                <a:spcPts val="0"/>
              </a:spcBef>
              <a:spcAft>
                <a:spcPts val="0"/>
              </a:spcAft>
              <a:buSzPts val="2520"/>
              <a:buNone/>
            </a:pPr>
            <a:r>
              <a:rPr b="1" lang="en-US" sz="1900"/>
              <a:t>Amy Lauer </a:t>
            </a:r>
            <a:endParaRPr b="1" sz="1900"/>
          </a:p>
          <a:p>
            <a:pPr indent="0" lvl="0" marL="0" rtl="0" algn="r">
              <a:lnSpc>
                <a:spcPct val="120000"/>
              </a:lnSpc>
              <a:spcBef>
                <a:spcPts val="0"/>
              </a:spcBef>
              <a:spcAft>
                <a:spcPts val="0"/>
              </a:spcAft>
              <a:buSzPts val="2520"/>
              <a:buNone/>
            </a:pPr>
            <a:r>
              <a:rPr b="1" lang="en-US" sz="1900"/>
              <a:t>Pamela Patterson</a:t>
            </a:r>
            <a:endParaRPr b="1" sz="1900"/>
          </a:p>
          <a:p>
            <a:pPr indent="0" lvl="0" marL="0" rtl="0" algn="r">
              <a:lnSpc>
                <a:spcPct val="120000"/>
              </a:lnSpc>
              <a:spcBef>
                <a:spcPts val="1600"/>
              </a:spcBef>
              <a:spcAft>
                <a:spcPts val="0"/>
              </a:spcAft>
              <a:buSzPts val="1800"/>
              <a:buNone/>
            </a:pPr>
            <a:r>
              <a:rPr lang="en-US" sz="3000">
                <a:solidFill>
                  <a:srgbClr val="1B5EB2"/>
                </a:solidFill>
                <a:highlight>
                  <a:srgbClr val="FFFFFF"/>
                </a:highlight>
              </a:rPr>
              <a:t>Great Lakes Bwet NOAA</a:t>
            </a:r>
            <a:endParaRPr sz="3600"/>
          </a:p>
        </p:txBody>
      </p:sp>
      <p:pic>
        <p:nvPicPr>
          <p:cNvPr id="119" name="Google Shape;119;p13"/>
          <p:cNvPicPr preferRelativeResize="0"/>
          <p:nvPr/>
        </p:nvPicPr>
        <p:blipFill rotWithShape="1">
          <a:blip r:embed="rId3">
            <a:alphaModFix/>
          </a:blip>
          <a:srcRect b="0" l="0" r="0" t="0"/>
          <a:stretch/>
        </p:blipFill>
        <p:spPr>
          <a:xfrm>
            <a:off x="39932591" y="3327000"/>
            <a:ext cx="8991169" cy="2387620"/>
          </a:xfrm>
          <a:prstGeom prst="rect">
            <a:avLst/>
          </a:prstGeom>
          <a:noFill/>
          <a:ln cap="flat" cmpd="sng" w="9525">
            <a:solidFill>
              <a:srgbClr val="0046D2"/>
            </a:solidFill>
            <a:prstDash val="solid"/>
            <a:round/>
            <a:headEnd len="sm" w="sm" type="none"/>
            <a:tailEnd len="sm" w="sm" type="none"/>
          </a:ln>
        </p:spPr>
      </p:pic>
      <p:pic>
        <p:nvPicPr>
          <p:cNvPr id="120" name="Google Shape;120;p13"/>
          <p:cNvPicPr preferRelativeResize="0"/>
          <p:nvPr/>
        </p:nvPicPr>
        <p:blipFill rotWithShape="1">
          <a:blip r:embed="rId3">
            <a:alphaModFix/>
          </a:blip>
          <a:srcRect b="0" l="0" r="0" t="0"/>
          <a:stretch/>
        </p:blipFill>
        <p:spPr>
          <a:xfrm>
            <a:off x="5146274" y="5434570"/>
            <a:ext cx="3288911" cy="873376"/>
          </a:xfrm>
          <a:prstGeom prst="rect">
            <a:avLst/>
          </a:prstGeom>
          <a:noFill/>
          <a:ln cap="flat" cmpd="sng" w="9525">
            <a:solidFill>
              <a:srgbClr val="0046D2"/>
            </a:solidFill>
            <a:prstDash val="solid"/>
            <a:round/>
            <a:headEnd len="sm" w="sm" type="none"/>
            <a:tailEnd len="sm" w="sm" type="none"/>
          </a:ln>
        </p:spPr>
      </p:pic>
      <p:pic>
        <p:nvPicPr>
          <p:cNvPr id="121" name="Google Shape;121;p13"/>
          <p:cNvPicPr preferRelativeResize="0"/>
          <p:nvPr/>
        </p:nvPicPr>
        <p:blipFill>
          <a:blip r:embed="rId4">
            <a:alphaModFix/>
          </a:blip>
          <a:stretch>
            <a:fillRect/>
          </a:stretch>
        </p:blipFill>
        <p:spPr>
          <a:xfrm>
            <a:off x="9567550" y="306600"/>
            <a:ext cx="2038775" cy="1072000"/>
          </a:xfrm>
          <a:prstGeom prst="rect">
            <a:avLst/>
          </a:prstGeom>
          <a:noFill/>
          <a:ln>
            <a:noFill/>
          </a:ln>
        </p:spPr>
      </p:pic>
      <p:pic>
        <p:nvPicPr>
          <p:cNvPr id="122" name="Google Shape;122;p13"/>
          <p:cNvPicPr preferRelativeResize="0"/>
          <p:nvPr/>
        </p:nvPicPr>
        <p:blipFill>
          <a:blip r:embed="rId5">
            <a:alphaModFix/>
          </a:blip>
          <a:stretch>
            <a:fillRect/>
          </a:stretch>
        </p:blipFill>
        <p:spPr>
          <a:xfrm>
            <a:off x="9879310" y="3865375"/>
            <a:ext cx="1374775" cy="1374775"/>
          </a:xfrm>
          <a:prstGeom prst="rect">
            <a:avLst/>
          </a:prstGeom>
          <a:noFill/>
          <a:ln>
            <a:noFill/>
          </a:ln>
        </p:spPr>
      </p:pic>
      <p:pic>
        <p:nvPicPr>
          <p:cNvPr id="123" name="Google Shape;123;p13"/>
          <p:cNvPicPr preferRelativeResize="0"/>
          <p:nvPr/>
        </p:nvPicPr>
        <p:blipFill>
          <a:blip r:embed="rId6">
            <a:alphaModFix/>
          </a:blip>
          <a:stretch>
            <a:fillRect/>
          </a:stretch>
        </p:blipFill>
        <p:spPr>
          <a:xfrm>
            <a:off x="9983325" y="1573700"/>
            <a:ext cx="1160100" cy="1160100"/>
          </a:xfrm>
          <a:prstGeom prst="rect">
            <a:avLst/>
          </a:prstGeom>
          <a:noFill/>
          <a:ln>
            <a:noFill/>
          </a:ln>
        </p:spPr>
      </p:pic>
      <p:pic>
        <p:nvPicPr>
          <p:cNvPr id="124" name="Google Shape;124;p13"/>
          <p:cNvPicPr preferRelativeResize="0"/>
          <p:nvPr/>
        </p:nvPicPr>
        <p:blipFill>
          <a:blip r:embed="rId7">
            <a:alphaModFix/>
          </a:blip>
          <a:stretch>
            <a:fillRect/>
          </a:stretch>
        </p:blipFill>
        <p:spPr>
          <a:xfrm>
            <a:off x="9547299" y="2776500"/>
            <a:ext cx="2038775" cy="979636"/>
          </a:xfrm>
          <a:prstGeom prst="rect">
            <a:avLst/>
          </a:prstGeom>
          <a:noFill/>
          <a:ln>
            <a:noFill/>
          </a:ln>
        </p:spPr>
      </p:pic>
      <p:pic>
        <p:nvPicPr>
          <p:cNvPr id="125" name="Google Shape;125;p13"/>
          <p:cNvPicPr preferRelativeResize="0"/>
          <p:nvPr/>
        </p:nvPicPr>
        <p:blipFill>
          <a:blip r:embed="rId8">
            <a:alphaModFix/>
          </a:blip>
          <a:stretch>
            <a:fillRect/>
          </a:stretch>
        </p:blipFill>
        <p:spPr>
          <a:xfrm>
            <a:off x="9459700" y="5714625"/>
            <a:ext cx="2254474" cy="743101"/>
          </a:xfrm>
          <a:prstGeom prst="rect">
            <a:avLst/>
          </a:prstGeom>
          <a:noFill/>
          <a:ln cap="flat" cmpd="sng" w="28575">
            <a:solidFill>
              <a:srgbClr val="000000"/>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pic>
        <p:nvPicPr>
          <p:cNvPr id="190" name="Google Shape;190;p22"/>
          <p:cNvPicPr preferRelativeResize="0"/>
          <p:nvPr/>
        </p:nvPicPr>
        <p:blipFill rotWithShape="1">
          <a:blip r:embed="rId3">
            <a:alphaModFix/>
          </a:blip>
          <a:srcRect b="0" l="17675" r="0" t="0"/>
          <a:stretch/>
        </p:blipFill>
        <p:spPr>
          <a:xfrm>
            <a:off x="1398925" y="1324810"/>
            <a:ext cx="4742574" cy="3744998"/>
          </a:xfrm>
          <a:prstGeom prst="rect">
            <a:avLst/>
          </a:prstGeom>
          <a:noFill/>
          <a:ln>
            <a:noFill/>
          </a:ln>
        </p:spPr>
      </p:pic>
      <p:sp>
        <p:nvSpPr>
          <p:cNvPr id="191" name="Google Shape;191;p22"/>
          <p:cNvSpPr txBox="1"/>
          <p:nvPr>
            <p:ph type="title"/>
          </p:nvPr>
        </p:nvSpPr>
        <p:spPr>
          <a:xfrm>
            <a:off x="950068" y="247500"/>
            <a:ext cx="10291800" cy="107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Map of Study Site #2 Crooked Brook: Dunkirk, NY </a:t>
            </a:r>
            <a:endParaRPr/>
          </a:p>
          <a:p>
            <a:pPr indent="0" lvl="0" marL="0" rtl="0" algn="ctr">
              <a:lnSpc>
                <a:spcPct val="90000"/>
              </a:lnSpc>
              <a:spcBef>
                <a:spcPts val="0"/>
              </a:spcBef>
              <a:spcAft>
                <a:spcPts val="0"/>
              </a:spcAft>
              <a:buClr>
                <a:schemeClr val="dk1"/>
              </a:buClr>
              <a:buSzPts val="3400"/>
              <a:buFont typeface="Arial"/>
              <a:buNone/>
            </a:pPr>
            <a:r>
              <a:t/>
            </a:r>
            <a:endParaRPr/>
          </a:p>
        </p:txBody>
      </p:sp>
      <p:cxnSp>
        <p:nvCxnSpPr>
          <p:cNvPr id="192" name="Google Shape;192;p22"/>
          <p:cNvCxnSpPr/>
          <p:nvPr/>
        </p:nvCxnSpPr>
        <p:spPr>
          <a:xfrm flipH="1">
            <a:off x="2997250" y="2394650"/>
            <a:ext cx="1092300" cy="699900"/>
          </a:xfrm>
          <a:prstGeom prst="straightConnector1">
            <a:avLst/>
          </a:prstGeom>
          <a:noFill/>
          <a:ln cap="flat" cmpd="sng" w="76200">
            <a:solidFill>
              <a:srgbClr val="FF9900"/>
            </a:solidFill>
            <a:prstDash val="solid"/>
            <a:round/>
            <a:headEnd len="med" w="med" type="none"/>
            <a:tailEnd len="med" w="med" type="stealth"/>
          </a:ln>
        </p:spPr>
      </p:cxnSp>
      <p:pic>
        <p:nvPicPr>
          <p:cNvPr id="193" name="Google Shape;193;p22"/>
          <p:cNvPicPr preferRelativeResize="0"/>
          <p:nvPr/>
        </p:nvPicPr>
        <p:blipFill>
          <a:blip r:embed="rId4">
            <a:alphaModFix/>
          </a:blip>
          <a:stretch>
            <a:fillRect/>
          </a:stretch>
        </p:blipFill>
        <p:spPr>
          <a:xfrm>
            <a:off x="6161375" y="872100"/>
            <a:ext cx="4742576" cy="3744999"/>
          </a:xfrm>
          <a:prstGeom prst="rect">
            <a:avLst/>
          </a:prstGeom>
          <a:noFill/>
          <a:ln>
            <a:noFill/>
          </a:ln>
        </p:spPr>
      </p:pic>
      <p:pic>
        <p:nvPicPr>
          <p:cNvPr id="194" name="Google Shape;194;p22"/>
          <p:cNvPicPr preferRelativeResize="0"/>
          <p:nvPr/>
        </p:nvPicPr>
        <p:blipFill>
          <a:blip r:embed="rId5">
            <a:alphaModFix/>
          </a:blip>
          <a:stretch>
            <a:fillRect/>
          </a:stretch>
        </p:blipFill>
        <p:spPr>
          <a:xfrm>
            <a:off x="9248475" y="4306963"/>
            <a:ext cx="1993409" cy="2658476"/>
          </a:xfrm>
          <a:prstGeom prst="rect">
            <a:avLst/>
          </a:prstGeom>
          <a:noFill/>
          <a:ln>
            <a:noFill/>
          </a:ln>
        </p:spPr>
      </p:pic>
      <p:sp>
        <p:nvSpPr>
          <p:cNvPr id="195" name="Google Shape;195;p22"/>
          <p:cNvSpPr txBox="1"/>
          <p:nvPr/>
        </p:nvSpPr>
        <p:spPr>
          <a:xfrm>
            <a:off x="545900" y="754425"/>
            <a:ext cx="6270600" cy="485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US" sz="1800">
                <a:solidFill>
                  <a:schemeClr val="dk1"/>
                </a:solidFill>
              </a:rPr>
              <a:t>[GLOBE VIsualization tool and Google Maps]</a:t>
            </a:r>
            <a:endParaRPr/>
          </a:p>
        </p:txBody>
      </p:sp>
      <p:pic>
        <p:nvPicPr>
          <p:cNvPr id="196" name="Google Shape;196;p22"/>
          <p:cNvPicPr preferRelativeResize="0"/>
          <p:nvPr/>
        </p:nvPicPr>
        <p:blipFill>
          <a:blip r:embed="rId6">
            <a:alphaModFix/>
          </a:blip>
          <a:stretch>
            <a:fillRect/>
          </a:stretch>
        </p:blipFill>
        <p:spPr>
          <a:xfrm>
            <a:off x="4921687" y="4414437"/>
            <a:ext cx="4326777" cy="24435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3"/>
          <p:cNvSpPr txBox="1"/>
          <p:nvPr>
            <p:ph type="title"/>
          </p:nvPr>
        </p:nvSpPr>
        <p:spPr>
          <a:xfrm>
            <a:off x="950075" y="247500"/>
            <a:ext cx="10291800" cy="569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b="1" lang="en-US" u="sng"/>
              <a:t>Map of Study Site: Maumee River, Toledo, Ohio</a:t>
            </a:r>
            <a:endParaRPr b="1" u="sng"/>
          </a:p>
        </p:txBody>
      </p:sp>
      <p:pic>
        <p:nvPicPr>
          <p:cNvPr id="202" name="Google Shape;202;p23"/>
          <p:cNvPicPr preferRelativeResize="0"/>
          <p:nvPr/>
        </p:nvPicPr>
        <p:blipFill>
          <a:blip r:embed="rId3">
            <a:alphaModFix/>
          </a:blip>
          <a:stretch>
            <a:fillRect/>
          </a:stretch>
        </p:blipFill>
        <p:spPr>
          <a:xfrm>
            <a:off x="1207325" y="816900"/>
            <a:ext cx="3753150" cy="2885276"/>
          </a:xfrm>
          <a:prstGeom prst="rect">
            <a:avLst/>
          </a:prstGeom>
          <a:noFill/>
          <a:ln>
            <a:noFill/>
          </a:ln>
        </p:spPr>
      </p:pic>
      <p:pic>
        <p:nvPicPr>
          <p:cNvPr id="203" name="Google Shape;203;p23"/>
          <p:cNvPicPr preferRelativeResize="0"/>
          <p:nvPr/>
        </p:nvPicPr>
        <p:blipFill>
          <a:blip r:embed="rId4">
            <a:alphaModFix/>
          </a:blip>
          <a:stretch>
            <a:fillRect/>
          </a:stretch>
        </p:blipFill>
        <p:spPr>
          <a:xfrm>
            <a:off x="5110125" y="1381325"/>
            <a:ext cx="6131749" cy="4710624"/>
          </a:xfrm>
          <a:prstGeom prst="rect">
            <a:avLst/>
          </a:prstGeom>
          <a:noFill/>
          <a:ln>
            <a:noFill/>
          </a:ln>
        </p:spPr>
      </p:pic>
      <p:pic>
        <p:nvPicPr>
          <p:cNvPr id="204" name="Google Shape;204;p23"/>
          <p:cNvPicPr preferRelativeResize="0"/>
          <p:nvPr/>
        </p:nvPicPr>
        <p:blipFill>
          <a:blip r:embed="rId5">
            <a:alphaModFix/>
          </a:blip>
          <a:stretch>
            <a:fillRect/>
          </a:stretch>
        </p:blipFill>
        <p:spPr>
          <a:xfrm>
            <a:off x="1314263" y="3932175"/>
            <a:ext cx="3539274" cy="2654450"/>
          </a:xfrm>
          <a:prstGeom prst="rect">
            <a:avLst/>
          </a:prstGeom>
          <a:noFill/>
          <a:ln>
            <a:noFill/>
          </a:ln>
        </p:spPr>
      </p:pic>
      <p:sp>
        <p:nvSpPr>
          <p:cNvPr id="205" name="Google Shape;205;p23"/>
          <p:cNvSpPr/>
          <p:nvPr/>
        </p:nvSpPr>
        <p:spPr>
          <a:xfrm>
            <a:off x="2221875" y="4855300"/>
            <a:ext cx="1473000" cy="941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4"/>
          <p:cNvSpPr txBox="1"/>
          <p:nvPr>
            <p:ph type="title"/>
          </p:nvPr>
        </p:nvSpPr>
        <p:spPr>
          <a:xfrm>
            <a:off x="950068" y="247500"/>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Research Methods</a:t>
            </a:r>
            <a:br>
              <a:rPr lang="en-US"/>
            </a:br>
            <a:endParaRPr/>
          </a:p>
        </p:txBody>
      </p:sp>
      <p:sp>
        <p:nvSpPr>
          <p:cNvPr id="211" name="Google Shape;211;p24"/>
          <p:cNvSpPr txBox="1"/>
          <p:nvPr>
            <p:ph idx="1" type="body"/>
          </p:nvPr>
        </p:nvSpPr>
        <p:spPr>
          <a:xfrm>
            <a:off x="908550" y="1116775"/>
            <a:ext cx="10374900" cy="5046600"/>
          </a:xfrm>
          <a:prstGeom prst="rect">
            <a:avLst/>
          </a:prstGeom>
          <a:noFill/>
          <a:ln>
            <a:noFill/>
          </a:ln>
        </p:spPr>
        <p:txBody>
          <a:bodyPr anchorCtr="0" anchor="ctr" bIns="45700" lIns="91425" spcFirstLastPara="1" rIns="91425" wrap="square" tIns="45700">
            <a:noAutofit/>
          </a:bodyPr>
          <a:lstStyle/>
          <a:p>
            <a:pPr indent="0" lvl="0" marL="457200" rtl="0" algn="l">
              <a:lnSpc>
                <a:spcPct val="100000"/>
              </a:lnSpc>
              <a:spcBef>
                <a:spcPts val="0"/>
              </a:spcBef>
              <a:spcAft>
                <a:spcPts val="0"/>
              </a:spcAft>
              <a:buNone/>
            </a:pPr>
            <a:r>
              <a:rPr lang="en-US" sz="3000">
                <a:latin typeface="Garamond"/>
                <a:ea typeface="Garamond"/>
                <a:cs typeface="Garamond"/>
                <a:sym typeface="Garamond"/>
              </a:rPr>
              <a:t>The following GLOBE hydrology protocols were used: Water Temperature, Water </a:t>
            </a:r>
            <a:r>
              <a:rPr lang="en-US" sz="3000">
                <a:latin typeface="Garamond"/>
                <a:ea typeface="Garamond"/>
                <a:cs typeface="Garamond"/>
                <a:sym typeface="Garamond"/>
              </a:rPr>
              <a:t>Transparency</a:t>
            </a:r>
            <a:r>
              <a:rPr lang="en-US" sz="3000">
                <a:latin typeface="Garamond"/>
                <a:ea typeface="Garamond"/>
                <a:cs typeface="Garamond"/>
                <a:sym typeface="Garamond"/>
              </a:rPr>
              <a:t>, Dissolved Oxygen, and pH.</a:t>
            </a:r>
            <a:endParaRPr sz="1800">
              <a:latin typeface="Garamond"/>
              <a:ea typeface="Garamond"/>
              <a:cs typeface="Garamond"/>
              <a:sym typeface="Garamond"/>
            </a:endParaRPr>
          </a:p>
          <a:p>
            <a:pPr indent="0" lvl="0" marL="457200" rtl="0" algn="l">
              <a:lnSpc>
                <a:spcPct val="115000"/>
              </a:lnSpc>
              <a:spcBef>
                <a:spcPts val="1100"/>
              </a:spcBef>
              <a:spcAft>
                <a:spcPts val="0"/>
              </a:spcAft>
              <a:buNone/>
            </a:pPr>
            <a:r>
              <a:t/>
            </a:r>
            <a:endParaRPr sz="100">
              <a:latin typeface="Garamond"/>
              <a:ea typeface="Garamond"/>
              <a:cs typeface="Garamond"/>
              <a:sym typeface="Garamond"/>
            </a:endParaRPr>
          </a:p>
          <a:p>
            <a:pPr indent="0" lvl="0" marL="457200" rtl="0" algn="l">
              <a:lnSpc>
                <a:spcPct val="115000"/>
              </a:lnSpc>
              <a:spcBef>
                <a:spcPts val="1100"/>
              </a:spcBef>
              <a:spcAft>
                <a:spcPts val="0"/>
              </a:spcAft>
              <a:buNone/>
            </a:pPr>
            <a:r>
              <a:rPr lang="en-US" sz="3000">
                <a:latin typeface="Garamond"/>
                <a:ea typeface="Garamond"/>
                <a:cs typeface="Garamond"/>
                <a:sym typeface="Garamond"/>
              </a:rPr>
              <a:t>Multiple data points for each water quality measure were collected. </a:t>
            </a:r>
            <a:r>
              <a:rPr lang="en-US" sz="3000">
                <a:latin typeface="Garamond"/>
                <a:ea typeface="Garamond"/>
                <a:cs typeface="Garamond"/>
                <a:sym typeface="Garamond"/>
              </a:rPr>
              <a:t>High air temperatures and a dry July likely influenced the results.</a:t>
            </a:r>
            <a:endParaRPr sz="1800">
              <a:latin typeface="Garamond"/>
              <a:ea typeface="Garamond"/>
              <a:cs typeface="Garamond"/>
              <a:sym typeface="Garamond"/>
            </a:endParaRPr>
          </a:p>
          <a:p>
            <a:pPr indent="0" lvl="0" marL="457200" rtl="0" algn="l">
              <a:lnSpc>
                <a:spcPct val="115000"/>
              </a:lnSpc>
              <a:spcBef>
                <a:spcPts val="1100"/>
              </a:spcBef>
              <a:spcAft>
                <a:spcPts val="0"/>
              </a:spcAft>
              <a:buNone/>
            </a:pPr>
            <a:r>
              <a:rPr lang="en-US" sz="3000">
                <a:latin typeface="Garamond"/>
                <a:ea typeface="Garamond"/>
                <a:cs typeface="Garamond"/>
                <a:sym typeface="Garamond"/>
              </a:rPr>
              <a:t>Universal</a:t>
            </a:r>
            <a:r>
              <a:rPr lang="en-US" sz="3000">
                <a:latin typeface="Garamond"/>
                <a:ea typeface="Garamond"/>
                <a:cs typeface="Garamond"/>
                <a:sym typeface="Garamond"/>
              </a:rPr>
              <a:t> protocols were used that allowed for direct comparison of data between sampling sites. </a:t>
            </a:r>
            <a:endParaRPr/>
          </a:p>
          <a:p>
            <a:pPr indent="-218758" lvl="0" marL="344488" rtl="0" algn="l">
              <a:lnSpc>
                <a:spcPct val="120000"/>
              </a:lnSpc>
              <a:spcBef>
                <a:spcPts val="1600"/>
              </a:spcBef>
              <a:spcAft>
                <a:spcPts val="0"/>
              </a:spcAft>
              <a:buClr>
                <a:schemeClr val="dk1"/>
              </a:buClr>
              <a:buSzPts val="1980"/>
              <a:buNone/>
            </a:pPr>
            <a:r>
              <a:t/>
            </a:r>
            <a:endParaRPr sz="2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5"/>
          <p:cNvSpPr txBox="1"/>
          <p:nvPr>
            <p:ph type="title"/>
          </p:nvPr>
        </p:nvSpPr>
        <p:spPr>
          <a:xfrm>
            <a:off x="950068" y="247500"/>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b="1" lang="en-US"/>
              <a:t>Results Dissolved Oxygen (</a:t>
            </a:r>
            <a:r>
              <a:rPr b="1" lang="en-US"/>
              <a:t>mg</a:t>
            </a:r>
            <a:r>
              <a:rPr b="1" lang="en-US"/>
              <a:t>/L)</a:t>
            </a:r>
            <a:endParaRPr b="1"/>
          </a:p>
        </p:txBody>
      </p:sp>
      <p:pic>
        <p:nvPicPr>
          <p:cNvPr id="217" name="Google Shape;217;p25"/>
          <p:cNvPicPr preferRelativeResize="0"/>
          <p:nvPr/>
        </p:nvPicPr>
        <p:blipFill>
          <a:blip r:embed="rId3">
            <a:alphaModFix/>
          </a:blip>
          <a:stretch>
            <a:fillRect/>
          </a:stretch>
        </p:blipFill>
        <p:spPr>
          <a:xfrm>
            <a:off x="1863147" y="1324725"/>
            <a:ext cx="8465715" cy="53992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26"/>
          <p:cNvSpPr txBox="1"/>
          <p:nvPr>
            <p:ph type="title"/>
          </p:nvPr>
        </p:nvSpPr>
        <p:spPr>
          <a:xfrm>
            <a:off x="950068" y="247500"/>
            <a:ext cx="10291800" cy="107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b="1" lang="en-US"/>
              <a:t>Results: Temperature</a:t>
            </a:r>
            <a:endParaRPr b="1"/>
          </a:p>
        </p:txBody>
      </p:sp>
      <p:pic>
        <p:nvPicPr>
          <p:cNvPr id="223" name="Google Shape;223;p26" title="Chart"/>
          <p:cNvPicPr preferRelativeResize="0"/>
          <p:nvPr/>
        </p:nvPicPr>
        <p:blipFill>
          <a:blip r:embed="rId3">
            <a:alphaModFix/>
          </a:blip>
          <a:stretch>
            <a:fillRect/>
          </a:stretch>
        </p:blipFill>
        <p:spPr>
          <a:xfrm>
            <a:off x="1886075" y="1324800"/>
            <a:ext cx="8647300" cy="54251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27"/>
          <p:cNvSpPr txBox="1"/>
          <p:nvPr>
            <p:ph type="title"/>
          </p:nvPr>
        </p:nvSpPr>
        <p:spPr>
          <a:xfrm>
            <a:off x="950068" y="247500"/>
            <a:ext cx="10291800" cy="107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b="1" lang="en-US"/>
              <a:t>Results: pH </a:t>
            </a:r>
            <a:endParaRPr b="1"/>
          </a:p>
        </p:txBody>
      </p:sp>
      <p:pic>
        <p:nvPicPr>
          <p:cNvPr id="229" name="Google Shape;229;p27" title="Chart"/>
          <p:cNvPicPr preferRelativeResize="0"/>
          <p:nvPr/>
        </p:nvPicPr>
        <p:blipFill>
          <a:blip r:embed="rId3">
            <a:alphaModFix/>
          </a:blip>
          <a:stretch>
            <a:fillRect/>
          </a:stretch>
        </p:blipFill>
        <p:spPr>
          <a:xfrm>
            <a:off x="1242150" y="936775"/>
            <a:ext cx="9748776" cy="5672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8"/>
          <p:cNvSpPr txBox="1"/>
          <p:nvPr>
            <p:ph type="title"/>
          </p:nvPr>
        </p:nvSpPr>
        <p:spPr>
          <a:xfrm>
            <a:off x="950068" y="247500"/>
            <a:ext cx="10291800" cy="107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b="1" lang="en-US"/>
              <a:t>Results Secchi Tube</a:t>
            </a:r>
            <a:endParaRPr b="1"/>
          </a:p>
        </p:txBody>
      </p:sp>
      <p:pic>
        <p:nvPicPr>
          <p:cNvPr id="235" name="Google Shape;235;p28" title="Chart"/>
          <p:cNvPicPr preferRelativeResize="0"/>
          <p:nvPr/>
        </p:nvPicPr>
        <p:blipFill>
          <a:blip r:embed="rId3">
            <a:alphaModFix/>
          </a:blip>
          <a:stretch>
            <a:fillRect/>
          </a:stretch>
        </p:blipFill>
        <p:spPr>
          <a:xfrm>
            <a:off x="1215700" y="1148300"/>
            <a:ext cx="9760598" cy="4749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9"/>
          <p:cNvSpPr txBox="1"/>
          <p:nvPr>
            <p:ph type="title"/>
          </p:nvPr>
        </p:nvSpPr>
        <p:spPr>
          <a:xfrm>
            <a:off x="950068" y="247500"/>
            <a:ext cx="10291800" cy="107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b="1" lang="en-US"/>
              <a:t>All </a:t>
            </a:r>
            <a:r>
              <a:rPr b="1" lang="en-US"/>
              <a:t>Results: July 20 - July 23, 2020 </a:t>
            </a:r>
            <a:endParaRPr b="1"/>
          </a:p>
        </p:txBody>
      </p:sp>
      <p:pic>
        <p:nvPicPr>
          <p:cNvPr id="241" name="Google Shape;241;p29" title="Chart"/>
          <p:cNvPicPr preferRelativeResize="0"/>
          <p:nvPr/>
        </p:nvPicPr>
        <p:blipFill>
          <a:blip r:embed="rId3">
            <a:alphaModFix/>
          </a:blip>
          <a:stretch>
            <a:fillRect/>
          </a:stretch>
        </p:blipFill>
        <p:spPr>
          <a:xfrm>
            <a:off x="6132025" y="3831375"/>
            <a:ext cx="4269627" cy="2575672"/>
          </a:xfrm>
          <a:prstGeom prst="rect">
            <a:avLst/>
          </a:prstGeom>
          <a:noFill/>
          <a:ln cap="flat" cmpd="sng" w="28575">
            <a:solidFill>
              <a:srgbClr val="92D050"/>
            </a:solidFill>
            <a:prstDash val="solid"/>
            <a:round/>
            <a:headEnd len="sm" w="sm" type="none"/>
            <a:tailEnd len="sm" w="sm" type="none"/>
          </a:ln>
        </p:spPr>
      </p:pic>
      <p:pic>
        <p:nvPicPr>
          <p:cNvPr id="242" name="Google Shape;242;p29" title="Chart"/>
          <p:cNvPicPr preferRelativeResize="0"/>
          <p:nvPr/>
        </p:nvPicPr>
        <p:blipFill>
          <a:blip r:embed="rId4">
            <a:alphaModFix/>
          </a:blip>
          <a:stretch>
            <a:fillRect/>
          </a:stretch>
        </p:blipFill>
        <p:spPr>
          <a:xfrm>
            <a:off x="6132025" y="1009024"/>
            <a:ext cx="4269618" cy="2484400"/>
          </a:xfrm>
          <a:prstGeom prst="rect">
            <a:avLst/>
          </a:prstGeom>
          <a:noFill/>
          <a:ln cap="flat" cmpd="sng" w="28575">
            <a:solidFill>
              <a:srgbClr val="92D050"/>
            </a:solidFill>
            <a:prstDash val="solid"/>
            <a:round/>
            <a:headEnd len="sm" w="sm" type="none"/>
            <a:tailEnd len="sm" w="sm" type="none"/>
          </a:ln>
        </p:spPr>
      </p:pic>
      <p:pic>
        <p:nvPicPr>
          <p:cNvPr id="243" name="Google Shape;243;p29" title="Chart"/>
          <p:cNvPicPr preferRelativeResize="0"/>
          <p:nvPr/>
        </p:nvPicPr>
        <p:blipFill>
          <a:blip r:embed="rId5">
            <a:alphaModFix/>
          </a:blip>
          <a:stretch>
            <a:fillRect/>
          </a:stretch>
        </p:blipFill>
        <p:spPr>
          <a:xfrm>
            <a:off x="1542402" y="1009025"/>
            <a:ext cx="3959962" cy="2484399"/>
          </a:xfrm>
          <a:prstGeom prst="rect">
            <a:avLst/>
          </a:prstGeom>
          <a:noFill/>
          <a:ln cap="flat" cmpd="sng" w="28575">
            <a:solidFill>
              <a:srgbClr val="92D050"/>
            </a:solidFill>
            <a:prstDash val="solid"/>
            <a:round/>
            <a:headEnd len="sm" w="sm" type="none"/>
            <a:tailEnd len="sm" w="sm" type="none"/>
          </a:ln>
        </p:spPr>
      </p:pic>
      <p:pic>
        <p:nvPicPr>
          <p:cNvPr id="244" name="Google Shape;244;p29"/>
          <p:cNvPicPr preferRelativeResize="0"/>
          <p:nvPr/>
        </p:nvPicPr>
        <p:blipFill>
          <a:blip r:embed="rId6">
            <a:alphaModFix/>
          </a:blip>
          <a:stretch>
            <a:fillRect/>
          </a:stretch>
        </p:blipFill>
        <p:spPr>
          <a:xfrm>
            <a:off x="1463226" y="3780475"/>
            <a:ext cx="4118327" cy="2626575"/>
          </a:xfrm>
          <a:prstGeom prst="rect">
            <a:avLst/>
          </a:prstGeom>
          <a:noFill/>
          <a:ln cap="flat" cmpd="sng" w="28575">
            <a:solidFill>
              <a:srgbClr val="92D050"/>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0"/>
          <p:cNvSpPr txBox="1"/>
          <p:nvPr>
            <p:ph type="title"/>
          </p:nvPr>
        </p:nvSpPr>
        <p:spPr>
          <a:xfrm>
            <a:off x="950068" y="247500"/>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Discussion</a:t>
            </a:r>
            <a:br>
              <a:rPr lang="en-US"/>
            </a:br>
            <a:endParaRPr/>
          </a:p>
        </p:txBody>
      </p:sp>
      <p:sp>
        <p:nvSpPr>
          <p:cNvPr id="250" name="Google Shape;250;p30"/>
          <p:cNvSpPr txBox="1"/>
          <p:nvPr>
            <p:ph idx="1" type="body"/>
          </p:nvPr>
        </p:nvSpPr>
        <p:spPr>
          <a:xfrm>
            <a:off x="1063550" y="2931705"/>
            <a:ext cx="10178400" cy="3541200"/>
          </a:xfrm>
          <a:prstGeom prst="rect">
            <a:avLst/>
          </a:prstGeom>
          <a:noFill/>
          <a:ln>
            <a:noFill/>
          </a:ln>
        </p:spPr>
        <p:txBody>
          <a:bodyPr anchorCtr="0" anchor="ctr" bIns="45700" lIns="91425" spcFirstLastPara="1" rIns="91425" wrap="square" tIns="45700">
            <a:noAutofit/>
          </a:bodyPr>
          <a:lstStyle/>
          <a:p>
            <a:pPr indent="-584200" lvl="1" marL="1028700" rtl="0" algn="l">
              <a:lnSpc>
                <a:spcPct val="120000"/>
              </a:lnSpc>
              <a:spcBef>
                <a:spcPts val="0"/>
              </a:spcBef>
              <a:spcAft>
                <a:spcPts val="0"/>
              </a:spcAft>
              <a:buSzPts val="2720"/>
              <a:buFont typeface="Garamond"/>
              <a:buChar char="•"/>
            </a:pPr>
            <a:r>
              <a:rPr lang="en-US" sz="2000">
                <a:latin typeface="Garamond"/>
                <a:ea typeface="Garamond"/>
                <a:cs typeface="Garamond"/>
                <a:sym typeface="Garamond"/>
              </a:rPr>
              <a:t>According to the data, there is not a significant difference between the two streams and the two ends of the lake.</a:t>
            </a:r>
            <a:endParaRPr sz="2000">
              <a:latin typeface="Garamond"/>
              <a:ea typeface="Garamond"/>
              <a:cs typeface="Garamond"/>
              <a:sym typeface="Garamond"/>
            </a:endParaRPr>
          </a:p>
          <a:p>
            <a:pPr indent="-527050" lvl="1" marL="1028700" rtl="0" algn="l">
              <a:lnSpc>
                <a:spcPct val="120000"/>
              </a:lnSpc>
              <a:spcBef>
                <a:spcPts val="0"/>
              </a:spcBef>
              <a:spcAft>
                <a:spcPts val="0"/>
              </a:spcAft>
              <a:buSzPts val="1820"/>
              <a:buFont typeface="Garamond"/>
              <a:buChar char="•"/>
            </a:pPr>
            <a:r>
              <a:rPr lang="en-US" sz="2000">
                <a:latin typeface="Garamond"/>
                <a:ea typeface="Garamond"/>
                <a:cs typeface="Garamond"/>
                <a:sym typeface="Garamond"/>
              </a:rPr>
              <a:t>Average pH was between 6.2 and 6.4, consistent between the two sides of the lake.</a:t>
            </a:r>
            <a:endParaRPr sz="2000">
              <a:latin typeface="Garamond"/>
              <a:ea typeface="Garamond"/>
              <a:cs typeface="Garamond"/>
              <a:sym typeface="Garamond"/>
            </a:endParaRPr>
          </a:p>
          <a:p>
            <a:pPr indent="-527050" lvl="1" marL="1028700" rtl="0" algn="l">
              <a:lnSpc>
                <a:spcPct val="120000"/>
              </a:lnSpc>
              <a:spcBef>
                <a:spcPts val="0"/>
              </a:spcBef>
              <a:spcAft>
                <a:spcPts val="0"/>
              </a:spcAft>
              <a:buSzPts val="1820"/>
              <a:buFont typeface="Garamond"/>
              <a:buChar char="•"/>
            </a:pPr>
            <a:r>
              <a:rPr lang="en-US" sz="2000">
                <a:latin typeface="Garamond"/>
                <a:ea typeface="Garamond"/>
                <a:cs typeface="Garamond"/>
                <a:sym typeface="Garamond"/>
              </a:rPr>
              <a:t>Water temperature values were between 22 and 25 degrees.  Lower temperatures observed at Canadaway Creek were most likely due to the shaded location with swift moving water.  As expected, higher dissolved oxygen levels were consistently found in this location.</a:t>
            </a:r>
            <a:endParaRPr sz="2000">
              <a:latin typeface="Garamond"/>
              <a:ea typeface="Garamond"/>
              <a:cs typeface="Garamond"/>
              <a:sym typeface="Garamond"/>
            </a:endParaRPr>
          </a:p>
          <a:p>
            <a:pPr indent="-527050" lvl="1" marL="1028700" rtl="0" algn="l">
              <a:lnSpc>
                <a:spcPct val="120000"/>
              </a:lnSpc>
              <a:spcBef>
                <a:spcPts val="0"/>
              </a:spcBef>
              <a:spcAft>
                <a:spcPts val="0"/>
              </a:spcAft>
              <a:buSzPts val="1820"/>
              <a:buFont typeface="Garamond"/>
              <a:buChar char="•"/>
            </a:pPr>
            <a:r>
              <a:rPr lang="en-US" sz="2000">
                <a:latin typeface="Garamond"/>
                <a:ea typeface="Garamond"/>
                <a:cs typeface="Garamond"/>
                <a:sym typeface="Garamond"/>
              </a:rPr>
              <a:t>The Crooked Creek location turbidity levels were higher (30-35cm) vs. 60 cm at the other locations.  This was likely due to inorganic matter.  This location was right at the beach where the creek enters Lake Erie.</a:t>
            </a:r>
            <a:endParaRPr sz="2000">
              <a:latin typeface="Garamond"/>
              <a:ea typeface="Garamond"/>
              <a:cs typeface="Garamond"/>
              <a:sym typeface="Garamond"/>
            </a:endParaRPr>
          </a:p>
          <a:p>
            <a:pPr indent="-538480" lvl="1" marL="1028700" rtl="0" algn="l">
              <a:lnSpc>
                <a:spcPct val="100000"/>
              </a:lnSpc>
              <a:spcBef>
                <a:spcPts val="1100"/>
              </a:spcBef>
              <a:spcAft>
                <a:spcPts val="0"/>
              </a:spcAft>
              <a:buSzPts val="2000"/>
              <a:buFont typeface="Garamond"/>
              <a:buChar char="•"/>
            </a:pPr>
            <a:r>
              <a:rPr lang="en-US" sz="2000">
                <a:latin typeface="Garamond"/>
                <a:ea typeface="Garamond"/>
                <a:cs typeface="Garamond"/>
                <a:sym typeface="Garamond"/>
              </a:rPr>
              <a:t>The results indicate that more data collection is needed in order to make a correlation. with algae bloom differences seen in the satellite images.</a:t>
            </a:r>
            <a:endParaRPr sz="2000">
              <a:latin typeface="Garamond"/>
              <a:ea typeface="Garamond"/>
              <a:cs typeface="Garamond"/>
              <a:sym typeface="Garamond"/>
            </a:endParaRPr>
          </a:p>
          <a:p>
            <a:pPr indent="-538480" lvl="1" marL="1028700" rtl="0" algn="l">
              <a:lnSpc>
                <a:spcPct val="100000"/>
              </a:lnSpc>
              <a:spcBef>
                <a:spcPts val="1100"/>
              </a:spcBef>
              <a:spcAft>
                <a:spcPts val="0"/>
              </a:spcAft>
              <a:buSzPts val="2000"/>
              <a:buFont typeface="Garamond"/>
              <a:buChar char="•"/>
            </a:pPr>
            <a:r>
              <a:rPr lang="en-US" sz="2000">
                <a:latin typeface="Garamond"/>
                <a:ea typeface="Garamond"/>
                <a:cs typeface="Garamond"/>
                <a:sym typeface="Garamond"/>
              </a:rPr>
              <a:t>The data are important to science and our community because it is a preliminary analysis of the two locations and connections were made for further research.</a:t>
            </a:r>
            <a:endParaRPr sz="2000">
              <a:latin typeface="Garamond"/>
              <a:ea typeface="Garamond"/>
              <a:cs typeface="Garamond"/>
              <a:sym typeface="Garamond"/>
            </a:endParaRPr>
          </a:p>
          <a:p>
            <a:pPr indent="0" lvl="0" marL="795337" rtl="0" algn="l">
              <a:lnSpc>
                <a:spcPct val="120000"/>
              </a:lnSpc>
              <a:spcBef>
                <a:spcPts val="1100"/>
              </a:spcBef>
              <a:spcAft>
                <a:spcPts val="0"/>
              </a:spcAft>
              <a:buNone/>
            </a:pPr>
            <a:r>
              <a:t/>
            </a:r>
            <a:endParaRPr/>
          </a:p>
          <a:p>
            <a:pPr indent="0" lvl="0" marL="795337" rtl="0" algn="l">
              <a:spcBef>
                <a:spcPts val="1100"/>
              </a:spcBef>
              <a:spcAft>
                <a:spcPts val="0"/>
              </a:spcAft>
              <a:buNone/>
            </a:pPr>
            <a:r>
              <a:t/>
            </a:r>
            <a:endParaRPr/>
          </a:p>
          <a:p>
            <a:pPr indent="0" lvl="0" marL="795337" rtl="0" algn="l">
              <a:lnSpc>
                <a:spcPct val="120000"/>
              </a:lnSpc>
              <a:spcBef>
                <a:spcPts val="1100"/>
              </a:spcBef>
              <a:spcAft>
                <a:spcPts val="0"/>
              </a:spcAft>
              <a:buNone/>
            </a:pPr>
            <a:r>
              <a:t/>
            </a:r>
            <a:endParaRPr i="1" sz="2800">
              <a:latin typeface="Garamond"/>
              <a:ea typeface="Garamond"/>
              <a:cs typeface="Garamond"/>
              <a:sym typeface="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1"/>
          <p:cNvSpPr txBox="1"/>
          <p:nvPr>
            <p:ph type="title"/>
          </p:nvPr>
        </p:nvSpPr>
        <p:spPr>
          <a:xfrm>
            <a:off x="950068" y="247500"/>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Conclusions</a:t>
            </a:r>
            <a:br>
              <a:rPr lang="en-US"/>
            </a:br>
            <a:endParaRPr/>
          </a:p>
        </p:txBody>
      </p:sp>
      <p:sp>
        <p:nvSpPr>
          <p:cNvPr id="256" name="Google Shape;256;p31"/>
          <p:cNvSpPr txBox="1"/>
          <p:nvPr>
            <p:ph idx="1" type="body"/>
          </p:nvPr>
        </p:nvSpPr>
        <p:spPr>
          <a:xfrm>
            <a:off x="1201512" y="2755231"/>
            <a:ext cx="9788976" cy="2018489"/>
          </a:xfrm>
          <a:prstGeom prst="rect">
            <a:avLst/>
          </a:prstGeom>
          <a:noFill/>
          <a:ln>
            <a:noFill/>
          </a:ln>
        </p:spPr>
        <p:txBody>
          <a:bodyPr anchorCtr="0" anchor="ctr" bIns="45700" lIns="91425" spcFirstLastPara="1" rIns="91425" wrap="square" tIns="45700">
            <a:noAutofit/>
          </a:bodyPr>
          <a:lstStyle/>
          <a:p>
            <a:pPr indent="-571500" lvl="1" marL="1028700" rtl="0" algn="l">
              <a:lnSpc>
                <a:spcPct val="120000"/>
              </a:lnSpc>
              <a:spcBef>
                <a:spcPts val="0"/>
              </a:spcBef>
              <a:spcAft>
                <a:spcPts val="0"/>
              </a:spcAft>
              <a:buSzPts val="2880"/>
              <a:buFont typeface="Arial"/>
              <a:buChar char="•"/>
            </a:pPr>
            <a:r>
              <a:rPr lang="en-US" sz="3200">
                <a:latin typeface="Garamond"/>
                <a:ea typeface="Garamond"/>
                <a:cs typeface="Garamond"/>
                <a:sym typeface="Garamond"/>
              </a:rPr>
              <a:t>Improvements to this research include adding additional water quality protocols, recording additional sampling conditions, and additional data points.</a:t>
            </a:r>
            <a:endParaRPr/>
          </a:p>
          <a:p>
            <a:pPr indent="-388619" lvl="1" marL="1028700" rtl="0" algn="l">
              <a:lnSpc>
                <a:spcPct val="120000"/>
              </a:lnSpc>
              <a:spcBef>
                <a:spcPts val="1100"/>
              </a:spcBef>
              <a:spcAft>
                <a:spcPts val="0"/>
              </a:spcAft>
              <a:buSzPts val="2880"/>
              <a:buFont typeface="Arial"/>
              <a:buNone/>
            </a:pPr>
            <a:r>
              <a:t/>
            </a:r>
            <a:endParaRPr i="1" sz="3200">
              <a:latin typeface="Garamond"/>
              <a:ea typeface="Garamond"/>
              <a:cs typeface="Garamond"/>
              <a:sym typeface="Garamond"/>
            </a:endParaRPr>
          </a:p>
          <a:p>
            <a:pPr indent="-571500" lvl="1" marL="1028700" rtl="0" algn="l">
              <a:lnSpc>
                <a:spcPct val="120000"/>
              </a:lnSpc>
              <a:spcBef>
                <a:spcPts val="1100"/>
              </a:spcBef>
              <a:spcAft>
                <a:spcPts val="0"/>
              </a:spcAft>
              <a:buSzPts val="2880"/>
              <a:buFont typeface="Arial"/>
              <a:buChar char="•"/>
            </a:pPr>
            <a:r>
              <a:rPr lang="en-US" sz="3200">
                <a:latin typeface="Garamond"/>
                <a:ea typeface="Garamond"/>
                <a:cs typeface="Garamond"/>
                <a:sym typeface="Garamond"/>
              </a:rPr>
              <a:t>We appreciated doing this research for GLOBE and NASA because it helps us bring real science to our classrooms and greatly aids in student motivation and understanding of their surrounding environment.</a:t>
            </a:r>
            <a:endParaRPr/>
          </a:p>
          <a:p>
            <a:pPr indent="-218758" lvl="0" marL="344488" rtl="0" algn="l">
              <a:lnSpc>
                <a:spcPct val="120000"/>
              </a:lnSpc>
              <a:spcBef>
                <a:spcPts val="1600"/>
              </a:spcBef>
              <a:spcAft>
                <a:spcPts val="0"/>
              </a:spcAft>
              <a:buClr>
                <a:schemeClr val="dk1"/>
              </a:buClr>
              <a:buSzPts val="1980"/>
              <a:buNone/>
            </a:pPr>
            <a:r>
              <a:t/>
            </a:r>
            <a:endParaRPr sz="2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14"/>
          <p:cNvSpPr txBox="1"/>
          <p:nvPr>
            <p:ph type="title"/>
          </p:nvPr>
        </p:nvSpPr>
        <p:spPr>
          <a:xfrm>
            <a:off x="1031132" y="269441"/>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Abstract</a:t>
            </a:r>
            <a:endParaRPr/>
          </a:p>
        </p:txBody>
      </p:sp>
      <p:sp>
        <p:nvSpPr>
          <p:cNvPr id="131" name="Google Shape;131;p14"/>
          <p:cNvSpPr txBox="1"/>
          <p:nvPr>
            <p:ph idx="1" type="body"/>
          </p:nvPr>
        </p:nvSpPr>
        <p:spPr>
          <a:xfrm>
            <a:off x="1422475" y="2217165"/>
            <a:ext cx="9111000" cy="4329300"/>
          </a:xfrm>
          <a:prstGeom prst="rect">
            <a:avLst/>
          </a:prstGeom>
          <a:noFill/>
          <a:ln>
            <a:noFill/>
          </a:ln>
        </p:spPr>
        <p:txBody>
          <a:bodyPr anchorCtr="0" anchor="ctr" bIns="45700" lIns="91425" spcFirstLastPara="1" rIns="91425" wrap="square" tIns="45700">
            <a:noAutofit/>
          </a:bodyPr>
          <a:lstStyle/>
          <a:p>
            <a:pPr indent="0" lvl="0" marL="795337" rtl="0" algn="l">
              <a:lnSpc>
                <a:spcPct val="120000"/>
              </a:lnSpc>
              <a:spcBef>
                <a:spcPts val="0"/>
              </a:spcBef>
              <a:spcAft>
                <a:spcPts val="0"/>
              </a:spcAft>
              <a:buNone/>
            </a:pPr>
            <a:r>
              <a:rPr lang="en-US" sz="2400">
                <a:latin typeface="Garamond"/>
                <a:ea typeface="Garamond"/>
                <a:cs typeface="Garamond"/>
                <a:sym typeface="Garamond"/>
              </a:rPr>
              <a:t>This</a:t>
            </a:r>
            <a:r>
              <a:rPr lang="en-US" sz="2400">
                <a:latin typeface="Garamond"/>
                <a:ea typeface="Garamond"/>
                <a:cs typeface="Garamond"/>
                <a:sym typeface="Garamond"/>
              </a:rPr>
              <a:t> research was about differences in water quality in the eastern and western basins of Lake Erie because water quality affects the quality of life for persons living near the Great Lakes.  Algae blooms are more common in the western basin and may be related to water quality as measured in the tributaries.  Algae blooms can affect ecosystem and human health.  </a:t>
            </a:r>
            <a:r>
              <a:rPr lang="en-US" sz="2400">
                <a:latin typeface="Garamond"/>
                <a:ea typeface="Garamond"/>
                <a:cs typeface="Garamond"/>
                <a:sym typeface="Garamond"/>
              </a:rPr>
              <a:t>The research question was “Are </a:t>
            </a:r>
            <a:r>
              <a:rPr lang="en-US" sz="2400">
                <a:latin typeface="Garamond"/>
                <a:ea typeface="Garamond"/>
                <a:cs typeface="Garamond"/>
                <a:sym typeface="Garamond"/>
              </a:rPr>
              <a:t>there differences in water quality measurements in tributaries the eastern and western basins of Lake Erie?” </a:t>
            </a:r>
            <a:r>
              <a:rPr lang="en-US" sz="2400">
                <a:latin typeface="Garamond"/>
                <a:ea typeface="Garamond"/>
                <a:cs typeface="Garamond"/>
                <a:sym typeface="Garamond"/>
              </a:rPr>
              <a:t>The GLOBE protocols used were dissolved oxygen, pH, water temperature, and water transparency.  </a:t>
            </a:r>
            <a:r>
              <a:rPr lang="en-US" sz="2400">
                <a:latin typeface="Garamond"/>
                <a:ea typeface="Garamond"/>
                <a:cs typeface="Garamond"/>
                <a:sym typeface="Garamond"/>
              </a:rPr>
              <a:t>Results</a:t>
            </a:r>
            <a:r>
              <a:rPr lang="en-US" sz="2400">
                <a:latin typeface="Garamond"/>
                <a:ea typeface="Garamond"/>
                <a:cs typeface="Garamond"/>
                <a:sym typeface="Garamond"/>
              </a:rPr>
              <a:t> indicated that more data collection is needed in order to make a correlation with algae bloom differences seen in satellite images.</a:t>
            </a:r>
            <a:endParaRPr sz="2400">
              <a:latin typeface="Garamond"/>
              <a:ea typeface="Garamond"/>
              <a:cs typeface="Garamond"/>
              <a:sym typeface="Garamond"/>
            </a:endParaRPr>
          </a:p>
          <a:p>
            <a:pPr indent="0" lvl="0" marL="795337" rtl="0" algn="l">
              <a:lnSpc>
                <a:spcPct val="120000"/>
              </a:lnSpc>
              <a:spcBef>
                <a:spcPts val="1100"/>
              </a:spcBef>
              <a:spcAft>
                <a:spcPts val="0"/>
              </a:spcAft>
              <a:buNone/>
            </a:pPr>
            <a:r>
              <a:t/>
            </a:r>
            <a:endParaRPr/>
          </a:p>
          <a:p>
            <a:pPr indent="0" lvl="0" marL="344487" rtl="0" algn="l">
              <a:lnSpc>
                <a:spcPct val="120000"/>
              </a:lnSpc>
              <a:spcBef>
                <a:spcPts val="1600"/>
              </a:spcBef>
              <a:spcAft>
                <a:spcPts val="0"/>
              </a:spcAft>
              <a:buNone/>
            </a:pPr>
            <a:br>
              <a:rPr lang="en-US" sz="2800"/>
            </a:b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2"/>
          <p:cNvSpPr txBox="1"/>
          <p:nvPr>
            <p:ph type="title"/>
          </p:nvPr>
        </p:nvSpPr>
        <p:spPr>
          <a:xfrm>
            <a:off x="950075" y="247500"/>
            <a:ext cx="10291800" cy="700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Bibliography</a:t>
            </a:r>
            <a:br>
              <a:rPr lang="en-US"/>
            </a:br>
            <a:endParaRPr/>
          </a:p>
        </p:txBody>
      </p:sp>
      <p:sp>
        <p:nvSpPr>
          <p:cNvPr id="262" name="Google Shape;262;p32"/>
          <p:cNvSpPr txBox="1"/>
          <p:nvPr/>
        </p:nvSpPr>
        <p:spPr>
          <a:xfrm>
            <a:off x="1543750" y="1033950"/>
            <a:ext cx="9025500" cy="3403500"/>
          </a:xfrm>
          <a:prstGeom prst="rect">
            <a:avLst/>
          </a:prstGeom>
          <a:noFill/>
          <a:ln>
            <a:noFill/>
          </a:ln>
        </p:spPr>
        <p:txBody>
          <a:bodyPr anchorCtr="0" anchor="t" bIns="91425" lIns="91425" spcFirstLastPara="1" rIns="91425" wrap="square" tIns="91425">
            <a:noAutofit/>
          </a:bodyPr>
          <a:lstStyle/>
          <a:p>
            <a:pPr indent="-342900" lvl="0" marL="596900" rtl="0" algn="l">
              <a:lnSpc>
                <a:spcPct val="115000"/>
              </a:lnSpc>
              <a:spcBef>
                <a:spcPts val="1200"/>
              </a:spcBef>
              <a:spcAft>
                <a:spcPts val="0"/>
              </a:spcAft>
              <a:buClr>
                <a:schemeClr val="dk1"/>
              </a:buClr>
              <a:buSzPts val="1800"/>
              <a:buFont typeface="Garamond"/>
              <a:buAutoNum type="arabicPeriod"/>
            </a:pPr>
            <a:r>
              <a:rPr lang="en-US" sz="1800">
                <a:solidFill>
                  <a:schemeClr val="dk1"/>
                </a:solidFill>
                <a:highlight>
                  <a:srgbClr val="FFFFFF"/>
                </a:highlight>
                <a:latin typeface="Garamond"/>
                <a:ea typeface="Garamond"/>
                <a:cs typeface="Garamond"/>
                <a:sym typeface="Garamond"/>
              </a:rPr>
              <a:t>Chiu, Y., Chen, Y., Wang, T., Yen, H., &amp; Lin, T. (2017, May 20). A qPCR-Based Tool to Diagnose the Presence of Harmful Cyanobacteria and Cyanotoxins in Drinking Water Sources. Retrieved July 23, 2020, from </a:t>
            </a:r>
            <a:r>
              <a:rPr lang="en-US" sz="1800" u="sng">
                <a:solidFill>
                  <a:srgbClr val="1155CC"/>
                </a:solidFill>
                <a:highlight>
                  <a:srgbClr val="FFFFFF"/>
                </a:highlight>
                <a:latin typeface="Garamond"/>
                <a:ea typeface="Garamond"/>
                <a:cs typeface="Garamond"/>
                <a:sym typeface="Garamond"/>
                <a:hlinkClick r:id="rId3"/>
              </a:rPr>
              <a:t>https://www.ncbi.nlm.nih.gov/pmc/articles/PMC5451997/</a:t>
            </a:r>
            <a:endParaRPr sz="1800" u="sng">
              <a:solidFill>
                <a:srgbClr val="1155CC"/>
              </a:solidFill>
              <a:highlight>
                <a:srgbClr val="FFFFFF"/>
              </a:highlight>
              <a:latin typeface="Garamond"/>
              <a:ea typeface="Garamond"/>
              <a:cs typeface="Garamond"/>
              <a:sym typeface="Garamond"/>
            </a:endParaRPr>
          </a:p>
          <a:p>
            <a:pPr indent="-342900" lvl="0" marL="596900" rtl="0" algn="l">
              <a:lnSpc>
                <a:spcPct val="115000"/>
              </a:lnSpc>
              <a:spcBef>
                <a:spcPts val="0"/>
              </a:spcBef>
              <a:spcAft>
                <a:spcPts val="0"/>
              </a:spcAft>
              <a:buClr>
                <a:schemeClr val="dk1"/>
              </a:buClr>
              <a:buSzPts val="1800"/>
              <a:buFont typeface="Garamond"/>
              <a:buAutoNum type="arabicPeriod"/>
            </a:pPr>
            <a:r>
              <a:rPr lang="en-US" sz="1800">
                <a:solidFill>
                  <a:schemeClr val="dk1"/>
                </a:solidFill>
                <a:highlight>
                  <a:srgbClr val="FFFFFF"/>
                </a:highlight>
                <a:latin typeface="Garamond"/>
                <a:ea typeface="Garamond"/>
                <a:cs typeface="Garamond"/>
                <a:sym typeface="Garamond"/>
              </a:rPr>
              <a:t>E;, L.M. (n.d.). Eutrophication and Warming Boost Cyanobacterial Biomass and Microcystins.  Retrieved from:  </a:t>
            </a:r>
            <a:r>
              <a:rPr lang="en-US" sz="1800" u="sng">
                <a:solidFill>
                  <a:srgbClr val="1155CC"/>
                </a:solidFill>
                <a:highlight>
                  <a:srgbClr val="FFFFFF"/>
                </a:highlight>
                <a:latin typeface="Garamond"/>
                <a:ea typeface="Garamond"/>
                <a:cs typeface="Garamond"/>
                <a:sym typeface="Garamond"/>
                <a:hlinkClick r:id="rId4"/>
              </a:rPr>
              <a:t>https://pubmed.ncbi.nlm.nih.gov/28208670/</a:t>
            </a:r>
            <a:endParaRPr sz="1800" u="sng">
              <a:solidFill>
                <a:srgbClr val="1155CC"/>
              </a:solidFill>
              <a:highlight>
                <a:srgbClr val="FFFFFF"/>
              </a:highlight>
              <a:latin typeface="Garamond"/>
              <a:ea typeface="Garamond"/>
              <a:cs typeface="Garamond"/>
              <a:sym typeface="Garamond"/>
            </a:endParaRPr>
          </a:p>
          <a:p>
            <a:pPr indent="-342900" lvl="0" marL="596900" rtl="0" algn="l">
              <a:lnSpc>
                <a:spcPct val="115000"/>
              </a:lnSpc>
              <a:spcBef>
                <a:spcPts val="0"/>
              </a:spcBef>
              <a:spcAft>
                <a:spcPts val="0"/>
              </a:spcAft>
              <a:buClr>
                <a:schemeClr val="dk1"/>
              </a:buClr>
              <a:buSzPts val="1800"/>
              <a:buFont typeface="Garamond"/>
              <a:buAutoNum type="arabicPeriod"/>
            </a:pPr>
            <a:r>
              <a:rPr lang="en-US" sz="1800">
                <a:solidFill>
                  <a:schemeClr val="dk1"/>
                </a:solidFill>
                <a:highlight>
                  <a:srgbClr val="FFFFFF"/>
                </a:highlight>
                <a:latin typeface="Garamond"/>
                <a:ea typeface="Garamond"/>
                <a:cs typeface="Garamond"/>
                <a:sym typeface="Garamond"/>
              </a:rPr>
              <a:t>H;, O. (n.d.). Challenges Regarding Water Quality of Eutrophic Reservoirs in Urban Landscapes: A Mapping Literature Review. Retrieved July 23, 2020, from </a:t>
            </a:r>
            <a:r>
              <a:rPr lang="en-US" sz="1800" u="sng">
                <a:solidFill>
                  <a:srgbClr val="1155CC"/>
                </a:solidFill>
                <a:highlight>
                  <a:srgbClr val="FFFFFF"/>
                </a:highlight>
                <a:latin typeface="Garamond"/>
                <a:ea typeface="Garamond"/>
                <a:cs typeface="Garamond"/>
                <a:sym typeface="Garamond"/>
                <a:hlinkClick r:id="rId5"/>
              </a:rPr>
              <a:t>https://pubmed.ncbi.nlm.nih.gov/30586945/</a:t>
            </a:r>
            <a:endParaRPr sz="1800" u="sng">
              <a:solidFill>
                <a:srgbClr val="1155CC"/>
              </a:solidFill>
              <a:highlight>
                <a:srgbClr val="FFFFFF"/>
              </a:highlight>
              <a:latin typeface="Garamond"/>
              <a:ea typeface="Garamond"/>
              <a:cs typeface="Garamond"/>
              <a:sym typeface="Garamond"/>
            </a:endParaRPr>
          </a:p>
          <a:p>
            <a:pPr indent="-342900" lvl="0" marL="596900" rtl="0" algn="l">
              <a:lnSpc>
                <a:spcPct val="115000"/>
              </a:lnSpc>
              <a:spcBef>
                <a:spcPts val="0"/>
              </a:spcBef>
              <a:spcAft>
                <a:spcPts val="0"/>
              </a:spcAft>
              <a:buClr>
                <a:schemeClr val="dk1"/>
              </a:buClr>
              <a:buSzPts val="1800"/>
              <a:buFont typeface="Garamond"/>
              <a:buAutoNum type="arabicPeriod"/>
            </a:pPr>
            <a:r>
              <a:rPr lang="en-US" sz="1800">
                <a:solidFill>
                  <a:schemeClr val="dk1"/>
                </a:solidFill>
                <a:highlight>
                  <a:srgbClr val="FFFFFF"/>
                </a:highlight>
                <a:latin typeface="Garamond"/>
                <a:ea typeface="Garamond"/>
                <a:cs typeface="Garamond"/>
                <a:sym typeface="Garamond"/>
              </a:rPr>
              <a:t> US Department of Commerce, N. (2019, April 10). Great Lakes: Harmful Algal Blooms. Retrieved July 23, 2020, from </a:t>
            </a:r>
            <a:r>
              <a:rPr lang="en-US" sz="1800" u="sng">
                <a:solidFill>
                  <a:srgbClr val="1155CC"/>
                </a:solidFill>
                <a:highlight>
                  <a:srgbClr val="FFFFFF"/>
                </a:highlight>
                <a:latin typeface="Garamond"/>
                <a:ea typeface="Garamond"/>
                <a:cs typeface="Garamond"/>
                <a:sym typeface="Garamond"/>
                <a:hlinkClick r:id="rId6"/>
              </a:rPr>
              <a:t>https://oceanservice.noaa.gov/hazards/hab/great-lakes.html</a:t>
            </a:r>
            <a:endParaRPr sz="1800" u="sng">
              <a:solidFill>
                <a:srgbClr val="1155CC"/>
              </a:solidFill>
              <a:highlight>
                <a:srgbClr val="FFFFFF"/>
              </a:highlight>
              <a:latin typeface="Garamond"/>
              <a:ea typeface="Garamond"/>
              <a:cs typeface="Garamond"/>
              <a:sym typeface="Garamond"/>
            </a:endParaRPr>
          </a:p>
          <a:p>
            <a:pPr indent="-342900" lvl="0" marL="596900" rtl="0" algn="l">
              <a:lnSpc>
                <a:spcPct val="115000"/>
              </a:lnSpc>
              <a:spcBef>
                <a:spcPts val="0"/>
              </a:spcBef>
              <a:spcAft>
                <a:spcPts val="0"/>
              </a:spcAft>
              <a:buClr>
                <a:schemeClr val="dk1"/>
              </a:buClr>
              <a:buSzPts val="1800"/>
              <a:buFont typeface="Garamond"/>
              <a:buAutoNum type="arabicPeriod"/>
            </a:pPr>
            <a:r>
              <a:rPr lang="en-US" sz="1800">
                <a:solidFill>
                  <a:schemeClr val="dk1"/>
                </a:solidFill>
                <a:highlight>
                  <a:srgbClr val="FFFFFF"/>
                </a:highlight>
                <a:latin typeface="Garamond"/>
                <a:ea typeface="Garamond"/>
                <a:cs typeface="Garamond"/>
                <a:sym typeface="Garamond"/>
              </a:rPr>
              <a:t>What is a harmful algal bloom?: National Oceanic and Atmospheric Administration. (n.d.). Retrieved July 23, 2020, from </a:t>
            </a:r>
            <a:r>
              <a:rPr lang="en-US" sz="1800" u="sng">
                <a:solidFill>
                  <a:srgbClr val="1155CC"/>
                </a:solidFill>
                <a:highlight>
                  <a:srgbClr val="FFFFFF"/>
                </a:highlight>
                <a:latin typeface="Garamond"/>
                <a:ea typeface="Garamond"/>
                <a:cs typeface="Garamond"/>
                <a:sym typeface="Garamond"/>
                <a:hlinkClick r:id="rId7"/>
              </a:rPr>
              <a:t>https://www.noaa.gov/what-is-harmful-algal-bloom</a:t>
            </a:r>
            <a:endParaRPr sz="1300">
              <a:solidFill>
                <a:srgbClr val="323232"/>
              </a:solidFill>
              <a:latin typeface="Garamond"/>
              <a:ea typeface="Garamond"/>
              <a:cs typeface="Garamond"/>
              <a:sym typeface="Garamond"/>
            </a:endParaRPr>
          </a:p>
          <a:p>
            <a:pPr indent="-304800" lvl="0" marL="596900" rtl="0" algn="l">
              <a:lnSpc>
                <a:spcPct val="115000"/>
              </a:lnSpc>
              <a:spcBef>
                <a:spcPts val="0"/>
              </a:spcBef>
              <a:spcAft>
                <a:spcPts val="0"/>
              </a:spcAft>
              <a:buClr>
                <a:schemeClr val="dk1"/>
              </a:buClr>
              <a:buSzPts val="1200"/>
              <a:buFont typeface="Garamond"/>
              <a:buAutoNum type="arabicPeriod"/>
            </a:pPr>
            <a:r>
              <a:rPr lang="en-US" sz="1300">
                <a:solidFill>
                  <a:srgbClr val="323232"/>
                </a:solidFill>
                <a:uFill>
                  <a:noFill/>
                </a:uFill>
                <a:latin typeface="Garamond"/>
                <a:ea typeface="Garamond"/>
                <a:cs typeface="Garamond"/>
                <a:sym typeface="Garamond"/>
                <a:hlinkClick r:id="rId8"/>
              </a:rPr>
              <a:t> </a:t>
            </a:r>
            <a:r>
              <a:rPr lang="en-US" sz="1700" u="sng">
                <a:solidFill>
                  <a:schemeClr val="hlink"/>
                </a:solidFill>
                <a:latin typeface="Garamond"/>
                <a:ea typeface="Garamond"/>
                <a:cs typeface="Garamond"/>
                <a:sym typeface="Garamond"/>
                <a:hlinkClick r:id="rId9"/>
              </a:rPr>
              <a:t>https://www.glerl.noaa.gov/res/HABs_and_Hypoxia/lakeErieHABArchive/HAB20191031_2019031_LE.pdf</a:t>
            </a:r>
            <a:endParaRPr sz="1700" u="sng">
              <a:solidFill>
                <a:schemeClr val="hlink"/>
              </a:solidFill>
              <a:latin typeface="Garamond"/>
              <a:ea typeface="Garamond"/>
              <a:cs typeface="Garamond"/>
              <a:sym typeface="Garamond"/>
            </a:endParaRPr>
          </a:p>
          <a:p>
            <a:pPr indent="-336550" lvl="0" marL="596900" rtl="0" algn="l">
              <a:lnSpc>
                <a:spcPct val="115000"/>
              </a:lnSpc>
              <a:spcBef>
                <a:spcPts val="0"/>
              </a:spcBef>
              <a:spcAft>
                <a:spcPts val="0"/>
              </a:spcAft>
              <a:buClr>
                <a:schemeClr val="hlink"/>
              </a:buClr>
              <a:buSzPts val="1700"/>
              <a:buFont typeface="Garamond"/>
              <a:buAutoNum type="arabicPeriod"/>
            </a:pPr>
            <a:r>
              <a:rPr lang="en-US" sz="1700" u="sng">
                <a:solidFill>
                  <a:schemeClr val="hlink"/>
                </a:solidFill>
                <a:latin typeface="Garamond"/>
                <a:ea typeface="Garamond"/>
                <a:cs typeface="Garamond"/>
                <a:sym typeface="Garamond"/>
                <a:hlinkClick r:id="rId10"/>
              </a:rPr>
              <a:t>https://www.globe.gov/</a:t>
            </a:r>
            <a:endParaRPr sz="1700" u="sng">
              <a:solidFill>
                <a:schemeClr val="hlink"/>
              </a:solidFill>
              <a:latin typeface="Garamond"/>
              <a:ea typeface="Garamond"/>
              <a:cs typeface="Garamond"/>
              <a:sym typeface="Garamond"/>
            </a:endParaRPr>
          </a:p>
          <a:p>
            <a:pPr indent="0" lvl="0" marL="457200" rtl="0" algn="l">
              <a:lnSpc>
                <a:spcPct val="115000"/>
              </a:lnSpc>
              <a:spcBef>
                <a:spcPts val="1200"/>
              </a:spcBef>
              <a:spcAft>
                <a:spcPts val="0"/>
              </a:spcAft>
              <a:buNone/>
            </a:pPr>
            <a:r>
              <a:t/>
            </a:r>
            <a:endParaRPr sz="1200" u="sng">
              <a:solidFill>
                <a:srgbClr val="1155CC"/>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15"/>
          <p:cNvSpPr txBox="1"/>
          <p:nvPr>
            <p:ph type="title"/>
          </p:nvPr>
        </p:nvSpPr>
        <p:spPr>
          <a:xfrm>
            <a:off x="950100" y="147125"/>
            <a:ext cx="10291800" cy="5859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Research Question</a:t>
            </a:r>
            <a:br>
              <a:rPr lang="en-US"/>
            </a:br>
            <a:endParaRPr/>
          </a:p>
        </p:txBody>
      </p:sp>
      <p:sp>
        <p:nvSpPr>
          <p:cNvPr id="137" name="Google Shape;137;p15"/>
          <p:cNvSpPr txBox="1"/>
          <p:nvPr>
            <p:ph idx="1" type="body"/>
          </p:nvPr>
        </p:nvSpPr>
        <p:spPr>
          <a:xfrm>
            <a:off x="1448375" y="275075"/>
            <a:ext cx="9596700" cy="4984200"/>
          </a:xfrm>
          <a:prstGeom prst="rect">
            <a:avLst/>
          </a:prstGeom>
          <a:noFill/>
          <a:ln>
            <a:noFill/>
          </a:ln>
        </p:spPr>
        <p:txBody>
          <a:bodyPr anchorCtr="0" anchor="ctr" bIns="45700" lIns="91425" spcFirstLastPara="1" rIns="91425" wrap="square" tIns="45700">
            <a:noAutofit/>
          </a:bodyPr>
          <a:lstStyle/>
          <a:p>
            <a:pPr indent="-400050" lvl="1" marL="914400" rtl="0" algn="l">
              <a:lnSpc>
                <a:spcPct val="120000"/>
              </a:lnSpc>
              <a:spcBef>
                <a:spcPts val="0"/>
              </a:spcBef>
              <a:spcAft>
                <a:spcPts val="0"/>
              </a:spcAft>
              <a:buSzPts val="1980"/>
              <a:buFont typeface="Arial"/>
              <a:buChar char="•"/>
            </a:pPr>
            <a:r>
              <a:rPr lang="en-US" sz="2300">
                <a:latin typeface="Garamond"/>
                <a:ea typeface="Garamond"/>
                <a:cs typeface="Garamond"/>
                <a:sym typeface="Garamond"/>
              </a:rPr>
              <a:t>Our research question asks if there are differences in water quality measurements in the tributaries of the eastern and western basins of Lake Erie.</a:t>
            </a:r>
            <a:endParaRPr sz="900"/>
          </a:p>
          <a:p>
            <a:pPr indent="-400050" lvl="1" marL="914400" rtl="0" algn="l">
              <a:lnSpc>
                <a:spcPct val="120000"/>
              </a:lnSpc>
              <a:spcBef>
                <a:spcPts val="1100"/>
              </a:spcBef>
              <a:spcAft>
                <a:spcPts val="0"/>
              </a:spcAft>
              <a:buSzPts val="1980"/>
              <a:buFont typeface="Arial"/>
              <a:buChar char="•"/>
            </a:pPr>
            <a:r>
              <a:rPr lang="en-US" sz="2300">
                <a:latin typeface="Garamond"/>
                <a:ea typeface="Garamond"/>
                <a:cs typeface="Garamond"/>
                <a:sym typeface="Garamond"/>
              </a:rPr>
              <a:t>If there are differences in water quality measurements then there may be differences in the patterns of algae blooms between the two basins. Which would lead to further research into algae blooms in the two basins.</a:t>
            </a:r>
            <a:endParaRPr sz="2300">
              <a:latin typeface="Garamond"/>
              <a:ea typeface="Garamond"/>
              <a:cs typeface="Garamond"/>
              <a:sym typeface="Garamond"/>
            </a:endParaRPr>
          </a:p>
          <a:p>
            <a:pPr indent="-420369" lvl="1" marL="914400" rtl="0" algn="l">
              <a:lnSpc>
                <a:spcPct val="120000"/>
              </a:lnSpc>
              <a:spcBef>
                <a:spcPts val="1100"/>
              </a:spcBef>
              <a:spcAft>
                <a:spcPts val="0"/>
              </a:spcAft>
              <a:buSzPts val="2300"/>
              <a:buFont typeface="Garamond"/>
              <a:buChar char="•"/>
            </a:pPr>
            <a:r>
              <a:rPr lang="en-US" sz="2300">
                <a:latin typeface="Garamond"/>
                <a:ea typeface="Garamond"/>
                <a:cs typeface="Garamond"/>
                <a:sym typeface="Garamond"/>
              </a:rPr>
              <a:t>This topic is of interest because the ecological health of the lake and human health can be impacted by water quality issues and algae blooms.</a:t>
            </a:r>
            <a:endParaRPr sz="2300">
              <a:latin typeface="Garamond"/>
              <a:ea typeface="Garamond"/>
              <a:cs typeface="Garamond"/>
              <a:sym typeface="Garamond"/>
            </a:endParaRPr>
          </a:p>
          <a:p>
            <a:pPr indent="0" lvl="0" marL="0" rtl="0" algn="l">
              <a:lnSpc>
                <a:spcPct val="120000"/>
              </a:lnSpc>
              <a:spcBef>
                <a:spcPts val="1100"/>
              </a:spcBef>
              <a:spcAft>
                <a:spcPts val="0"/>
              </a:spcAft>
              <a:buNone/>
            </a:pPr>
            <a:r>
              <a:t/>
            </a:r>
            <a:endParaRPr i="1" sz="3200">
              <a:latin typeface="Garamond"/>
              <a:ea typeface="Garamond"/>
              <a:cs typeface="Garamond"/>
              <a:sym typeface="Garamond"/>
            </a:endParaRPr>
          </a:p>
        </p:txBody>
      </p:sp>
      <p:pic>
        <p:nvPicPr>
          <p:cNvPr id="138" name="Google Shape;138;p15"/>
          <p:cNvPicPr preferRelativeResize="0"/>
          <p:nvPr/>
        </p:nvPicPr>
        <p:blipFill>
          <a:blip r:embed="rId3">
            <a:alphaModFix/>
          </a:blip>
          <a:stretch>
            <a:fillRect/>
          </a:stretch>
        </p:blipFill>
        <p:spPr>
          <a:xfrm>
            <a:off x="4431425" y="4149875"/>
            <a:ext cx="4025948" cy="27081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16"/>
          <p:cNvSpPr txBox="1"/>
          <p:nvPr>
            <p:ph type="title"/>
          </p:nvPr>
        </p:nvSpPr>
        <p:spPr>
          <a:xfrm>
            <a:off x="950075" y="418950"/>
            <a:ext cx="10291800" cy="701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Introduction</a:t>
            </a:r>
            <a:endParaRPr/>
          </a:p>
        </p:txBody>
      </p:sp>
      <p:sp>
        <p:nvSpPr>
          <p:cNvPr id="144" name="Google Shape;144;p16"/>
          <p:cNvSpPr txBox="1"/>
          <p:nvPr/>
        </p:nvSpPr>
        <p:spPr>
          <a:xfrm>
            <a:off x="1208250" y="1221150"/>
            <a:ext cx="9927900" cy="44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solidFill>
                  <a:schemeClr val="dk1"/>
                </a:solidFill>
                <a:highlight>
                  <a:srgbClr val="FFFFFF"/>
                </a:highlight>
                <a:latin typeface="Garamond"/>
                <a:ea typeface="Garamond"/>
                <a:cs typeface="Garamond"/>
                <a:sym typeface="Garamond"/>
              </a:rPr>
              <a:t>Cyanobacteria blooms (blue-green algae) occur frequently in the Great Lakes.  These blooms, while proving to be unsightly and foul-smelling, have adverse effects on the lake ecosystem.  (4)   In addition, they can affect fish, mammal, and bird health, as well as human health. They can affect the economy by interfering with fishing and tourism. (5) .  In addition, there is growing concern about these blooms affecting drinking water supply (1).  A recent review of urban river basins found that there are many factors contributing to these blooms, including nutrient runoff from sewage and agriculture, but found that these were not the only drivers (3).   Another study found that the combined effects of temperature and nutrient runoff were most important in determining the amount of algae growth (2). By studying runoff water hydrology for three sites, one close to the western end of Lake Erie, and two toward the eastern end, insights into the role of runoff in algae blooms may be obtained, since the incidence of algae blooms is quite different at the two ends of the lake (6).  </a:t>
            </a:r>
            <a:r>
              <a:rPr lang="en-US" sz="2300">
                <a:solidFill>
                  <a:schemeClr val="dk1"/>
                </a:solidFill>
                <a:highlight>
                  <a:srgbClr val="FFFFFF"/>
                </a:highlight>
                <a:latin typeface="EB Garamond"/>
                <a:ea typeface="EB Garamond"/>
                <a:cs typeface="EB Garamond"/>
                <a:sym typeface="EB Garamond"/>
              </a:rPr>
              <a:t> </a:t>
            </a:r>
            <a:endParaRPr sz="2500">
              <a:latin typeface="EB Garamond"/>
              <a:ea typeface="EB Garamond"/>
              <a:cs typeface="EB Garamond"/>
              <a:sym typeface="EB Garamond"/>
            </a:endParaRPr>
          </a:p>
          <a:p>
            <a:pPr indent="0" lvl="0" marL="0" rtl="0" algn="l">
              <a:spcBef>
                <a:spcPts val="0"/>
              </a:spcBef>
              <a:spcAft>
                <a:spcPts val="0"/>
              </a:spcAft>
              <a:buNone/>
            </a:pPr>
            <a:r>
              <a:t/>
            </a:r>
            <a:endParaRPr sz="2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7"/>
          <p:cNvSpPr txBox="1"/>
          <p:nvPr>
            <p:ph type="title"/>
          </p:nvPr>
        </p:nvSpPr>
        <p:spPr>
          <a:xfrm>
            <a:off x="950068" y="418950"/>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Introduction (continued)</a:t>
            </a:r>
            <a:endParaRPr/>
          </a:p>
          <a:p>
            <a:pPr indent="0" lvl="0" marL="0" rtl="0" algn="ctr">
              <a:lnSpc>
                <a:spcPct val="90000"/>
              </a:lnSpc>
              <a:spcBef>
                <a:spcPts val="0"/>
              </a:spcBef>
              <a:spcAft>
                <a:spcPts val="0"/>
              </a:spcAft>
              <a:buClr>
                <a:schemeClr val="dk1"/>
              </a:buClr>
              <a:buSzPts val="3400"/>
              <a:buFont typeface="Arial"/>
              <a:buNone/>
            </a:pPr>
            <a:r>
              <a:t/>
            </a:r>
            <a:endParaRPr sz="2100">
              <a:highlight>
                <a:schemeClr val="lt1"/>
              </a:highlight>
              <a:latin typeface="Times New Roman"/>
              <a:ea typeface="Times New Roman"/>
              <a:cs typeface="Times New Roman"/>
              <a:sym typeface="Times New Roman"/>
            </a:endParaRPr>
          </a:p>
          <a:p>
            <a:pPr indent="0" lvl="0" marL="0" rtl="0" algn="ctr">
              <a:lnSpc>
                <a:spcPct val="90000"/>
              </a:lnSpc>
              <a:spcBef>
                <a:spcPts val="0"/>
              </a:spcBef>
              <a:spcAft>
                <a:spcPts val="0"/>
              </a:spcAft>
              <a:buClr>
                <a:schemeClr val="dk1"/>
              </a:buClr>
              <a:buSzPts val="3400"/>
              <a:buFont typeface="Arial"/>
              <a:buNone/>
            </a:pPr>
            <a:r>
              <a:rPr lang="en-US" sz="2100">
                <a:highlight>
                  <a:schemeClr val="lt1"/>
                </a:highlight>
                <a:latin typeface="Garamond"/>
                <a:ea typeface="Garamond"/>
                <a:cs typeface="Garamond"/>
                <a:sym typeface="Garamond"/>
              </a:rPr>
              <a:t>GLOBE protocols were used to study water temperature, conductivity, pH, dissolved oxygen, water transparency, and freshwater macroinvertebrates from three tributaries in the Lake Erie watershed.  The Maumee River tributary in Toledo, Ohio, Crooked Brook in Dunkirk, NY, and Canadaway Creek in Fredonia, NY were studied in July of 2020.  </a:t>
            </a:r>
            <a:endParaRPr>
              <a:latin typeface="Garamond"/>
              <a:ea typeface="Garamond"/>
              <a:cs typeface="Garamond"/>
              <a:sym typeface="Garamond"/>
            </a:endParaRPr>
          </a:p>
        </p:txBody>
      </p:sp>
      <p:pic>
        <p:nvPicPr>
          <p:cNvPr id="150" name="Google Shape;150;p17"/>
          <p:cNvPicPr preferRelativeResize="0"/>
          <p:nvPr/>
        </p:nvPicPr>
        <p:blipFill>
          <a:blip r:embed="rId3">
            <a:alphaModFix/>
          </a:blip>
          <a:stretch>
            <a:fillRect/>
          </a:stretch>
        </p:blipFill>
        <p:spPr>
          <a:xfrm>
            <a:off x="1215450" y="2611500"/>
            <a:ext cx="3102376" cy="4135526"/>
          </a:xfrm>
          <a:prstGeom prst="rect">
            <a:avLst/>
          </a:prstGeom>
          <a:noFill/>
          <a:ln>
            <a:noFill/>
          </a:ln>
        </p:spPr>
      </p:pic>
      <p:pic>
        <p:nvPicPr>
          <p:cNvPr id="151" name="Google Shape;151;p17"/>
          <p:cNvPicPr preferRelativeResize="0"/>
          <p:nvPr/>
        </p:nvPicPr>
        <p:blipFill>
          <a:blip r:embed="rId4">
            <a:alphaModFix/>
          </a:blip>
          <a:stretch>
            <a:fillRect/>
          </a:stretch>
        </p:blipFill>
        <p:spPr>
          <a:xfrm>
            <a:off x="8107125" y="2610561"/>
            <a:ext cx="3102375" cy="4137413"/>
          </a:xfrm>
          <a:prstGeom prst="rect">
            <a:avLst/>
          </a:prstGeom>
          <a:noFill/>
          <a:ln>
            <a:noFill/>
          </a:ln>
        </p:spPr>
      </p:pic>
      <p:pic>
        <p:nvPicPr>
          <p:cNvPr id="152" name="Google Shape;152;p17"/>
          <p:cNvPicPr preferRelativeResize="0"/>
          <p:nvPr/>
        </p:nvPicPr>
        <p:blipFill>
          <a:blip r:embed="rId5">
            <a:alphaModFix/>
          </a:blip>
          <a:stretch>
            <a:fillRect/>
          </a:stretch>
        </p:blipFill>
        <p:spPr>
          <a:xfrm>
            <a:off x="4558063" y="3438448"/>
            <a:ext cx="3308820" cy="24816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18"/>
          <p:cNvSpPr txBox="1"/>
          <p:nvPr>
            <p:ph type="title"/>
          </p:nvPr>
        </p:nvSpPr>
        <p:spPr>
          <a:xfrm>
            <a:off x="1112068" y="376575"/>
            <a:ext cx="10291800" cy="107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060"/>
              <a:buFont typeface="Arial"/>
              <a:buNone/>
            </a:pPr>
            <a:r>
              <a:rPr lang="en-US" sz="3060"/>
              <a:t>Research Methods</a:t>
            </a:r>
            <a:br>
              <a:rPr lang="en-US" sz="3060"/>
            </a:br>
            <a:endParaRPr/>
          </a:p>
        </p:txBody>
      </p:sp>
      <p:sp>
        <p:nvSpPr>
          <p:cNvPr id="158" name="Google Shape;158;p18"/>
          <p:cNvSpPr txBox="1"/>
          <p:nvPr>
            <p:ph idx="1" type="body"/>
          </p:nvPr>
        </p:nvSpPr>
        <p:spPr>
          <a:xfrm>
            <a:off x="1363500" y="1453800"/>
            <a:ext cx="9789000" cy="4562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sz="2800">
                <a:latin typeface="Garamond"/>
                <a:ea typeface="Garamond"/>
                <a:cs typeface="Garamond"/>
                <a:sym typeface="Garamond"/>
              </a:rPr>
              <a:t>Water </a:t>
            </a:r>
            <a:r>
              <a:rPr lang="en-US" sz="2800">
                <a:latin typeface="Garamond"/>
                <a:ea typeface="Garamond"/>
                <a:cs typeface="Garamond"/>
                <a:sym typeface="Garamond"/>
              </a:rPr>
              <a:t>quality</a:t>
            </a:r>
            <a:r>
              <a:rPr lang="en-US" sz="2800">
                <a:latin typeface="Garamond"/>
                <a:ea typeface="Garamond"/>
                <a:cs typeface="Garamond"/>
                <a:sym typeface="Garamond"/>
              </a:rPr>
              <a:t> data will be collected from 3 tributaries of the Lake Erie watershed. The Maumee River tributary in Toledo, Ohio, Canadaway Creek in Fredonia, New York and Crooked Brook in Dunkirk, New York. Our plan will produce data to compare water quality from the Western Basin of Lake Erie to the Eastern Basin of the lake.</a:t>
            </a:r>
            <a:endParaRPr sz="2800">
              <a:latin typeface="Garamond"/>
              <a:ea typeface="Garamond"/>
              <a:cs typeface="Garamond"/>
              <a:sym typeface="Garamond"/>
            </a:endParaRPr>
          </a:p>
          <a:p>
            <a:pPr indent="0" lvl="0" marL="0" rtl="0" algn="l">
              <a:lnSpc>
                <a:spcPct val="120000"/>
              </a:lnSpc>
              <a:spcBef>
                <a:spcPts val="0"/>
              </a:spcBef>
              <a:spcAft>
                <a:spcPts val="0"/>
              </a:spcAft>
              <a:buNone/>
            </a:pPr>
            <a:r>
              <a:t/>
            </a:r>
            <a:endParaRPr sz="1600">
              <a:latin typeface="Garamond"/>
              <a:ea typeface="Garamond"/>
              <a:cs typeface="Garamond"/>
              <a:sym typeface="Garamond"/>
            </a:endParaRPr>
          </a:p>
          <a:p>
            <a:pPr indent="0" lvl="0" marL="0" rtl="0" algn="l">
              <a:lnSpc>
                <a:spcPct val="100000"/>
              </a:lnSpc>
              <a:spcBef>
                <a:spcPts val="0"/>
              </a:spcBef>
              <a:spcAft>
                <a:spcPts val="0"/>
              </a:spcAft>
              <a:buNone/>
            </a:pPr>
            <a:r>
              <a:rPr lang="en-US" sz="2800">
                <a:latin typeface="Garamond"/>
                <a:ea typeface="Garamond"/>
                <a:cs typeface="Garamond"/>
                <a:sym typeface="Garamond"/>
              </a:rPr>
              <a:t>The following GLOBE Hydrology protocols will be used: Water </a:t>
            </a:r>
            <a:r>
              <a:rPr lang="en-US" sz="2800">
                <a:latin typeface="Garamond"/>
                <a:ea typeface="Garamond"/>
                <a:cs typeface="Garamond"/>
                <a:sym typeface="Garamond"/>
              </a:rPr>
              <a:t>Transparency</a:t>
            </a:r>
            <a:r>
              <a:rPr lang="en-US" sz="2800">
                <a:latin typeface="Garamond"/>
                <a:ea typeface="Garamond"/>
                <a:cs typeface="Garamond"/>
                <a:sym typeface="Garamond"/>
              </a:rPr>
              <a:t>, Water Temperature, Dissolved Oxygen and pH.</a:t>
            </a:r>
            <a:endParaRPr sz="2800">
              <a:latin typeface="Garamond"/>
              <a:ea typeface="Garamond"/>
              <a:cs typeface="Garamond"/>
              <a:sym typeface="Garamond"/>
            </a:endParaRPr>
          </a:p>
          <a:p>
            <a:pPr indent="0" lvl="0" marL="0" rtl="0" algn="l">
              <a:lnSpc>
                <a:spcPct val="120000"/>
              </a:lnSpc>
              <a:spcBef>
                <a:spcPts val="1100"/>
              </a:spcBef>
              <a:spcAft>
                <a:spcPts val="0"/>
              </a:spcAft>
              <a:buNone/>
            </a:pPr>
            <a:r>
              <a:t/>
            </a:r>
            <a:endParaRPr sz="600"/>
          </a:p>
          <a:p>
            <a:pPr indent="0" lvl="0" marL="0" rtl="0" algn="l">
              <a:lnSpc>
                <a:spcPct val="120000"/>
              </a:lnSpc>
              <a:spcBef>
                <a:spcPts val="1100"/>
              </a:spcBef>
              <a:spcAft>
                <a:spcPts val="0"/>
              </a:spcAft>
              <a:buNone/>
            </a:pPr>
            <a:r>
              <a:rPr lang="en-US" sz="2800">
                <a:latin typeface="Garamond"/>
                <a:ea typeface="Garamond"/>
                <a:cs typeface="Garamond"/>
                <a:sym typeface="Garamond"/>
              </a:rPr>
              <a:t>Data will be collected in the morning for 3 consecutive days. </a:t>
            </a:r>
            <a:endParaRPr>
              <a:latin typeface="Garamond"/>
              <a:ea typeface="Garamond"/>
              <a:cs typeface="Garamond"/>
              <a:sym typeface="Garamond"/>
            </a:endParaRPr>
          </a:p>
          <a:p>
            <a:pPr indent="-184468" lvl="0" marL="344488" rtl="0" algn="l">
              <a:lnSpc>
                <a:spcPct val="120000"/>
              </a:lnSpc>
              <a:spcBef>
                <a:spcPts val="1600"/>
              </a:spcBef>
              <a:spcAft>
                <a:spcPts val="0"/>
              </a:spcAft>
              <a:buClr>
                <a:schemeClr val="dk1"/>
              </a:buClr>
              <a:buSzPts val="2520"/>
              <a:buNone/>
            </a:pPr>
            <a:r>
              <a:t/>
            </a:r>
            <a:endParaRPr sz="2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19"/>
          <p:cNvSpPr txBox="1"/>
          <p:nvPr>
            <p:ph type="title"/>
          </p:nvPr>
        </p:nvSpPr>
        <p:spPr>
          <a:xfrm>
            <a:off x="950068" y="247500"/>
            <a:ext cx="10291864" cy="10772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Map of Study Site: Lake Erie</a:t>
            </a:r>
            <a:endParaRPr/>
          </a:p>
          <a:p>
            <a:pPr indent="0" lvl="0" marL="0" rtl="0" algn="ctr">
              <a:lnSpc>
                <a:spcPct val="90000"/>
              </a:lnSpc>
              <a:spcBef>
                <a:spcPts val="0"/>
              </a:spcBef>
              <a:spcAft>
                <a:spcPts val="0"/>
              </a:spcAft>
              <a:buClr>
                <a:schemeClr val="dk1"/>
              </a:buClr>
              <a:buSzPts val="3400"/>
              <a:buFont typeface="Arial"/>
              <a:buNone/>
            </a:pPr>
            <a:r>
              <a:rPr lang="en-US"/>
              <a:t>Globe Visualization Tool</a:t>
            </a:r>
            <a:endParaRPr/>
          </a:p>
        </p:txBody>
      </p:sp>
      <p:pic>
        <p:nvPicPr>
          <p:cNvPr id="164" name="Google Shape;164;p19"/>
          <p:cNvPicPr preferRelativeResize="0"/>
          <p:nvPr/>
        </p:nvPicPr>
        <p:blipFill>
          <a:blip r:embed="rId3">
            <a:alphaModFix/>
          </a:blip>
          <a:stretch>
            <a:fillRect/>
          </a:stretch>
        </p:blipFill>
        <p:spPr>
          <a:xfrm>
            <a:off x="2668250" y="1324729"/>
            <a:ext cx="6855512" cy="5228470"/>
          </a:xfrm>
          <a:prstGeom prst="rect">
            <a:avLst/>
          </a:prstGeom>
          <a:noFill/>
          <a:ln>
            <a:noFill/>
          </a:ln>
        </p:spPr>
      </p:pic>
      <p:sp>
        <p:nvSpPr>
          <p:cNvPr id="165" name="Google Shape;165;p19"/>
          <p:cNvSpPr/>
          <p:nvPr/>
        </p:nvSpPr>
        <p:spPr>
          <a:xfrm>
            <a:off x="3136625" y="4643050"/>
            <a:ext cx="711000" cy="648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9"/>
          <p:cNvSpPr/>
          <p:nvPr/>
        </p:nvSpPr>
        <p:spPr>
          <a:xfrm>
            <a:off x="7324375" y="2516425"/>
            <a:ext cx="711000" cy="648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7" name="Google Shape;167;p19"/>
          <p:cNvCxnSpPr>
            <a:stCxn id="165" idx="3"/>
            <a:endCxn id="166" idx="7"/>
          </p:cNvCxnSpPr>
          <p:nvPr/>
        </p:nvCxnSpPr>
        <p:spPr>
          <a:xfrm flipH="1" rot="10800000">
            <a:off x="3240749" y="2611309"/>
            <a:ext cx="4690500" cy="258510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0"/>
          <p:cNvSpPr txBox="1"/>
          <p:nvPr>
            <p:ph type="title"/>
          </p:nvPr>
        </p:nvSpPr>
        <p:spPr>
          <a:xfrm>
            <a:off x="950068" y="171300"/>
            <a:ext cx="10291800" cy="107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Data Collection Site Locations leading into Lake Erie</a:t>
            </a:r>
            <a:endParaRPr/>
          </a:p>
          <a:p>
            <a:pPr indent="0" lvl="0" marL="0" rtl="0" algn="ctr">
              <a:lnSpc>
                <a:spcPct val="90000"/>
              </a:lnSpc>
              <a:spcBef>
                <a:spcPts val="0"/>
              </a:spcBef>
              <a:spcAft>
                <a:spcPts val="0"/>
              </a:spcAft>
              <a:buClr>
                <a:schemeClr val="dk1"/>
              </a:buClr>
              <a:buSzPts val="3400"/>
              <a:buFont typeface="Arial"/>
              <a:buNone/>
            </a:pPr>
            <a:r>
              <a:rPr lang="en-US"/>
              <a:t>Collection from Tributaries 7/20/20 - 7/22/20 </a:t>
            </a:r>
            <a:endParaRPr/>
          </a:p>
          <a:p>
            <a:pPr indent="0" lvl="0" marL="0" rtl="0" algn="ctr">
              <a:lnSpc>
                <a:spcPct val="90000"/>
              </a:lnSpc>
              <a:spcBef>
                <a:spcPts val="0"/>
              </a:spcBef>
              <a:spcAft>
                <a:spcPts val="0"/>
              </a:spcAft>
              <a:buClr>
                <a:schemeClr val="dk1"/>
              </a:buClr>
              <a:buSzPts val="3400"/>
              <a:buFont typeface="Arial"/>
              <a:buNone/>
            </a:pPr>
            <a:r>
              <a:rPr lang="en-US" sz="1800"/>
              <a:t>[</a:t>
            </a:r>
            <a:r>
              <a:rPr lang="en-US" sz="1800"/>
              <a:t>GLOBE VIsualization tool and Google Maps]</a:t>
            </a:r>
            <a:endParaRPr sz="1800"/>
          </a:p>
          <a:p>
            <a:pPr indent="0" lvl="0" marL="0" rtl="0" algn="ctr">
              <a:lnSpc>
                <a:spcPct val="90000"/>
              </a:lnSpc>
              <a:spcBef>
                <a:spcPts val="0"/>
              </a:spcBef>
              <a:spcAft>
                <a:spcPts val="0"/>
              </a:spcAft>
              <a:buClr>
                <a:schemeClr val="dk1"/>
              </a:buClr>
              <a:buSzPts val="3400"/>
              <a:buFont typeface="Arial"/>
              <a:buNone/>
            </a:pPr>
            <a:r>
              <a:t/>
            </a:r>
            <a:endParaRPr/>
          </a:p>
        </p:txBody>
      </p:sp>
      <p:pic>
        <p:nvPicPr>
          <p:cNvPr id="173" name="Google Shape;173;p20"/>
          <p:cNvPicPr preferRelativeResize="0"/>
          <p:nvPr/>
        </p:nvPicPr>
        <p:blipFill rotWithShape="1">
          <a:blip r:embed="rId3">
            <a:alphaModFix/>
          </a:blip>
          <a:srcRect b="5897" l="0" r="29976" t="24391"/>
          <a:stretch/>
        </p:blipFill>
        <p:spPr>
          <a:xfrm>
            <a:off x="3712400" y="1486024"/>
            <a:ext cx="4767150" cy="2721101"/>
          </a:xfrm>
          <a:prstGeom prst="rect">
            <a:avLst/>
          </a:prstGeom>
          <a:noFill/>
          <a:ln>
            <a:noFill/>
          </a:ln>
        </p:spPr>
      </p:pic>
      <p:sp>
        <p:nvSpPr>
          <p:cNvPr id="174" name="Google Shape;174;p20"/>
          <p:cNvSpPr/>
          <p:nvPr/>
        </p:nvSpPr>
        <p:spPr>
          <a:xfrm>
            <a:off x="6474875" y="4368350"/>
            <a:ext cx="113100" cy="137100"/>
          </a:xfrm>
          <a:prstGeom prst="donut">
            <a:avLst>
              <a:gd fmla="val 10773" name="adj"/>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20"/>
          <p:cNvPicPr preferRelativeResize="0"/>
          <p:nvPr/>
        </p:nvPicPr>
        <p:blipFill>
          <a:blip r:embed="rId4">
            <a:alphaModFix/>
          </a:blip>
          <a:stretch>
            <a:fillRect/>
          </a:stretch>
        </p:blipFill>
        <p:spPr>
          <a:xfrm>
            <a:off x="7451463" y="3847276"/>
            <a:ext cx="3681110" cy="2885275"/>
          </a:xfrm>
          <a:prstGeom prst="rect">
            <a:avLst/>
          </a:prstGeom>
          <a:noFill/>
          <a:ln>
            <a:noFill/>
          </a:ln>
        </p:spPr>
      </p:pic>
      <p:pic>
        <p:nvPicPr>
          <p:cNvPr id="176" name="Google Shape;176;p20"/>
          <p:cNvPicPr preferRelativeResize="0"/>
          <p:nvPr/>
        </p:nvPicPr>
        <p:blipFill>
          <a:blip r:embed="rId5">
            <a:alphaModFix/>
          </a:blip>
          <a:stretch>
            <a:fillRect/>
          </a:stretch>
        </p:blipFill>
        <p:spPr>
          <a:xfrm>
            <a:off x="1183825" y="3847275"/>
            <a:ext cx="3753150" cy="28852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1"/>
          <p:cNvSpPr txBox="1"/>
          <p:nvPr>
            <p:ph type="title"/>
          </p:nvPr>
        </p:nvSpPr>
        <p:spPr>
          <a:xfrm>
            <a:off x="1553218" y="161325"/>
            <a:ext cx="10291800" cy="107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400"/>
              <a:buFont typeface="Arial"/>
              <a:buNone/>
            </a:pPr>
            <a:r>
              <a:rPr lang="en-US"/>
              <a:t>Map of Site #1 Canadaway Creek</a:t>
            </a:r>
            <a:endParaRPr/>
          </a:p>
          <a:p>
            <a:pPr indent="0" lvl="0" marL="0" rtl="0" algn="ctr">
              <a:lnSpc>
                <a:spcPct val="90000"/>
              </a:lnSpc>
              <a:spcBef>
                <a:spcPts val="0"/>
              </a:spcBef>
              <a:spcAft>
                <a:spcPts val="0"/>
              </a:spcAft>
              <a:buClr>
                <a:schemeClr val="dk1"/>
              </a:buClr>
              <a:buSzPts val="3400"/>
              <a:buFont typeface="Arial"/>
              <a:buNone/>
            </a:pPr>
            <a:r>
              <a:rPr lang="en-US"/>
              <a:t>Fredonia, NY</a:t>
            </a:r>
            <a:endParaRPr/>
          </a:p>
          <a:p>
            <a:pPr indent="0" lvl="0" marL="0" rtl="0" algn="ctr">
              <a:lnSpc>
                <a:spcPct val="90000"/>
              </a:lnSpc>
              <a:spcBef>
                <a:spcPts val="0"/>
              </a:spcBef>
              <a:spcAft>
                <a:spcPts val="0"/>
              </a:spcAft>
              <a:buClr>
                <a:schemeClr val="dk1"/>
              </a:buClr>
              <a:buSzPts val="3400"/>
              <a:buFont typeface="Arial"/>
              <a:buNone/>
            </a:pPr>
            <a:r>
              <a:rPr lang="en-US"/>
              <a:t>Chautauqua County </a:t>
            </a:r>
            <a:endParaRPr/>
          </a:p>
          <a:p>
            <a:pPr indent="0" lvl="0" marL="0" rtl="0" algn="ctr">
              <a:spcBef>
                <a:spcPts val="0"/>
              </a:spcBef>
              <a:spcAft>
                <a:spcPts val="0"/>
              </a:spcAft>
              <a:buClr>
                <a:schemeClr val="dk1"/>
              </a:buClr>
              <a:buSzPts val="3400"/>
              <a:buFont typeface="Arial"/>
              <a:buNone/>
            </a:pPr>
            <a:r>
              <a:rPr lang="en-US" sz="1800"/>
              <a:t>[GLOBE VIsualization tool and Google Maps]</a:t>
            </a:r>
            <a:endParaRPr/>
          </a:p>
          <a:p>
            <a:pPr indent="0" lvl="0" marL="0" rtl="0" algn="ctr">
              <a:lnSpc>
                <a:spcPct val="90000"/>
              </a:lnSpc>
              <a:spcBef>
                <a:spcPts val="0"/>
              </a:spcBef>
              <a:spcAft>
                <a:spcPts val="0"/>
              </a:spcAft>
              <a:buClr>
                <a:schemeClr val="dk1"/>
              </a:buClr>
              <a:buSzPts val="3400"/>
              <a:buFont typeface="Arial"/>
              <a:buNone/>
            </a:pPr>
            <a:r>
              <a:t/>
            </a:r>
            <a:endParaRPr/>
          </a:p>
        </p:txBody>
      </p:sp>
      <p:pic>
        <p:nvPicPr>
          <p:cNvPr id="182" name="Google Shape;182;p21"/>
          <p:cNvPicPr preferRelativeResize="0"/>
          <p:nvPr/>
        </p:nvPicPr>
        <p:blipFill>
          <a:blip r:embed="rId3">
            <a:alphaModFix/>
          </a:blip>
          <a:stretch>
            <a:fillRect/>
          </a:stretch>
        </p:blipFill>
        <p:spPr>
          <a:xfrm>
            <a:off x="1088176" y="3131699"/>
            <a:ext cx="5221823" cy="3303549"/>
          </a:xfrm>
          <a:prstGeom prst="rect">
            <a:avLst/>
          </a:prstGeom>
          <a:noFill/>
          <a:ln>
            <a:noFill/>
          </a:ln>
        </p:spPr>
      </p:pic>
      <p:cxnSp>
        <p:nvCxnSpPr>
          <p:cNvPr id="183" name="Google Shape;183;p21"/>
          <p:cNvCxnSpPr/>
          <p:nvPr/>
        </p:nvCxnSpPr>
        <p:spPr>
          <a:xfrm rot="10800000">
            <a:off x="4305775" y="4947475"/>
            <a:ext cx="1377900" cy="407400"/>
          </a:xfrm>
          <a:prstGeom prst="straightConnector1">
            <a:avLst/>
          </a:prstGeom>
          <a:noFill/>
          <a:ln cap="flat" cmpd="sng" w="76200">
            <a:solidFill>
              <a:srgbClr val="FF9900"/>
            </a:solidFill>
            <a:prstDash val="solid"/>
            <a:round/>
            <a:headEnd len="med" w="med" type="none"/>
            <a:tailEnd len="med" w="med" type="stealth"/>
          </a:ln>
        </p:spPr>
      </p:cxnSp>
      <p:pic>
        <p:nvPicPr>
          <p:cNvPr id="184" name="Google Shape;184;p21"/>
          <p:cNvPicPr preferRelativeResize="0"/>
          <p:nvPr/>
        </p:nvPicPr>
        <p:blipFill>
          <a:blip r:embed="rId4">
            <a:alphaModFix/>
          </a:blip>
          <a:stretch>
            <a:fillRect/>
          </a:stretch>
        </p:blipFill>
        <p:spPr>
          <a:xfrm>
            <a:off x="6419300" y="2396725"/>
            <a:ext cx="4935974" cy="4038524"/>
          </a:xfrm>
          <a:prstGeom prst="rect">
            <a:avLst/>
          </a:prstGeom>
          <a:noFill/>
          <a:ln>
            <a:noFill/>
          </a:ln>
        </p:spPr>
      </p:pic>
      <p:pic>
        <p:nvPicPr>
          <p:cNvPr id="185" name="Google Shape;185;p21"/>
          <p:cNvPicPr preferRelativeResize="0"/>
          <p:nvPr/>
        </p:nvPicPr>
        <p:blipFill>
          <a:blip r:embed="rId5">
            <a:alphaModFix/>
          </a:blip>
          <a:stretch>
            <a:fillRect/>
          </a:stretch>
        </p:blipFill>
        <p:spPr>
          <a:xfrm>
            <a:off x="1344825" y="915525"/>
            <a:ext cx="2292301" cy="3055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dison">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