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2" d="100"/>
          <a:sy n="72" d="100"/>
        </p:scale>
        <p:origin x="-106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4" y="5254284"/>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357"/>
            <a:endParaRPr lang="en-US">
              <a:solidFill>
                <a:prstClr val="white"/>
              </a:solidFill>
            </a:endParaRPr>
          </a:p>
        </p:txBody>
      </p:sp>
      <p:sp>
        <p:nvSpPr>
          <p:cNvPr id="8" name="عنوان 7"/>
          <p:cNvSpPr>
            <a:spLocks noGrp="1"/>
          </p:cNvSpPr>
          <p:nvPr>
            <p:ph type="ctrTitle"/>
          </p:nvPr>
        </p:nvSpPr>
        <p:spPr>
          <a:xfrm>
            <a:off x="540545" y="776290"/>
            <a:ext cx="8062912" cy="1470025"/>
          </a:xfrm>
        </p:spPr>
        <p:txBody>
          <a:bodyPr anchor="b">
            <a:normAutofit/>
          </a:bodyPr>
          <a:lstStyle>
            <a:lvl1pPr algn="r">
              <a:defRPr sz="4400"/>
            </a:lvl1pPr>
          </a:lstStyle>
          <a:p>
            <a:r>
              <a:rPr kumimoji="0" lang="ar-SA"/>
              <a:t>انقر لتحرير نمط العنوان الرئيسي</a:t>
            </a:r>
            <a:endParaRPr kumimoji="0" lang="en-US"/>
          </a:p>
        </p:txBody>
      </p:sp>
      <p:sp>
        <p:nvSpPr>
          <p:cNvPr id="9" name="عنوان فرعي 8"/>
          <p:cNvSpPr>
            <a:spLocks noGrp="1"/>
          </p:cNvSpPr>
          <p:nvPr>
            <p:ph type="subTitle" idx="1"/>
          </p:nvPr>
        </p:nvSpPr>
        <p:spPr>
          <a:xfrm>
            <a:off x="540545"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8"/>
            <a:ext cx="5791200" cy="365125"/>
          </a:xfrm>
        </p:spPr>
        <p:txBody>
          <a:bodyPr tIns="0" bIns="0" anchor="t"/>
          <a:lstStyle>
            <a:lvl1pPr algn="r">
              <a:defRPr sz="1000"/>
            </a:lvl1pPr>
          </a:lstStyle>
          <a:p>
            <a:fld id="{E0EC33C1-C31D-44A3-B488-0559D2AB6419}" type="datetimeFigureOut">
              <a:rPr lang="ar-SA" smtClean="0">
                <a:solidFill>
                  <a:prstClr val="white"/>
                </a:solidFill>
              </a:rPr>
              <a:pPr/>
              <a:t>18/08/44</a:t>
            </a:fld>
            <a:endParaRPr lang="ar-SA">
              <a:solidFill>
                <a:prstClr val="white"/>
              </a:solidFill>
            </a:endParaRPr>
          </a:p>
        </p:txBody>
      </p:sp>
      <p:sp>
        <p:nvSpPr>
          <p:cNvPr id="17" name="عنصر نائب للتذييل 16"/>
          <p:cNvSpPr>
            <a:spLocks noGrp="1"/>
          </p:cNvSpPr>
          <p:nvPr>
            <p:ph type="ftr" sz="quarter" idx="11"/>
          </p:nvPr>
        </p:nvSpPr>
        <p:spPr>
          <a:xfrm>
            <a:off x="1371600" y="5650706"/>
            <a:ext cx="5791200" cy="365125"/>
          </a:xfrm>
        </p:spPr>
        <p:txBody>
          <a:bodyPr tIns="0" bIns="0" anchor="b"/>
          <a:lstStyle>
            <a:lvl1pPr algn="r">
              <a:defRPr sz="1100"/>
            </a:lvl1pPr>
          </a:lstStyle>
          <a:p>
            <a:endParaRPr lang="ar-SA">
              <a:solidFill>
                <a:prstClr val="white"/>
              </a:solidFill>
            </a:endParaRPr>
          </a:p>
        </p:txBody>
      </p:sp>
      <p:sp>
        <p:nvSpPr>
          <p:cNvPr id="29" name="عنصر نائب لرقم الشريحة 28"/>
          <p:cNvSpPr>
            <a:spLocks noGrp="1"/>
          </p:cNvSpPr>
          <p:nvPr>
            <p:ph type="sldNum" sz="quarter" idx="12"/>
          </p:nvPr>
        </p:nvSpPr>
        <p:spPr>
          <a:xfrm>
            <a:off x="8392247" y="5752309"/>
            <a:ext cx="502920" cy="365125"/>
          </a:xfrm>
        </p:spPr>
        <p:txBody>
          <a:bodyPr anchor="ctr"/>
          <a:lstStyle>
            <a:lvl1pPr algn="ctr">
              <a:defRPr sz="1300">
                <a:solidFill>
                  <a:srgbClr val="FFFFFF"/>
                </a:solidFill>
              </a:defRPr>
            </a:lvl1pPr>
          </a:lstStyle>
          <a:p>
            <a:fld id="{A704DFC0-E045-4011-AAE2-46694B423378}" type="slidenum">
              <a:rPr lang="ar-SA" smtClean="0"/>
              <a:pPr/>
              <a:t>‹#›</a:t>
            </a:fld>
            <a:endParaRPr lang="ar-SA"/>
          </a:p>
        </p:txBody>
      </p:sp>
    </p:spTree>
    <p:extLst>
      <p:ext uri="{BB962C8B-B14F-4D97-AF65-F5344CB8AC3E}">
        <p14:creationId xmlns:p14="http://schemas.microsoft.com/office/powerpoint/2010/main" val="4247395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E0EC33C1-C31D-44A3-B488-0559D2AB6419}" type="datetimeFigureOut">
              <a:rPr lang="ar-SA" smtClean="0">
                <a:solidFill>
                  <a:prstClr val="white"/>
                </a:solidFill>
              </a:rPr>
              <a:pPr/>
              <a:t>18/08/44</a:t>
            </a:fld>
            <a:endParaRPr lang="ar-SA">
              <a:solidFill>
                <a:prstClr val="white"/>
              </a:solidFill>
            </a:endParaRPr>
          </a:p>
        </p:txBody>
      </p:sp>
      <p:sp>
        <p:nvSpPr>
          <p:cNvPr id="5" name="عنصر نائب للتذييل 4"/>
          <p:cNvSpPr>
            <a:spLocks noGrp="1"/>
          </p:cNvSpPr>
          <p:nvPr>
            <p:ph type="ftr" sz="quarter" idx="11"/>
          </p:nvPr>
        </p:nvSpPr>
        <p:spPr/>
        <p:txBody>
          <a:bodyPr/>
          <a:lstStyle/>
          <a:p>
            <a:endParaRPr lang="ar-SA">
              <a:solidFill>
                <a:prstClr val="white"/>
              </a:solidFill>
            </a:endParaRPr>
          </a:p>
        </p:txBody>
      </p:sp>
      <p:sp>
        <p:nvSpPr>
          <p:cNvPr id="6" name="عنصر نائب لرقم الشريحة 5"/>
          <p:cNvSpPr>
            <a:spLocks noGrp="1"/>
          </p:cNvSpPr>
          <p:nvPr>
            <p:ph type="sldNum" sz="quarter" idx="12"/>
          </p:nvPr>
        </p:nvSpPr>
        <p:spPr/>
        <p:txBody>
          <a:bodyPr/>
          <a:lstStyle/>
          <a:p>
            <a:fld id="{A704DFC0-E045-4011-AAE2-46694B423378}" type="slidenum">
              <a:rPr lang="ar-SA" smtClean="0">
                <a:solidFill>
                  <a:prstClr val="white"/>
                </a:solidFill>
              </a:rPr>
              <a:pPr/>
              <a:t>‹#›</a:t>
            </a:fld>
            <a:endParaRPr lang="ar-SA">
              <a:solidFill>
                <a:prstClr val="white"/>
              </a:solidFill>
            </a:endParaRPr>
          </a:p>
        </p:txBody>
      </p:sp>
    </p:spTree>
    <p:extLst>
      <p:ext uri="{BB962C8B-B14F-4D97-AF65-F5344CB8AC3E}">
        <p14:creationId xmlns:p14="http://schemas.microsoft.com/office/powerpoint/2010/main" val="3727573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E0EC33C1-C31D-44A3-B488-0559D2AB6419}" type="datetimeFigureOut">
              <a:rPr lang="ar-SA" smtClean="0">
                <a:solidFill>
                  <a:prstClr val="white"/>
                </a:solidFill>
              </a:rPr>
              <a:pPr/>
              <a:t>18/08/44</a:t>
            </a:fld>
            <a:endParaRPr lang="ar-SA">
              <a:solidFill>
                <a:prstClr val="white"/>
              </a:solidFill>
            </a:endParaRPr>
          </a:p>
        </p:txBody>
      </p:sp>
      <p:sp>
        <p:nvSpPr>
          <p:cNvPr id="5" name="عنصر نائب للتذييل 4"/>
          <p:cNvSpPr>
            <a:spLocks noGrp="1"/>
          </p:cNvSpPr>
          <p:nvPr>
            <p:ph type="ftr" sz="quarter" idx="11"/>
          </p:nvPr>
        </p:nvSpPr>
        <p:spPr/>
        <p:txBody>
          <a:bodyPr/>
          <a:lstStyle/>
          <a:p>
            <a:endParaRPr lang="ar-SA">
              <a:solidFill>
                <a:prstClr val="white"/>
              </a:solidFill>
            </a:endParaRPr>
          </a:p>
        </p:txBody>
      </p:sp>
      <p:sp>
        <p:nvSpPr>
          <p:cNvPr id="6" name="عنصر نائب لرقم الشريحة 5"/>
          <p:cNvSpPr>
            <a:spLocks noGrp="1"/>
          </p:cNvSpPr>
          <p:nvPr>
            <p:ph type="sldNum" sz="quarter" idx="12"/>
          </p:nvPr>
        </p:nvSpPr>
        <p:spPr/>
        <p:txBody>
          <a:bodyPr/>
          <a:lstStyle/>
          <a:p>
            <a:fld id="{A704DFC0-E045-4011-AAE2-46694B423378}" type="slidenum">
              <a:rPr lang="ar-SA" smtClean="0">
                <a:solidFill>
                  <a:prstClr val="white"/>
                </a:solidFill>
              </a:rPr>
              <a:pPr/>
              <a:t>‹#›</a:t>
            </a:fld>
            <a:endParaRPr lang="ar-SA">
              <a:solidFill>
                <a:prstClr val="white"/>
              </a:solidFill>
            </a:endParaRPr>
          </a:p>
        </p:txBody>
      </p:sp>
    </p:spTree>
    <p:extLst>
      <p:ext uri="{BB962C8B-B14F-4D97-AF65-F5344CB8AC3E}">
        <p14:creationId xmlns:p14="http://schemas.microsoft.com/office/powerpoint/2010/main" val="92526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E0EC33C1-C31D-44A3-B488-0559D2AB6419}" type="datetimeFigureOut">
              <a:rPr lang="ar-SA" smtClean="0">
                <a:solidFill>
                  <a:prstClr val="white"/>
                </a:solidFill>
              </a:rPr>
              <a:pPr/>
              <a:t>18/08/44</a:t>
            </a:fld>
            <a:endParaRPr lang="ar-SA">
              <a:solidFill>
                <a:prstClr val="white"/>
              </a:solidFill>
            </a:endParaRPr>
          </a:p>
        </p:txBody>
      </p:sp>
      <p:sp>
        <p:nvSpPr>
          <p:cNvPr id="5" name="عنصر نائب للتذييل 4"/>
          <p:cNvSpPr>
            <a:spLocks noGrp="1"/>
          </p:cNvSpPr>
          <p:nvPr>
            <p:ph type="ftr" sz="quarter" idx="11"/>
          </p:nvPr>
        </p:nvSpPr>
        <p:spPr>
          <a:xfrm>
            <a:off x="457201" y="6480971"/>
            <a:ext cx="4260056" cy="300831"/>
          </a:xfrm>
        </p:spPr>
        <p:txBody>
          <a:bodyPr/>
          <a:lstStyle/>
          <a:p>
            <a:endParaRPr lang="ar-SA">
              <a:solidFill>
                <a:prstClr val="white"/>
              </a:solidFill>
            </a:endParaRPr>
          </a:p>
        </p:txBody>
      </p:sp>
      <p:sp>
        <p:nvSpPr>
          <p:cNvPr id="6" name="عنصر نائب لرقم الشريحة 5"/>
          <p:cNvSpPr>
            <a:spLocks noGrp="1"/>
          </p:cNvSpPr>
          <p:nvPr>
            <p:ph type="sldNum" sz="quarter" idx="12"/>
          </p:nvPr>
        </p:nvSpPr>
        <p:spPr/>
        <p:txBody>
          <a:bodyPr/>
          <a:lstStyle/>
          <a:p>
            <a:fld id="{A704DFC0-E045-4011-AAE2-46694B423378}" type="slidenum">
              <a:rPr lang="ar-SA" smtClean="0">
                <a:solidFill>
                  <a:prstClr val="white"/>
                </a:solidFill>
              </a:rPr>
              <a:pPr/>
              <a:t>‹#›</a:t>
            </a:fld>
            <a:endParaRPr lang="ar-SA">
              <a:solidFill>
                <a:prstClr val="white"/>
              </a:solidFill>
            </a:endParaRPr>
          </a:p>
        </p:txBody>
      </p:sp>
    </p:spTree>
    <p:extLst>
      <p:ext uri="{BB962C8B-B14F-4D97-AF65-F5344CB8AC3E}">
        <p14:creationId xmlns:p14="http://schemas.microsoft.com/office/powerpoint/2010/main" val="1338123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5" y="7035"/>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endParaRPr lang="en-US">
              <a:solidFill>
                <a:prstClr val="white"/>
              </a:solidFill>
            </a:endParaRPr>
          </a:p>
        </p:txBody>
      </p:sp>
      <p:sp>
        <p:nvSpPr>
          <p:cNvPr id="8" name="مثلث متساوي الساقين 7"/>
          <p:cNvSpPr/>
          <p:nvPr/>
        </p:nvSpPr>
        <p:spPr>
          <a:xfrm rot="5400000" flipV="1">
            <a:off x="7554354"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357"/>
            <a:endParaRPr lang="en-US">
              <a:solidFill>
                <a:prstClr val="white"/>
              </a:solidFill>
            </a:endParaRPr>
          </a:p>
        </p:txBody>
      </p:sp>
      <p:sp>
        <p:nvSpPr>
          <p:cNvPr id="4" name="عنصر نائب للتاريخ 3"/>
          <p:cNvSpPr>
            <a:spLocks noGrp="1"/>
          </p:cNvSpPr>
          <p:nvPr>
            <p:ph type="dt" sz="half" idx="10"/>
          </p:nvPr>
        </p:nvSpPr>
        <p:spPr>
          <a:xfrm>
            <a:off x="6955632" y="6477000"/>
            <a:ext cx="2133600" cy="304800"/>
          </a:xfrm>
        </p:spPr>
        <p:txBody>
          <a:bodyPr/>
          <a:lstStyle/>
          <a:p>
            <a:fld id="{E0EC33C1-C31D-44A3-B488-0559D2AB6419}" type="datetimeFigureOut">
              <a:rPr lang="ar-SA" smtClean="0">
                <a:solidFill>
                  <a:prstClr val="white"/>
                </a:solidFill>
              </a:rPr>
              <a:pPr/>
              <a:t>18/08/44</a:t>
            </a:fld>
            <a:endParaRPr lang="ar-SA">
              <a:solidFill>
                <a:prstClr val="white"/>
              </a:solidFill>
            </a:endParaRPr>
          </a:p>
        </p:txBody>
      </p:sp>
      <p:sp>
        <p:nvSpPr>
          <p:cNvPr id="5" name="عنصر نائب للتذييل 4"/>
          <p:cNvSpPr>
            <a:spLocks noGrp="1"/>
          </p:cNvSpPr>
          <p:nvPr>
            <p:ph type="ftr" sz="quarter" idx="11"/>
          </p:nvPr>
        </p:nvSpPr>
        <p:spPr>
          <a:xfrm>
            <a:off x="2619376" y="6480971"/>
            <a:ext cx="4260056" cy="300831"/>
          </a:xfrm>
        </p:spPr>
        <p:txBody>
          <a:bodyPr/>
          <a:lstStyle/>
          <a:p>
            <a:endParaRPr lang="ar-SA">
              <a:solidFill>
                <a:prstClr val="white"/>
              </a:solidFill>
            </a:endParaRPr>
          </a:p>
        </p:txBody>
      </p:sp>
      <p:sp>
        <p:nvSpPr>
          <p:cNvPr id="6" name="عنصر نائب لرقم الشريحة 5"/>
          <p:cNvSpPr>
            <a:spLocks noGrp="1"/>
          </p:cNvSpPr>
          <p:nvPr>
            <p:ph type="sldNum" sz="quarter" idx="12"/>
          </p:nvPr>
        </p:nvSpPr>
        <p:spPr>
          <a:xfrm>
            <a:off x="8451056" y="809625"/>
            <a:ext cx="502920" cy="300831"/>
          </a:xfrm>
        </p:spPr>
        <p:txBody>
          <a:bodyPr/>
          <a:lstStyle/>
          <a:p>
            <a:fld id="{A704DFC0-E045-4011-AAE2-46694B423378}" type="slidenum">
              <a:rPr lang="ar-SA" smtClean="0">
                <a:solidFill>
                  <a:prstClr val="white"/>
                </a:solidFill>
              </a:rPr>
              <a:pPr/>
              <a:t>‹#›</a:t>
            </a:fld>
            <a:endParaRPr lang="ar-SA">
              <a:solidFill>
                <a:prstClr val="white"/>
              </a:solidFill>
            </a:endParaRPr>
          </a:p>
        </p:txBody>
      </p:sp>
      <p:cxnSp>
        <p:nvCxnSpPr>
          <p:cNvPr id="11" name="رابط مستقيم 10"/>
          <p:cNvCxnSpPr/>
          <p:nvPr/>
        </p:nvCxnSpPr>
        <p:spPr>
          <a:xfrm rot="10800000">
            <a:off x="6468795"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5"/>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6"/>
            <a:ext cx="7239000" cy="1362075"/>
          </a:xfrm>
        </p:spPr>
        <p:txBody>
          <a:bodyPr anchor="ctr"/>
          <a:lstStyle>
            <a:lvl1pPr marL="0" algn="l">
              <a:buNone/>
              <a:defRPr sz="3600" b="1" cap="none" baseline="0"/>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Tree>
    <p:extLst>
      <p:ext uri="{BB962C8B-B14F-4D97-AF65-F5344CB8AC3E}">
        <p14:creationId xmlns:p14="http://schemas.microsoft.com/office/powerpoint/2010/main" val="402875622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457200" y="1722439"/>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4648200" y="1722439"/>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E0EC33C1-C31D-44A3-B488-0559D2AB6419}" type="datetimeFigureOut">
              <a:rPr lang="ar-SA" smtClean="0">
                <a:solidFill>
                  <a:prstClr val="white"/>
                </a:solidFill>
              </a:rPr>
              <a:pPr/>
              <a:t>18/08/44</a:t>
            </a:fld>
            <a:endParaRPr lang="ar-SA">
              <a:solidFill>
                <a:prstClr val="white"/>
              </a:solidFill>
            </a:endParaRPr>
          </a:p>
        </p:txBody>
      </p:sp>
      <p:sp>
        <p:nvSpPr>
          <p:cNvPr id="6" name="عنصر نائب للتذييل 5"/>
          <p:cNvSpPr>
            <a:spLocks noGrp="1"/>
          </p:cNvSpPr>
          <p:nvPr>
            <p:ph type="ftr" sz="quarter" idx="11"/>
          </p:nvPr>
        </p:nvSpPr>
        <p:spPr>
          <a:xfrm>
            <a:off x="457201" y="6480969"/>
            <a:ext cx="4260056" cy="301752"/>
          </a:xfrm>
        </p:spPr>
        <p:txBody>
          <a:bodyPr/>
          <a:lstStyle/>
          <a:p>
            <a:endParaRPr lang="ar-SA">
              <a:solidFill>
                <a:prstClr val="white"/>
              </a:solidFill>
            </a:endParaRPr>
          </a:p>
        </p:txBody>
      </p:sp>
      <p:sp>
        <p:nvSpPr>
          <p:cNvPr id="7" name="عنصر نائب لرقم الشريحة 6"/>
          <p:cNvSpPr>
            <a:spLocks noGrp="1"/>
          </p:cNvSpPr>
          <p:nvPr>
            <p:ph type="sldNum" sz="quarter" idx="12"/>
          </p:nvPr>
        </p:nvSpPr>
        <p:spPr>
          <a:xfrm>
            <a:off x="7589520" y="6480969"/>
            <a:ext cx="502920" cy="301752"/>
          </a:xfrm>
        </p:spPr>
        <p:txBody>
          <a:bodyPr/>
          <a:lstStyle/>
          <a:p>
            <a:fld id="{A704DFC0-E045-4011-AAE2-46694B423378}" type="slidenum">
              <a:rPr lang="ar-SA" smtClean="0">
                <a:solidFill>
                  <a:prstClr val="white"/>
                </a:solidFill>
              </a:rPr>
              <a:pPr/>
              <a:t>‹#›</a:t>
            </a:fld>
            <a:endParaRPr lang="ar-SA">
              <a:solidFill>
                <a:prstClr val="white"/>
              </a:solidFill>
            </a:endParaRPr>
          </a:p>
        </p:txBody>
      </p:sp>
    </p:spTree>
    <p:extLst>
      <p:ext uri="{BB962C8B-B14F-4D97-AF65-F5344CB8AC3E}">
        <p14:creationId xmlns:p14="http://schemas.microsoft.com/office/powerpoint/2010/main" val="491853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1365007"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1365007"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E0EC33C1-C31D-44A3-B488-0559D2AB6419}" type="datetimeFigureOut">
              <a:rPr lang="ar-SA" smtClean="0">
                <a:solidFill>
                  <a:prstClr val="white"/>
                </a:solidFill>
              </a:rPr>
              <a:pPr/>
              <a:t>18/08/44</a:t>
            </a:fld>
            <a:endParaRPr lang="ar-SA">
              <a:solidFill>
                <a:prstClr val="white"/>
              </a:solidFill>
            </a:endParaRPr>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solidFill>
                <a:prstClr val="white"/>
              </a:solidFill>
            </a:endParaRPr>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A704DFC0-E045-4011-AAE2-46694B423378}" type="slidenum">
              <a:rPr lang="ar-SA" smtClean="0">
                <a:solidFill>
                  <a:prstClr val="white"/>
                </a:solidFill>
              </a:rPr>
              <a:pPr/>
              <a:t>‹#›</a:t>
            </a:fld>
            <a:endParaRPr lang="ar-SA">
              <a:solidFill>
                <a:prstClr val="white"/>
              </a:solidFill>
            </a:endParaRPr>
          </a:p>
        </p:txBody>
      </p:sp>
    </p:spTree>
    <p:extLst>
      <p:ext uri="{BB962C8B-B14F-4D97-AF65-F5344CB8AC3E}">
        <p14:creationId xmlns:p14="http://schemas.microsoft.com/office/powerpoint/2010/main" val="3428851824"/>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E0EC33C1-C31D-44A3-B488-0559D2AB6419}" type="datetimeFigureOut">
              <a:rPr lang="ar-SA" smtClean="0">
                <a:solidFill>
                  <a:prstClr val="white"/>
                </a:solidFill>
              </a:rPr>
              <a:pPr/>
              <a:t>18/08/44</a:t>
            </a:fld>
            <a:endParaRPr lang="ar-SA">
              <a:solidFill>
                <a:prstClr val="white"/>
              </a:solidFill>
            </a:endParaRPr>
          </a:p>
        </p:txBody>
      </p:sp>
      <p:sp>
        <p:nvSpPr>
          <p:cNvPr id="4" name="عنصر نائب للتذييل 3"/>
          <p:cNvSpPr>
            <a:spLocks noGrp="1"/>
          </p:cNvSpPr>
          <p:nvPr>
            <p:ph type="ftr" sz="quarter" idx="11"/>
          </p:nvPr>
        </p:nvSpPr>
        <p:spPr/>
        <p:txBody>
          <a:bodyPr/>
          <a:lstStyle/>
          <a:p>
            <a:endParaRPr lang="ar-SA">
              <a:solidFill>
                <a:prstClr val="white"/>
              </a:solidFill>
            </a:endParaRPr>
          </a:p>
        </p:txBody>
      </p:sp>
      <p:sp>
        <p:nvSpPr>
          <p:cNvPr id="5" name="عنصر نائب لرقم الشريحة 4"/>
          <p:cNvSpPr>
            <a:spLocks noGrp="1"/>
          </p:cNvSpPr>
          <p:nvPr>
            <p:ph type="sldNum" sz="quarter" idx="12"/>
          </p:nvPr>
        </p:nvSpPr>
        <p:spPr/>
        <p:txBody>
          <a:bodyPr/>
          <a:lstStyle/>
          <a:p>
            <a:fld id="{A704DFC0-E045-4011-AAE2-46694B423378}" type="slidenum">
              <a:rPr lang="ar-SA" smtClean="0">
                <a:solidFill>
                  <a:prstClr val="white"/>
                </a:solidFill>
              </a:rPr>
              <a:pPr/>
              <a:t>‹#›</a:t>
            </a:fld>
            <a:endParaRPr lang="ar-SA">
              <a:solidFill>
                <a:prstClr val="white"/>
              </a:solidFill>
            </a:endParaRPr>
          </a:p>
        </p:txBody>
      </p:sp>
    </p:spTree>
    <p:extLst>
      <p:ext uri="{BB962C8B-B14F-4D97-AF65-F5344CB8AC3E}">
        <p14:creationId xmlns:p14="http://schemas.microsoft.com/office/powerpoint/2010/main" val="805152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E0EC33C1-C31D-44A3-B488-0559D2AB6419}" type="datetimeFigureOut">
              <a:rPr lang="ar-SA" smtClean="0">
                <a:solidFill>
                  <a:prstClr val="white"/>
                </a:solidFill>
              </a:rPr>
              <a:pPr/>
              <a:t>18/08/44</a:t>
            </a:fld>
            <a:endParaRPr lang="ar-SA">
              <a:solidFill>
                <a:prstClr val="white"/>
              </a:solidFill>
            </a:endParaRPr>
          </a:p>
        </p:txBody>
      </p:sp>
      <p:sp>
        <p:nvSpPr>
          <p:cNvPr id="3" name="عنصر نائب للتذييل 2"/>
          <p:cNvSpPr>
            <a:spLocks noGrp="1"/>
          </p:cNvSpPr>
          <p:nvPr>
            <p:ph type="ftr" sz="quarter" idx="11"/>
          </p:nvPr>
        </p:nvSpPr>
        <p:spPr>
          <a:xfrm>
            <a:off x="457201" y="6481892"/>
            <a:ext cx="4260056" cy="300831"/>
          </a:xfrm>
        </p:spPr>
        <p:txBody>
          <a:bodyPr/>
          <a:lstStyle/>
          <a:p>
            <a:endParaRPr lang="ar-SA">
              <a:solidFill>
                <a:prstClr val="white"/>
              </a:solidFill>
            </a:endParaRPr>
          </a:p>
        </p:txBody>
      </p:sp>
      <p:sp>
        <p:nvSpPr>
          <p:cNvPr id="4" name="عنصر نائب لرقم الشريحة 3"/>
          <p:cNvSpPr>
            <a:spLocks noGrp="1"/>
          </p:cNvSpPr>
          <p:nvPr>
            <p:ph type="sldNum" sz="quarter" idx="12"/>
          </p:nvPr>
        </p:nvSpPr>
        <p:spPr>
          <a:xfrm>
            <a:off x="7589520" y="6480969"/>
            <a:ext cx="502920" cy="301752"/>
          </a:xfrm>
        </p:spPr>
        <p:txBody>
          <a:bodyPr/>
          <a:lstStyle/>
          <a:p>
            <a:fld id="{A704DFC0-E045-4011-AAE2-46694B423378}" type="slidenum">
              <a:rPr lang="ar-SA" smtClean="0">
                <a:solidFill>
                  <a:prstClr val="white"/>
                </a:solidFill>
              </a:rPr>
              <a:pPr/>
              <a:t>‹#›</a:t>
            </a:fld>
            <a:endParaRPr lang="ar-SA">
              <a:solidFill>
                <a:prstClr val="white"/>
              </a:solidFill>
            </a:endParaRPr>
          </a:p>
        </p:txBody>
      </p:sp>
    </p:spTree>
    <p:extLst>
      <p:ext uri="{BB962C8B-B14F-4D97-AF65-F5344CB8AC3E}">
        <p14:creationId xmlns:p14="http://schemas.microsoft.com/office/powerpoint/2010/main" val="196605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E0EC33C1-C31D-44A3-B488-0559D2AB6419}" type="datetimeFigureOut">
              <a:rPr lang="ar-SA" smtClean="0">
                <a:solidFill>
                  <a:prstClr val="white"/>
                </a:solidFill>
              </a:rPr>
              <a:pPr/>
              <a:t>18/08/44</a:t>
            </a:fld>
            <a:endParaRPr lang="ar-SA">
              <a:solidFill>
                <a:prstClr val="white"/>
              </a:solidFill>
            </a:endParaRPr>
          </a:p>
        </p:txBody>
      </p:sp>
      <p:sp>
        <p:nvSpPr>
          <p:cNvPr id="6" name="عنصر نائب للتذييل 5"/>
          <p:cNvSpPr>
            <a:spLocks noGrp="1"/>
          </p:cNvSpPr>
          <p:nvPr>
            <p:ph type="ftr" sz="quarter" idx="11"/>
          </p:nvPr>
        </p:nvSpPr>
        <p:spPr>
          <a:xfrm>
            <a:off x="1135857" y="6556248"/>
            <a:ext cx="5143120" cy="301752"/>
          </a:xfrm>
        </p:spPr>
        <p:txBody>
          <a:bodyPr/>
          <a:lstStyle>
            <a:lvl1pPr>
              <a:defRPr sz="900"/>
            </a:lvl1pPr>
          </a:lstStyle>
          <a:p>
            <a:endParaRPr lang="ar-SA">
              <a:solidFill>
                <a:prstClr val="white"/>
              </a:solidFill>
            </a:endParaRPr>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A704DFC0-E045-4011-AAE2-46694B423378}" type="slidenum">
              <a:rPr lang="ar-SA" smtClean="0">
                <a:solidFill>
                  <a:prstClr val="white"/>
                </a:solidFill>
              </a:rPr>
              <a:pPr/>
              <a:t>‹#›</a:t>
            </a:fld>
            <a:endParaRPr lang="ar-SA">
              <a:solidFill>
                <a:prstClr val="white"/>
              </a:solidFill>
            </a:endParaRPr>
          </a:p>
        </p:txBody>
      </p:sp>
    </p:spTree>
    <p:extLst>
      <p:ext uri="{BB962C8B-B14F-4D97-AF65-F5344CB8AC3E}">
        <p14:creationId xmlns:p14="http://schemas.microsoft.com/office/powerpoint/2010/main" val="34247446"/>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a:t>انقر فوق الأيقونة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E0EC33C1-C31D-44A3-B488-0559D2AB6419}" type="datetimeFigureOut">
              <a:rPr lang="ar-SA" smtClean="0">
                <a:solidFill>
                  <a:prstClr val="white"/>
                </a:solidFill>
              </a:rPr>
              <a:pPr/>
              <a:t>18/08/44</a:t>
            </a:fld>
            <a:endParaRPr lang="ar-SA">
              <a:solidFill>
                <a:prstClr val="white"/>
              </a:solidFill>
            </a:endParaRPr>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solidFill>
                <a:prstClr val="white"/>
              </a:solidFill>
            </a:endParaRPr>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A704DFC0-E045-4011-AAE2-46694B423378}" type="slidenum">
              <a:rPr lang="ar-SA" smtClean="0">
                <a:solidFill>
                  <a:prstClr val="white"/>
                </a:solidFill>
              </a:rPr>
              <a:pPr/>
              <a:t>‹#›</a:t>
            </a:fld>
            <a:endParaRPr lang="ar-SA">
              <a:solidFill>
                <a:prstClr val="white"/>
              </a:solidFill>
            </a:endParaRPr>
          </a:p>
        </p:txBody>
      </p:sp>
    </p:spTree>
    <p:extLst>
      <p:ext uri="{BB962C8B-B14F-4D97-AF65-F5344CB8AC3E}">
        <p14:creationId xmlns:p14="http://schemas.microsoft.com/office/powerpoint/2010/main" val="246832344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5" y="14070"/>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357"/>
            <a:endParaRPr lang="en-US">
              <a:solidFill>
                <a:prstClr val="white"/>
              </a:solidFill>
            </a:endParaRPr>
          </a:p>
        </p:txBody>
      </p:sp>
      <p:cxnSp>
        <p:nvCxnSpPr>
          <p:cNvPr id="8" name="رابط مستقيم 7"/>
          <p:cNvCxnSpPr/>
          <p:nvPr/>
        </p:nvCxnSpPr>
        <p:spPr>
          <a:xfrm>
            <a:off x="0" y="7035"/>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5"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pPr defTabSz="914357"/>
            <a:fld id="{E0EC33C1-C31D-44A3-B488-0559D2AB6419}" type="datetimeFigureOut">
              <a:rPr lang="ar-SA" smtClean="0">
                <a:solidFill>
                  <a:prstClr val="white"/>
                </a:solidFill>
              </a:rPr>
              <a:pPr defTabSz="914357"/>
              <a:t>18/08/44</a:t>
            </a:fld>
            <a:endParaRPr lang="ar-SA">
              <a:solidFill>
                <a:prstClr val="white"/>
              </a:solidFill>
            </a:endParaRPr>
          </a:p>
        </p:txBody>
      </p:sp>
      <p:sp>
        <p:nvSpPr>
          <p:cNvPr id="3" name="عنصر نائب للتذييل 2"/>
          <p:cNvSpPr>
            <a:spLocks noGrp="1"/>
          </p:cNvSpPr>
          <p:nvPr>
            <p:ph type="ftr" sz="quarter" idx="3"/>
          </p:nvPr>
        </p:nvSpPr>
        <p:spPr>
          <a:xfrm>
            <a:off x="457201" y="6481892"/>
            <a:ext cx="4260056" cy="300831"/>
          </a:xfrm>
          <a:prstGeom prst="rect">
            <a:avLst/>
          </a:prstGeom>
        </p:spPr>
        <p:txBody>
          <a:bodyPr vert="horz" anchor="b"/>
          <a:lstStyle>
            <a:lvl1pPr algn="r" eaLnBrk="1" latinLnBrk="0" hangingPunct="1">
              <a:defRPr kumimoji="0" sz="1000">
                <a:solidFill>
                  <a:schemeClr val="tx1"/>
                </a:solidFill>
              </a:defRPr>
            </a:lvl1pPr>
          </a:lstStyle>
          <a:p>
            <a:pPr defTabSz="914357"/>
            <a:endParaRPr lang="ar-SA">
              <a:solidFill>
                <a:prstClr val="white"/>
              </a:solidFill>
            </a:endParaRPr>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pPr defTabSz="914357"/>
            <a:fld id="{A704DFC0-E045-4011-AAE2-46694B423378}" type="slidenum">
              <a:rPr lang="ar-SA" smtClean="0">
                <a:solidFill>
                  <a:prstClr val="white"/>
                </a:solidFill>
              </a:rPr>
              <a:pPr defTabSz="914357"/>
              <a:t>‹#›</a:t>
            </a:fld>
            <a:endParaRPr lang="ar-SA">
              <a:solidFill>
                <a:prstClr val="white"/>
              </a:solidFill>
            </a:endParaRPr>
          </a:p>
        </p:txBody>
      </p:sp>
    </p:spTree>
    <p:extLst>
      <p:ext uri="{BB962C8B-B14F-4D97-AF65-F5344CB8AC3E}">
        <p14:creationId xmlns:p14="http://schemas.microsoft.com/office/powerpoint/2010/main" val="205361000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ttps://1drv.ms/u/s!AhbK49hrdReJiUojExoQW1rdJLH4?subject=https://1drv.ms/u/s!AhbK49hrdReJiUojExoQW1rdJLH4" TargetMode="External"/><Relationship Id="rId7" Type="http://schemas.openxmlformats.org/officeDocument/2006/relationships/hyperlink" Target="mailto:https://1drv.ms/v/s!AhbK49hrdReJiG96X2RDSIgW7--P?subject=https://1drv.ms/v/s!AhbK49hrdReJiG96X2RDSIgW7--P"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mailto:https://doi.org/10.26389/AJSRP.E27216?subject=https://doi.org/10.26389/AJSRP.E27216" TargetMode="External"/><Relationship Id="rId5" Type="http://schemas.openxmlformats.org/officeDocument/2006/relationships/image" Target="../media/image3.jpg"/><Relationship Id="rId4" Type="http://schemas.openxmlformats.org/officeDocument/2006/relationships/hyperlink" Target="mailto:https://forms.office.com/Pages/ResponsePage.aspx?id=63amB9ouB0OwpxhE7cWhWKpKTA6oClVEs1gi8WdR0UtUQVpTUUdWNldBV1hGNFpKTU9TVllYTTlIRy4u&amp;subject=https://forms.office.com/Pages/ResponsePage.aspx?id=63amB9ouB0OwpxhE7cWhWKpKTA6oClVEs1gi8WdR0UtUQVpTUUdWNldBV1hGNFpKTU9TVllYTTlIRy4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20"/>
          <p:cNvSpPr>
            <a:spLocks noChangeArrowheads="1"/>
          </p:cNvSpPr>
          <p:nvPr/>
        </p:nvSpPr>
        <p:spPr bwMode="auto">
          <a:xfrm>
            <a:off x="81309" y="70897"/>
            <a:ext cx="9014292" cy="791837"/>
          </a:xfrm>
          <a:prstGeom prst="roundRect">
            <a:avLst>
              <a:gd name="adj" fmla="val 16667"/>
            </a:avLst>
          </a:prstGeom>
          <a:solidFill>
            <a:schemeClr val="tx2"/>
          </a:solidFill>
          <a:ln w="9525">
            <a:solidFill>
              <a:srgbClr val="98B954"/>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lvl1pPr fontAlgn="base">
              <a:spcBef>
                <a:spcPct val="0"/>
              </a:spcBef>
              <a:spcAft>
                <a:spcPct val="0"/>
              </a:spcAft>
              <a:tabLst>
                <a:tab pos="3452813" algn="l"/>
              </a:tabLst>
              <a:defRPr>
                <a:solidFill>
                  <a:schemeClr val="tx1"/>
                </a:solidFill>
                <a:latin typeface="Arial" pitchFamily="34" charset="0"/>
                <a:cs typeface="Arial" pitchFamily="34" charset="0"/>
              </a:defRPr>
            </a:lvl1pPr>
            <a:lvl2pPr fontAlgn="base">
              <a:spcBef>
                <a:spcPct val="0"/>
              </a:spcBef>
              <a:spcAft>
                <a:spcPct val="0"/>
              </a:spcAft>
              <a:tabLst>
                <a:tab pos="3452813" algn="l"/>
              </a:tabLst>
              <a:defRPr>
                <a:solidFill>
                  <a:schemeClr val="tx1"/>
                </a:solidFill>
                <a:latin typeface="Arial" pitchFamily="34" charset="0"/>
                <a:cs typeface="Arial" pitchFamily="34" charset="0"/>
              </a:defRPr>
            </a:lvl2pPr>
            <a:lvl3pPr fontAlgn="base">
              <a:spcBef>
                <a:spcPct val="0"/>
              </a:spcBef>
              <a:spcAft>
                <a:spcPct val="0"/>
              </a:spcAft>
              <a:tabLst>
                <a:tab pos="3452813" algn="l"/>
              </a:tabLst>
              <a:defRPr>
                <a:solidFill>
                  <a:schemeClr val="tx1"/>
                </a:solidFill>
                <a:latin typeface="Arial" pitchFamily="34" charset="0"/>
                <a:cs typeface="Arial" pitchFamily="34" charset="0"/>
              </a:defRPr>
            </a:lvl3pPr>
            <a:lvl4pPr fontAlgn="base">
              <a:spcBef>
                <a:spcPct val="0"/>
              </a:spcBef>
              <a:spcAft>
                <a:spcPct val="0"/>
              </a:spcAft>
              <a:tabLst>
                <a:tab pos="3452813" algn="l"/>
              </a:tabLst>
              <a:defRPr>
                <a:solidFill>
                  <a:schemeClr val="tx1"/>
                </a:solidFill>
                <a:latin typeface="Arial" pitchFamily="34" charset="0"/>
                <a:cs typeface="Arial" pitchFamily="34" charset="0"/>
              </a:defRPr>
            </a:lvl4pPr>
            <a:lvl5pPr fontAlgn="base">
              <a:spcBef>
                <a:spcPct val="0"/>
              </a:spcBef>
              <a:spcAft>
                <a:spcPct val="0"/>
              </a:spcAft>
              <a:tabLst>
                <a:tab pos="3452813" algn="l"/>
              </a:tabLst>
              <a:defRPr>
                <a:solidFill>
                  <a:schemeClr val="tx1"/>
                </a:solidFill>
                <a:latin typeface="Arial" pitchFamily="34" charset="0"/>
                <a:cs typeface="Arial" pitchFamily="34" charset="0"/>
              </a:defRPr>
            </a:lvl5pPr>
            <a:lvl6pPr fontAlgn="base">
              <a:spcBef>
                <a:spcPct val="0"/>
              </a:spcBef>
              <a:spcAft>
                <a:spcPct val="0"/>
              </a:spcAft>
              <a:tabLst>
                <a:tab pos="3452813" algn="l"/>
              </a:tabLst>
              <a:defRPr>
                <a:solidFill>
                  <a:schemeClr val="tx1"/>
                </a:solidFill>
                <a:latin typeface="Arial" pitchFamily="34" charset="0"/>
                <a:cs typeface="Arial" pitchFamily="34" charset="0"/>
              </a:defRPr>
            </a:lvl6pPr>
            <a:lvl7pPr fontAlgn="base">
              <a:spcBef>
                <a:spcPct val="0"/>
              </a:spcBef>
              <a:spcAft>
                <a:spcPct val="0"/>
              </a:spcAft>
              <a:tabLst>
                <a:tab pos="3452813" algn="l"/>
              </a:tabLst>
              <a:defRPr>
                <a:solidFill>
                  <a:schemeClr val="tx1"/>
                </a:solidFill>
                <a:latin typeface="Arial" pitchFamily="34" charset="0"/>
                <a:cs typeface="Arial" pitchFamily="34" charset="0"/>
              </a:defRPr>
            </a:lvl7pPr>
            <a:lvl8pPr fontAlgn="base">
              <a:spcBef>
                <a:spcPct val="0"/>
              </a:spcBef>
              <a:spcAft>
                <a:spcPct val="0"/>
              </a:spcAft>
              <a:tabLst>
                <a:tab pos="3452813" algn="l"/>
              </a:tabLst>
              <a:defRPr>
                <a:solidFill>
                  <a:schemeClr val="tx1"/>
                </a:solidFill>
                <a:latin typeface="Arial" pitchFamily="34" charset="0"/>
                <a:cs typeface="Arial" pitchFamily="34" charset="0"/>
              </a:defRPr>
            </a:lvl8pPr>
            <a:lvl9pPr fontAlgn="base">
              <a:spcBef>
                <a:spcPct val="0"/>
              </a:spcBef>
              <a:spcAft>
                <a:spcPct val="0"/>
              </a:spcAft>
              <a:tabLst>
                <a:tab pos="3452813" algn="l"/>
              </a:tabLst>
              <a:defRPr>
                <a:solidFill>
                  <a:schemeClr val="tx1"/>
                </a:solidFill>
                <a:latin typeface="Arial" pitchFamily="34" charset="0"/>
                <a:cs typeface="Arial" pitchFamily="34" charset="0"/>
              </a:defRPr>
            </a:lvl9pPr>
          </a:lstStyle>
          <a:p>
            <a:pPr eaLnBrk="0" hangingPunct="0">
              <a:defRPr/>
            </a:pPr>
            <a:r>
              <a:rPr lang="ar-SA" altLang="ar-SA" sz="1100" kern="0" dirty="0">
                <a:solidFill>
                  <a:prstClr val="black"/>
                </a:solidFill>
                <a:latin typeface="Calibri" pitchFamily="34" charset="0"/>
                <a:ea typeface="Calibri" pitchFamily="34" charset="0"/>
              </a:rPr>
              <a:t>                                                </a:t>
            </a:r>
            <a:endParaRPr lang="ar-SA" altLang="ar-SA" kern="0" dirty="0">
              <a:solidFill>
                <a:prstClr val="black"/>
              </a:solidFill>
            </a:endParaRPr>
          </a:p>
        </p:txBody>
      </p:sp>
      <p:sp>
        <p:nvSpPr>
          <p:cNvPr id="6" name="مستطيل مستدير الزوايا 15"/>
          <p:cNvSpPr>
            <a:spLocks noChangeArrowheads="1"/>
          </p:cNvSpPr>
          <p:nvPr/>
        </p:nvSpPr>
        <p:spPr bwMode="auto">
          <a:xfrm>
            <a:off x="86648" y="962454"/>
            <a:ext cx="1620944" cy="3218102"/>
          </a:xfrm>
          <a:prstGeom prst="roundRect">
            <a:avLst>
              <a:gd name="adj" fmla="val 16667"/>
            </a:avLst>
          </a:prstGeom>
          <a:solidFill>
            <a:srgbClr val="FFFFFF"/>
          </a:solidFill>
          <a:ln w="25400">
            <a:solidFill>
              <a:srgbClr val="4F81BD"/>
            </a:solidFill>
            <a:round/>
            <a:headEnd/>
            <a:tailEnd/>
          </a:ln>
        </p:spPr>
        <p:txBody>
          <a:bodyPr vert="horz" wrap="square" lIns="91440" tIns="45720" rIns="91440" bIns="45720" numCol="1" anchor="ctr" anchorCtr="0" compatLnSpc="1">
            <a:prstTxWarp prst="textNoShape">
              <a:avLst/>
            </a:prstTxWarp>
          </a:bodyPr>
          <a:lstStyle/>
          <a:p>
            <a:pPr>
              <a:lnSpc>
                <a:spcPct val="115000"/>
              </a:lnSpc>
              <a:tabLst>
                <a:tab pos="2051685" algn="l"/>
              </a:tabLst>
              <a:defRPr/>
            </a:pPr>
            <a:endParaRPr lang="ar-SA" sz="800" b="1" kern="0" dirty="0">
              <a:solidFill>
                <a:prstClr val="black"/>
              </a:solidFill>
              <a:ea typeface="Calibri"/>
            </a:endParaRPr>
          </a:p>
          <a:p>
            <a:pPr>
              <a:lnSpc>
                <a:spcPct val="115000"/>
              </a:lnSpc>
              <a:tabLst>
                <a:tab pos="2051685" algn="l"/>
              </a:tabLst>
              <a:defRPr/>
            </a:pPr>
            <a:endParaRPr lang="ar-SA" sz="800" b="1" kern="0" dirty="0">
              <a:solidFill>
                <a:prstClr val="black"/>
              </a:solidFill>
              <a:ea typeface="Calibri"/>
            </a:endParaRPr>
          </a:p>
          <a:p>
            <a:pPr>
              <a:lnSpc>
                <a:spcPct val="115000"/>
              </a:lnSpc>
              <a:tabLst>
                <a:tab pos="2051685" algn="l"/>
              </a:tabLst>
              <a:defRPr/>
            </a:pPr>
            <a:endParaRPr lang="ar-SA" sz="800" b="1" kern="0" dirty="0">
              <a:solidFill>
                <a:prstClr val="black"/>
              </a:solidFill>
              <a:ea typeface="Calibri"/>
            </a:endParaRPr>
          </a:p>
          <a:p>
            <a:pPr>
              <a:lnSpc>
                <a:spcPct val="115000"/>
              </a:lnSpc>
              <a:tabLst>
                <a:tab pos="2051685" algn="l"/>
              </a:tabLst>
              <a:defRPr/>
            </a:pPr>
            <a:endParaRPr lang="ar-SA" sz="800" b="1" kern="0" dirty="0">
              <a:solidFill>
                <a:prstClr val="black"/>
              </a:solidFill>
              <a:ea typeface="Calibri"/>
            </a:endParaRPr>
          </a:p>
          <a:p>
            <a:pPr>
              <a:lnSpc>
                <a:spcPct val="115000"/>
              </a:lnSpc>
              <a:tabLst>
                <a:tab pos="2051685" algn="l"/>
              </a:tabLst>
              <a:defRPr/>
            </a:pPr>
            <a:endParaRPr lang="ar-SA" sz="800" b="1" kern="0" dirty="0">
              <a:solidFill>
                <a:prstClr val="black"/>
              </a:solidFill>
              <a:ea typeface="Calibri"/>
            </a:endParaRPr>
          </a:p>
          <a:p>
            <a:pPr>
              <a:lnSpc>
                <a:spcPct val="115000"/>
              </a:lnSpc>
              <a:tabLst>
                <a:tab pos="2051685" algn="l"/>
              </a:tabLst>
              <a:defRPr/>
            </a:pPr>
            <a:endParaRPr lang="ar-SA" sz="800" b="1" kern="0" dirty="0">
              <a:solidFill>
                <a:prstClr val="black"/>
              </a:solidFill>
              <a:ea typeface="Calibri"/>
            </a:endParaRPr>
          </a:p>
          <a:p>
            <a:pPr>
              <a:lnSpc>
                <a:spcPct val="115000"/>
              </a:lnSpc>
              <a:tabLst>
                <a:tab pos="2051685" algn="l"/>
              </a:tabLst>
              <a:defRPr/>
            </a:pPr>
            <a:endParaRPr lang="ar-SA" sz="800" b="1" kern="0" dirty="0">
              <a:solidFill>
                <a:prstClr val="black"/>
              </a:solidFill>
              <a:ea typeface="Calibri"/>
            </a:endParaRPr>
          </a:p>
          <a:p>
            <a:pPr>
              <a:lnSpc>
                <a:spcPct val="115000"/>
              </a:lnSpc>
              <a:tabLst>
                <a:tab pos="2051685" algn="l"/>
              </a:tabLst>
              <a:defRPr/>
            </a:pPr>
            <a:endParaRPr lang="ar-SA" sz="800" b="1" kern="0" dirty="0">
              <a:solidFill>
                <a:prstClr val="black"/>
              </a:solidFill>
              <a:ea typeface="Calibri"/>
            </a:endParaRPr>
          </a:p>
          <a:p>
            <a:pPr algn="ctr">
              <a:lnSpc>
                <a:spcPct val="115000"/>
              </a:lnSpc>
              <a:tabLst>
                <a:tab pos="2051685" algn="l"/>
              </a:tabLst>
              <a:defRPr/>
            </a:pPr>
            <a:endParaRPr lang="ar-SA" sz="1600" b="1" kern="0" dirty="0">
              <a:solidFill>
                <a:prstClr val="black"/>
              </a:solidFill>
              <a:ea typeface="Calibri"/>
            </a:endParaRPr>
          </a:p>
          <a:p>
            <a:pPr algn="ctr">
              <a:lnSpc>
                <a:spcPct val="115000"/>
              </a:lnSpc>
              <a:tabLst>
                <a:tab pos="2051685" algn="l"/>
              </a:tabLst>
              <a:defRPr/>
            </a:pPr>
            <a:endParaRPr lang="ar-SA" sz="1600" b="1" kern="0" dirty="0">
              <a:solidFill>
                <a:prstClr val="black"/>
              </a:solidFill>
              <a:ea typeface="Calibri"/>
            </a:endParaRPr>
          </a:p>
          <a:p>
            <a:pPr algn="ctr">
              <a:tabLst>
                <a:tab pos="2051685" algn="l"/>
              </a:tabLst>
              <a:defRPr/>
            </a:pPr>
            <a:endParaRPr lang="ar-SA" sz="1600" b="1" kern="0" dirty="0">
              <a:solidFill>
                <a:prstClr val="black"/>
              </a:solidFill>
              <a:ea typeface="Calibri"/>
            </a:endParaRPr>
          </a:p>
          <a:p>
            <a:pPr algn="ctr">
              <a:tabLst>
                <a:tab pos="2051685" algn="l"/>
              </a:tabLst>
              <a:defRPr/>
            </a:pPr>
            <a:endParaRPr lang="ar-SA" sz="900" b="1" kern="0" dirty="0">
              <a:solidFill>
                <a:prstClr val="black"/>
              </a:solidFill>
              <a:ea typeface="Calibri"/>
            </a:endParaRPr>
          </a:p>
          <a:p>
            <a:pPr algn="ctr">
              <a:lnSpc>
                <a:spcPct val="115000"/>
              </a:lnSpc>
              <a:spcAft>
                <a:spcPts val="1000"/>
              </a:spcAft>
              <a:defRPr/>
            </a:pPr>
            <a:endParaRPr lang="ar-SA" sz="1000" b="1" kern="0" dirty="0">
              <a:solidFill>
                <a:prstClr val="black"/>
              </a:solidFill>
              <a:ea typeface="Calibri"/>
            </a:endParaRPr>
          </a:p>
          <a:p>
            <a:pPr algn="ctr">
              <a:lnSpc>
                <a:spcPct val="115000"/>
              </a:lnSpc>
              <a:spcAft>
                <a:spcPts val="1000"/>
              </a:spcAft>
              <a:defRPr/>
            </a:pPr>
            <a:r>
              <a:rPr lang="ar-SA" sz="1200" b="1" kern="0" dirty="0">
                <a:solidFill>
                  <a:prstClr val="black"/>
                </a:solidFill>
                <a:ea typeface="Calibri"/>
              </a:rPr>
              <a:t> </a:t>
            </a:r>
            <a:endParaRPr lang="en-US" sz="1200" kern="0" dirty="0">
              <a:solidFill>
                <a:prstClr val="black"/>
              </a:solidFill>
              <a:ea typeface="Calibri"/>
              <a:cs typeface="Arial"/>
            </a:endParaRPr>
          </a:p>
          <a:p>
            <a:pPr algn="ctr" fontAlgn="base">
              <a:spcBef>
                <a:spcPct val="0"/>
              </a:spcBef>
              <a:spcAft>
                <a:spcPct val="0"/>
              </a:spcAft>
              <a:defRPr/>
            </a:pPr>
            <a:endParaRPr lang="ar-SA" altLang="ar-SA" sz="1600" b="1" kern="0" dirty="0">
              <a:solidFill>
                <a:prstClr val="black"/>
              </a:solidFill>
            </a:endParaRPr>
          </a:p>
          <a:p>
            <a:pPr algn="ctr" fontAlgn="base">
              <a:spcBef>
                <a:spcPct val="0"/>
              </a:spcBef>
              <a:spcAft>
                <a:spcPct val="0"/>
              </a:spcAft>
              <a:defRPr/>
            </a:pPr>
            <a:endParaRPr lang="ar-SA" altLang="ar-SA" sz="1600" b="1" kern="0" dirty="0">
              <a:solidFill>
                <a:prstClr val="black"/>
              </a:solidFill>
            </a:endParaRPr>
          </a:p>
          <a:p>
            <a:pPr algn="ctr" fontAlgn="base">
              <a:spcBef>
                <a:spcPct val="0"/>
              </a:spcBef>
              <a:spcAft>
                <a:spcPct val="0"/>
              </a:spcAft>
              <a:defRPr/>
            </a:pPr>
            <a:endParaRPr lang="ar-SA" altLang="ar-SA" sz="800" kern="0" dirty="0">
              <a:solidFill>
                <a:prstClr val="black"/>
              </a:solidFill>
              <a:latin typeface="Arial" pitchFamily="34" charset="0"/>
            </a:endParaRPr>
          </a:p>
          <a:p>
            <a:pPr algn="l" rtl="0" eaLnBrk="0" fontAlgn="base" hangingPunct="0">
              <a:spcBef>
                <a:spcPct val="0"/>
              </a:spcBef>
              <a:spcAft>
                <a:spcPct val="0"/>
              </a:spcAft>
              <a:defRPr/>
            </a:pPr>
            <a:endParaRPr lang="ar-SA" altLang="ar-SA" kern="0" dirty="0">
              <a:solidFill>
                <a:prstClr val="black"/>
              </a:solidFill>
              <a:latin typeface="Arial" pitchFamily="34" charset="0"/>
            </a:endParaRPr>
          </a:p>
        </p:txBody>
      </p:sp>
      <p:sp>
        <p:nvSpPr>
          <p:cNvPr id="7" name="مستطيل مستدير الزوايا 16"/>
          <p:cNvSpPr>
            <a:spLocks noChangeArrowheads="1"/>
          </p:cNvSpPr>
          <p:nvPr/>
        </p:nvSpPr>
        <p:spPr bwMode="auto">
          <a:xfrm>
            <a:off x="-1412" y="4180556"/>
            <a:ext cx="1721550" cy="2610415"/>
          </a:xfrm>
          <a:prstGeom prst="roundRect">
            <a:avLst>
              <a:gd name="adj" fmla="val 16667"/>
            </a:avLst>
          </a:prstGeom>
          <a:solidFill>
            <a:srgbClr val="FFFFFF"/>
          </a:solidFill>
          <a:ln w="25400">
            <a:solidFill>
              <a:srgbClr val="4F81BD"/>
            </a:solidFill>
            <a:round/>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pPr>
            <a:endParaRPr lang="ar-SA" altLang="ar-SA" sz="1600" b="1" dirty="0">
              <a:solidFill>
                <a:prstClr val="black"/>
              </a:solidFill>
              <a:ea typeface="Calibri" pitchFamily="34" charset="0"/>
            </a:endParaRPr>
          </a:p>
          <a:p>
            <a:pPr algn="ctr">
              <a:lnSpc>
                <a:spcPct val="115000"/>
              </a:lnSpc>
              <a:tabLst>
                <a:tab pos="2051685" algn="l"/>
              </a:tabLst>
            </a:pPr>
            <a:endParaRPr lang="ar-SA" altLang="ar-SA" sz="1400" b="1" dirty="0">
              <a:solidFill>
                <a:prstClr val="black"/>
              </a:solidFill>
              <a:ea typeface="Calibri" pitchFamily="34" charset="0"/>
            </a:endParaRPr>
          </a:p>
          <a:p>
            <a:pPr algn="ctr" fontAlgn="base">
              <a:spcBef>
                <a:spcPct val="0"/>
              </a:spcBef>
              <a:spcAft>
                <a:spcPct val="0"/>
              </a:spcAft>
            </a:pPr>
            <a:endParaRPr lang="ar-SA" altLang="ar-SA" sz="1600" b="1" dirty="0">
              <a:solidFill>
                <a:prstClr val="black"/>
              </a:solidFill>
              <a:ea typeface="Calibri" pitchFamily="34" charset="0"/>
            </a:endParaRPr>
          </a:p>
        </p:txBody>
      </p:sp>
      <p:sp>
        <p:nvSpPr>
          <p:cNvPr id="8" name="مستطيل مستدير الزوايا 13"/>
          <p:cNvSpPr>
            <a:spLocks noChangeArrowheads="1"/>
          </p:cNvSpPr>
          <p:nvPr/>
        </p:nvSpPr>
        <p:spPr bwMode="auto">
          <a:xfrm>
            <a:off x="1772454" y="938675"/>
            <a:ext cx="2341418" cy="5693729"/>
          </a:xfrm>
          <a:prstGeom prst="roundRect">
            <a:avLst>
              <a:gd name="adj" fmla="val 16667"/>
            </a:avLst>
          </a:prstGeom>
          <a:solidFill>
            <a:srgbClr val="FFFFFF"/>
          </a:solidFill>
          <a:ln w="25400">
            <a:solidFill>
              <a:srgbClr val="4F81BD"/>
            </a:solidFill>
            <a:round/>
            <a:headEnd/>
            <a:tailEnd/>
          </a:ln>
        </p:spPr>
        <p:txBody>
          <a:bodyPr vert="horz" wrap="square" lIns="91440" tIns="45720" rIns="91440" bIns="45720" numCol="1" anchor="ctr" anchorCtr="0" compatLnSpc="1">
            <a:prstTxWarp prst="textNoShape">
              <a:avLst/>
            </a:prstTxWarp>
          </a:bodyPr>
          <a:lstStyle/>
          <a:p>
            <a:pPr algn="ctr">
              <a:lnSpc>
                <a:spcPct val="115000"/>
              </a:lnSpc>
              <a:spcAft>
                <a:spcPts val="1000"/>
              </a:spcAft>
            </a:pPr>
            <a:endParaRPr lang="ar-SA" altLang="ar-SA" sz="800" dirty="0">
              <a:solidFill>
                <a:prstClr val="black"/>
              </a:solidFill>
              <a:latin typeface="Arial" pitchFamily="34" charset="0"/>
            </a:endParaRPr>
          </a:p>
        </p:txBody>
      </p:sp>
      <p:sp>
        <p:nvSpPr>
          <p:cNvPr id="9" name="مستطيل مستدير الزوايا 17"/>
          <p:cNvSpPr>
            <a:spLocks noChangeArrowheads="1"/>
          </p:cNvSpPr>
          <p:nvPr/>
        </p:nvSpPr>
        <p:spPr bwMode="auto">
          <a:xfrm>
            <a:off x="4174209" y="1028063"/>
            <a:ext cx="2613280" cy="5693729"/>
          </a:xfrm>
          <a:prstGeom prst="roundRect">
            <a:avLst>
              <a:gd name="adj" fmla="val 16667"/>
            </a:avLst>
          </a:prstGeom>
          <a:solidFill>
            <a:srgbClr val="FFFFFF"/>
          </a:solidFill>
          <a:ln w="25400">
            <a:solidFill>
              <a:srgbClr val="4F81BD"/>
            </a:solidFill>
            <a:round/>
            <a:headEnd/>
            <a:tailEnd/>
          </a:ln>
        </p:spPr>
        <p:txBody>
          <a:bodyPr vert="horz" wrap="square" lIns="91440" tIns="45720" rIns="91440" bIns="45720" numCol="1" anchor="ctr" anchorCtr="0" compatLnSpc="1">
            <a:prstTxWarp prst="textNoShape">
              <a:avLst/>
            </a:prstTxWarp>
          </a:bodyPr>
          <a:lstStyle/>
          <a:p>
            <a:pPr algn="ctr">
              <a:lnSpc>
                <a:spcPct val="115000"/>
              </a:lnSpc>
              <a:spcAft>
                <a:spcPts val="1000"/>
              </a:spcAft>
            </a:pPr>
            <a:endParaRPr lang="ar-SA" sz="1050" b="1" dirty="0">
              <a:solidFill>
                <a:prstClr val="black"/>
              </a:solidFill>
              <a:ea typeface="Calibri"/>
            </a:endParaRPr>
          </a:p>
          <a:p>
            <a:pPr algn="ctr">
              <a:lnSpc>
                <a:spcPct val="115000"/>
              </a:lnSpc>
              <a:spcAft>
                <a:spcPts val="1000"/>
              </a:spcAft>
            </a:pPr>
            <a:endParaRPr lang="ar-SA" sz="1600" b="1" dirty="0">
              <a:solidFill>
                <a:prstClr val="black"/>
              </a:solidFill>
              <a:ea typeface="Calibri"/>
            </a:endParaRPr>
          </a:p>
          <a:p>
            <a:pPr algn="ctr">
              <a:lnSpc>
                <a:spcPct val="115000"/>
              </a:lnSpc>
              <a:spcAft>
                <a:spcPts val="1000"/>
              </a:spcAft>
            </a:pPr>
            <a:endParaRPr lang="ar-SA" sz="1600" b="1" dirty="0">
              <a:solidFill>
                <a:prstClr val="black"/>
              </a:solidFill>
              <a:ea typeface="Calibri"/>
            </a:endParaRPr>
          </a:p>
          <a:p>
            <a:pPr algn="ctr">
              <a:spcAft>
                <a:spcPts val="1000"/>
              </a:spcAft>
            </a:pPr>
            <a:endParaRPr lang="ar-SA" sz="1600" b="1" dirty="0">
              <a:solidFill>
                <a:prstClr val="black"/>
              </a:solidFill>
              <a:ea typeface="Calibri"/>
            </a:endParaRPr>
          </a:p>
          <a:p>
            <a:pPr algn="ctr">
              <a:lnSpc>
                <a:spcPct val="115000"/>
              </a:lnSpc>
              <a:spcAft>
                <a:spcPts val="1000"/>
              </a:spcAft>
            </a:pPr>
            <a:endParaRPr lang="ar-SA" sz="1600" b="1" dirty="0">
              <a:solidFill>
                <a:prstClr val="black"/>
              </a:solidFill>
              <a:ea typeface="Calibri"/>
            </a:endParaRPr>
          </a:p>
          <a:p>
            <a:pPr algn="ctr">
              <a:lnSpc>
                <a:spcPct val="115000"/>
              </a:lnSpc>
              <a:spcAft>
                <a:spcPts val="1000"/>
              </a:spcAft>
            </a:pPr>
            <a:endParaRPr lang="ar-SA" sz="1600" b="1" dirty="0">
              <a:solidFill>
                <a:prstClr val="black"/>
              </a:solidFill>
              <a:ea typeface="Calibri"/>
            </a:endParaRPr>
          </a:p>
          <a:p>
            <a:pPr algn="ctr">
              <a:lnSpc>
                <a:spcPct val="115000"/>
              </a:lnSpc>
              <a:spcAft>
                <a:spcPts val="1000"/>
              </a:spcAft>
            </a:pPr>
            <a:endParaRPr lang="ar-SA" sz="1600" b="1" dirty="0">
              <a:solidFill>
                <a:prstClr val="black"/>
              </a:solidFill>
              <a:ea typeface="Calibri"/>
            </a:endParaRPr>
          </a:p>
          <a:p>
            <a:pPr algn="ctr">
              <a:lnSpc>
                <a:spcPct val="115000"/>
              </a:lnSpc>
              <a:spcAft>
                <a:spcPts val="1000"/>
              </a:spcAft>
            </a:pPr>
            <a:endParaRPr lang="ar-SA" sz="1600" b="1" dirty="0">
              <a:solidFill>
                <a:prstClr val="black"/>
              </a:solidFill>
              <a:ea typeface="Calibri"/>
            </a:endParaRPr>
          </a:p>
          <a:p>
            <a:pPr algn="ctr">
              <a:lnSpc>
                <a:spcPct val="115000"/>
              </a:lnSpc>
              <a:spcAft>
                <a:spcPts val="1000"/>
              </a:spcAft>
            </a:pPr>
            <a:endParaRPr lang="ar-SA" sz="1600" b="1" dirty="0">
              <a:solidFill>
                <a:prstClr val="black"/>
              </a:solidFill>
              <a:ea typeface="Calibri"/>
            </a:endParaRPr>
          </a:p>
          <a:p>
            <a:pPr algn="ctr">
              <a:lnSpc>
                <a:spcPct val="115000"/>
              </a:lnSpc>
              <a:spcAft>
                <a:spcPts val="1000"/>
              </a:spcAft>
            </a:pPr>
            <a:endParaRPr lang="ar-SA" sz="1600" b="1" dirty="0">
              <a:solidFill>
                <a:prstClr val="black"/>
              </a:solidFill>
              <a:ea typeface="Calibri"/>
            </a:endParaRPr>
          </a:p>
          <a:p>
            <a:pPr algn="ctr">
              <a:spcAft>
                <a:spcPts val="1000"/>
              </a:spcAft>
            </a:pPr>
            <a:endParaRPr lang="ar-SA" sz="1400" b="1" dirty="0">
              <a:solidFill>
                <a:prstClr val="black"/>
              </a:solidFill>
              <a:ea typeface="Calibri"/>
            </a:endParaRPr>
          </a:p>
          <a:p>
            <a:pPr algn="ctr">
              <a:spcAft>
                <a:spcPts val="1000"/>
              </a:spcAft>
            </a:pPr>
            <a:endParaRPr lang="ar-SA" sz="1100" b="1" dirty="0">
              <a:solidFill>
                <a:prstClr val="black"/>
              </a:solidFill>
              <a:ea typeface="Calibri"/>
            </a:endParaRPr>
          </a:p>
          <a:p>
            <a:pPr>
              <a:lnSpc>
                <a:spcPct val="115000"/>
              </a:lnSpc>
              <a:spcAft>
                <a:spcPts val="1000"/>
              </a:spcAft>
              <a:tabLst>
                <a:tab pos="2638425" algn="l"/>
              </a:tabLst>
            </a:pPr>
            <a:endParaRPr lang="en-US" sz="800" b="1" dirty="0">
              <a:solidFill>
                <a:srgbClr val="002060"/>
              </a:solidFill>
              <a:ea typeface="Calibri"/>
              <a:cs typeface="Arial"/>
            </a:endParaRPr>
          </a:p>
          <a:p>
            <a:pPr>
              <a:lnSpc>
                <a:spcPct val="115000"/>
              </a:lnSpc>
              <a:spcAft>
                <a:spcPts val="1000"/>
              </a:spcAft>
              <a:tabLst>
                <a:tab pos="2638425" algn="l"/>
              </a:tabLst>
            </a:pPr>
            <a:endParaRPr lang="ar-SA" sz="1600" b="1" dirty="0">
              <a:solidFill>
                <a:prstClr val="black"/>
              </a:solidFill>
              <a:ea typeface="Calibri"/>
            </a:endParaRPr>
          </a:p>
          <a:p>
            <a:pPr algn="ctr">
              <a:lnSpc>
                <a:spcPct val="115000"/>
              </a:lnSpc>
              <a:spcAft>
                <a:spcPts val="1000"/>
              </a:spcAft>
            </a:pPr>
            <a:endParaRPr lang="ar-SA" sz="1000" b="1" dirty="0">
              <a:solidFill>
                <a:prstClr val="black"/>
              </a:solidFill>
              <a:latin typeface="Simplified Arabic" panose="02020603050405020304" pitchFamily="18" charset="-78"/>
              <a:cs typeface="Simplified Arabic" panose="02020603050405020304" pitchFamily="18" charset="-78"/>
            </a:endParaRPr>
          </a:p>
          <a:p>
            <a:pPr algn="ctr">
              <a:lnSpc>
                <a:spcPct val="115000"/>
              </a:lnSpc>
              <a:spcAft>
                <a:spcPts val="1000"/>
              </a:spcAft>
            </a:pPr>
            <a:endParaRPr lang="ar-SA" sz="1000" b="1" dirty="0">
              <a:solidFill>
                <a:prstClr val="black"/>
              </a:solidFill>
              <a:latin typeface="Simplified Arabic" panose="02020603050405020304" pitchFamily="18" charset="-78"/>
              <a:cs typeface="Simplified Arabic" panose="02020603050405020304" pitchFamily="18" charset="-78"/>
            </a:endParaRPr>
          </a:p>
          <a:p>
            <a:pPr algn="ctr">
              <a:lnSpc>
                <a:spcPct val="115000"/>
              </a:lnSpc>
              <a:spcAft>
                <a:spcPts val="1000"/>
              </a:spcAft>
            </a:pPr>
            <a:endParaRPr lang="ar-SA" sz="1000" b="1" dirty="0">
              <a:solidFill>
                <a:prstClr val="black"/>
              </a:solidFill>
              <a:latin typeface="Simplified Arabic" panose="02020603050405020304" pitchFamily="18" charset="-78"/>
              <a:cs typeface="Simplified Arabic" panose="02020603050405020304" pitchFamily="18" charset="-78"/>
            </a:endParaRPr>
          </a:p>
          <a:p>
            <a:pPr algn="ctr">
              <a:lnSpc>
                <a:spcPct val="115000"/>
              </a:lnSpc>
              <a:spcAft>
                <a:spcPts val="1000"/>
              </a:spcAft>
            </a:pPr>
            <a:endParaRPr lang="ar-SA" sz="1000" b="1" dirty="0">
              <a:solidFill>
                <a:prstClr val="black"/>
              </a:solidFill>
              <a:latin typeface="Simplified Arabic" panose="02020603050405020304" pitchFamily="18" charset="-78"/>
              <a:cs typeface="Simplified Arabic" panose="02020603050405020304" pitchFamily="18" charset="-78"/>
            </a:endParaRPr>
          </a:p>
          <a:p>
            <a:pPr algn="ctr">
              <a:lnSpc>
                <a:spcPct val="115000"/>
              </a:lnSpc>
              <a:spcAft>
                <a:spcPts val="1000"/>
              </a:spcAft>
            </a:pPr>
            <a:endParaRPr lang="ar-SA" sz="1000" b="1" dirty="0">
              <a:solidFill>
                <a:prstClr val="black"/>
              </a:solidFill>
              <a:latin typeface="Simplified Arabic" panose="02020603050405020304" pitchFamily="18" charset="-78"/>
              <a:cs typeface="Simplified Arabic" panose="02020603050405020304" pitchFamily="18" charset="-78"/>
            </a:endParaRPr>
          </a:p>
          <a:p>
            <a:pPr algn="ctr">
              <a:lnSpc>
                <a:spcPct val="115000"/>
              </a:lnSpc>
              <a:spcAft>
                <a:spcPts val="1000"/>
              </a:spcAft>
            </a:pPr>
            <a:endParaRPr lang="ar-SA" sz="1000" b="1" dirty="0">
              <a:solidFill>
                <a:prstClr val="black"/>
              </a:solidFill>
              <a:latin typeface="Simplified Arabic" panose="02020603050405020304" pitchFamily="18" charset="-78"/>
              <a:cs typeface="Simplified Arabic" panose="02020603050405020304" pitchFamily="18" charset="-78"/>
            </a:endParaRPr>
          </a:p>
          <a:p>
            <a:pPr algn="ctr">
              <a:lnSpc>
                <a:spcPct val="115000"/>
              </a:lnSpc>
              <a:spcAft>
                <a:spcPts val="1000"/>
              </a:spcAft>
            </a:pPr>
            <a:endParaRPr lang="ar-SA" sz="1000" b="1" dirty="0">
              <a:solidFill>
                <a:prstClr val="black"/>
              </a:solidFill>
              <a:latin typeface="Simplified Arabic" panose="02020603050405020304" pitchFamily="18" charset="-78"/>
              <a:cs typeface="Simplified Arabic" panose="02020603050405020304" pitchFamily="18" charset="-78"/>
            </a:endParaRPr>
          </a:p>
          <a:p>
            <a:pPr algn="ctr">
              <a:lnSpc>
                <a:spcPct val="115000"/>
              </a:lnSpc>
              <a:spcAft>
                <a:spcPts val="1000"/>
              </a:spcAft>
            </a:pPr>
            <a:endParaRPr lang="ar-SA" sz="1000" b="1" dirty="0">
              <a:solidFill>
                <a:prstClr val="black"/>
              </a:solidFill>
              <a:latin typeface="Simplified Arabic" panose="02020603050405020304" pitchFamily="18" charset="-78"/>
              <a:cs typeface="Simplified Arabic" panose="02020603050405020304" pitchFamily="18" charset="-78"/>
            </a:endParaRPr>
          </a:p>
          <a:p>
            <a:pPr algn="ctr">
              <a:lnSpc>
                <a:spcPct val="115000"/>
              </a:lnSpc>
              <a:spcAft>
                <a:spcPts val="1000"/>
              </a:spcAft>
            </a:pPr>
            <a:endParaRPr lang="ar-SA" sz="1000" b="1" dirty="0">
              <a:solidFill>
                <a:prstClr val="black"/>
              </a:solidFill>
              <a:latin typeface="Simplified Arabic" panose="02020603050405020304" pitchFamily="18" charset="-78"/>
              <a:cs typeface="Simplified Arabic" panose="02020603050405020304" pitchFamily="18" charset="-78"/>
            </a:endParaRPr>
          </a:p>
          <a:p>
            <a:pPr algn="ctr">
              <a:lnSpc>
                <a:spcPct val="115000"/>
              </a:lnSpc>
              <a:spcAft>
                <a:spcPts val="1000"/>
              </a:spcAft>
            </a:pPr>
            <a:endParaRPr lang="ar-SA" sz="600" b="1" dirty="0">
              <a:solidFill>
                <a:prstClr val="black"/>
              </a:solidFill>
              <a:latin typeface="Simplified Arabic" panose="02020603050405020304" pitchFamily="18" charset="-78"/>
              <a:cs typeface="Simplified Arabic" panose="02020603050405020304" pitchFamily="18" charset="-78"/>
            </a:endParaRPr>
          </a:p>
          <a:p>
            <a:pPr algn="ctr">
              <a:lnSpc>
                <a:spcPct val="115000"/>
              </a:lnSpc>
              <a:spcAft>
                <a:spcPts val="1000"/>
              </a:spcAft>
            </a:pPr>
            <a:endParaRPr lang="ar-SA" sz="1600" b="1" dirty="0">
              <a:solidFill>
                <a:prstClr val="black"/>
              </a:solidFill>
              <a:ea typeface="Calibri"/>
            </a:endParaRPr>
          </a:p>
          <a:p>
            <a:pPr>
              <a:lnSpc>
                <a:spcPct val="115000"/>
              </a:lnSpc>
              <a:spcAft>
                <a:spcPts val="1000"/>
              </a:spcAft>
              <a:tabLst>
                <a:tab pos="2638425" algn="l"/>
              </a:tabLst>
            </a:pPr>
            <a:r>
              <a:rPr lang="ar-SA" sz="700" b="1" dirty="0">
                <a:solidFill>
                  <a:srgbClr val="002060"/>
                </a:solidFill>
                <a:ea typeface="Calibri"/>
              </a:rPr>
              <a:t>             </a:t>
            </a:r>
            <a:endParaRPr lang="ar-SA" sz="1600" b="1" dirty="0">
              <a:solidFill>
                <a:prstClr val="black"/>
              </a:solidFill>
              <a:ea typeface="Calibri"/>
            </a:endParaRPr>
          </a:p>
          <a:p>
            <a:pPr algn="ctr">
              <a:lnSpc>
                <a:spcPct val="115000"/>
              </a:lnSpc>
              <a:spcAft>
                <a:spcPts val="1000"/>
              </a:spcAft>
            </a:pPr>
            <a:endParaRPr lang="ar-SA" sz="1600" b="1" dirty="0">
              <a:solidFill>
                <a:prstClr val="black"/>
              </a:solidFill>
              <a:ea typeface="Calibri"/>
            </a:endParaRPr>
          </a:p>
          <a:p>
            <a:pPr algn="ctr">
              <a:lnSpc>
                <a:spcPct val="115000"/>
              </a:lnSpc>
              <a:spcAft>
                <a:spcPts val="1000"/>
              </a:spcAft>
            </a:pPr>
            <a:endParaRPr lang="ar-SA" sz="1600" b="1" dirty="0">
              <a:solidFill>
                <a:prstClr val="black"/>
              </a:solidFill>
              <a:ea typeface="Calibri"/>
            </a:endParaRPr>
          </a:p>
          <a:p>
            <a:pPr algn="ctr">
              <a:lnSpc>
                <a:spcPct val="115000"/>
              </a:lnSpc>
              <a:spcAft>
                <a:spcPts val="1000"/>
              </a:spcAft>
            </a:pPr>
            <a:endParaRPr lang="ar-SA" sz="1000" b="1" dirty="0">
              <a:solidFill>
                <a:prstClr val="black"/>
              </a:solidFill>
              <a:latin typeface="Simplified Arabic" panose="02020603050405020304" pitchFamily="18" charset="-78"/>
              <a:ea typeface="Calibri"/>
              <a:cs typeface="Simplified Arabic" panose="02020603050405020304" pitchFamily="18" charset="-78"/>
            </a:endParaRPr>
          </a:p>
          <a:p>
            <a:pPr algn="ctr">
              <a:lnSpc>
                <a:spcPct val="115000"/>
              </a:lnSpc>
              <a:spcAft>
                <a:spcPts val="1000"/>
              </a:spcAft>
            </a:pPr>
            <a:endParaRPr lang="ar-SA" sz="1600" b="1" dirty="0">
              <a:solidFill>
                <a:prstClr val="black"/>
              </a:solidFill>
              <a:ea typeface="Calibri"/>
            </a:endParaRPr>
          </a:p>
          <a:p>
            <a:pPr algn="ctr">
              <a:lnSpc>
                <a:spcPct val="115000"/>
              </a:lnSpc>
              <a:spcAft>
                <a:spcPts val="1000"/>
              </a:spcAft>
            </a:pPr>
            <a:endParaRPr lang="ar-SA" sz="1600" b="1" dirty="0">
              <a:solidFill>
                <a:prstClr val="black"/>
              </a:solidFill>
              <a:ea typeface="Calibri"/>
            </a:endParaRPr>
          </a:p>
          <a:p>
            <a:pPr algn="ctr">
              <a:lnSpc>
                <a:spcPct val="115000"/>
              </a:lnSpc>
              <a:spcAft>
                <a:spcPts val="1000"/>
              </a:spcAft>
            </a:pPr>
            <a:endParaRPr lang="ar-SA" sz="1600" b="1" dirty="0">
              <a:solidFill>
                <a:prstClr val="black"/>
              </a:solidFill>
              <a:ea typeface="Calibri"/>
            </a:endParaRPr>
          </a:p>
          <a:p>
            <a:pPr algn="ctr">
              <a:lnSpc>
                <a:spcPct val="115000"/>
              </a:lnSpc>
              <a:spcAft>
                <a:spcPts val="1000"/>
              </a:spcAft>
            </a:pPr>
            <a:endParaRPr lang="ar-SA" sz="1600" b="1" dirty="0">
              <a:solidFill>
                <a:prstClr val="black"/>
              </a:solidFill>
              <a:ea typeface="Calibri"/>
            </a:endParaRPr>
          </a:p>
          <a:p>
            <a:pPr algn="ctr">
              <a:lnSpc>
                <a:spcPct val="115000"/>
              </a:lnSpc>
              <a:spcAft>
                <a:spcPts val="1000"/>
              </a:spcAft>
            </a:pPr>
            <a:endParaRPr lang="ar-SA" sz="1600" b="1" dirty="0">
              <a:solidFill>
                <a:prstClr val="black"/>
              </a:solidFill>
              <a:ea typeface="Calibri"/>
            </a:endParaRPr>
          </a:p>
          <a:p>
            <a:pPr algn="ctr">
              <a:lnSpc>
                <a:spcPct val="115000"/>
              </a:lnSpc>
              <a:spcAft>
                <a:spcPts val="1000"/>
              </a:spcAft>
            </a:pPr>
            <a:endParaRPr lang="en-US" sz="1600" b="1" dirty="0">
              <a:solidFill>
                <a:prstClr val="black"/>
              </a:solidFill>
              <a:ea typeface="Calibri"/>
              <a:cs typeface="Arial"/>
            </a:endParaRPr>
          </a:p>
        </p:txBody>
      </p:sp>
      <p:sp>
        <p:nvSpPr>
          <p:cNvPr id="10" name="مستطيل مستدير الزوايا 18"/>
          <p:cNvSpPr>
            <a:spLocks noChangeArrowheads="1"/>
          </p:cNvSpPr>
          <p:nvPr/>
        </p:nvSpPr>
        <p:spPr bwMode="auto">
          <a:xfrm>
            <a:off x="6827792" y="4796062"/>
            <a:ext cx="2230417" cy="1882218"/>
          </a:xfrm>
          <a:prstGeom prst="roundRect">
            <a:avLst>
              <a:gd name="adj" fmla="val 16667"/>
            </a:avLst>
          </a:prstGeom>
          <a:solidFill>
            <a:srgbClr val="FFFFFF"/>
          </a:solidFill>
          <a:ln w="25400">
            <a:solidFill>
              <a:srgbClr val="4F81BD"/>
            </a:solidFill>
            <a:round/>
            <a:headEnd/>
            <a:tailEnd/>
          </a:ln>
        </p:spPr>
        <p:txBody>
          <a:bodyPr vert="horz" wrap="square" lIns="91440" tIns="45720" rIns="91440" bIns="45720" numCol="1" anchor="ctr" anchorCtr="0" compatLnSpc="1">
            <a:prstTxWarp prst="textNoShape">
              <a:avLst/>
            </a:prstTxWarp>
          </a:bodyPr>
          <a:lstStyle/>
          <a:p>
            <a:pPr algn="l" rtl="0" eaLnBrk="0" fontAlgn="base" hangingPunct="0">
              <a:spcBef>
                <a:spcPct val="0"/>
              </a:spcBef>
              <a:spcAft>
                <a:spcPct val="0"/>
              </a:spcAft>
            </a:pPr>
            <a:endParaRPr lang="ar-SA" altLang="ar-SA" dirty="0">
              <a:solidFill>
                <a:prstClr val="black"/>
              </a:solidFill>
              <a:latin typeface="Arial" pitchFamily="34" charset="0"/>
            </a:endParaRPr>
          </a:p>
        </p:txBody>
      </p:sp>
      <p:sp>
        <p:nvSpPr>
          <p:cNvPr id="11" name="مستطيل مستدير الزوايا 19"/>
          <p:cNvSpPr>
            <a:spLocks noChangeArrowheads="1"/>
          </p:cNvSpPr>
          <p:nvPr/>
        </p:nvSpPr>
        <p:spPr bwMode="auto">
          <a:xfrm>
            <a:off x="6834844" y="3362586"/>
            <a:ext cx="2208542" cy="1270491"/>
          </a:xfrm>
          <a:prstGeom prst="roundRect">
            <a:avLst>
              <a:gd name="adj" fmla="val 16667"/>
            </a:avLst>
          </a:prstGeom>
          <a:solidFill>
            <a:srgbClr val="FFFFFF"/>
          </a:solidFill>
          <a:ln w="25400">
            <a:solidFill>
              <a:srgbClr val="4F81BD"/>
            </a:solidFill>
            <a:round/>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pPr>
            <a:endParaRPr lang="ar-SA" altLang="ar-SA" sz="1100" b="1" dirty="0">
              <a:solidFill>
                <a:prstClr val="black"/>
              </a:solidFill>
              <a:ea typeface="Calibri" pitchFamily="34" charset="0"/>
            </a:endParaRPr>
          </a:p>
          <a:p>
            <a:pPr algn="l" rtl="0" eaLnBrk="0" fontAlgn="base" hangingPunct="0">
              <a:spcBef>
                <a:spcPct val="0"/>
              </a:spcBef>
              <a:spcAft>
                <a:spcPct val="0"/>
              </a:spcAft>
            </a:pPr>
            <a:endParaRPr lang="ar-SA" altLang="ar-SA" dirty="0">
              <a:solidFill>
                <a:prstClr val="black"/>
              </a:solidFill>
              <a:latin typeface="Arial" pitchFamily="34" charset="0"/>
            </a:endParaRPr>
          </a:p>
        </p:txBody>
      </p:sp>
      <p:sp>
        <p:nvSpPr>
          <p:cNvPr id="14" name="مستطيل مستدير الزوايا 12"/>
          <p:cNvSpPr>
            <a:spLocks noChangeArrowheads="1"/>
          </p:cNvSpPr>
          <p:nvPr/>
        </p:nvSpPr>
        <p:spPr bwMode="auto">
          <a:xfrm>
            <a:off x="6836817" y="1017300"/>
            <a:ext cx="2201969" cy="2326762"/>
          </a:xfrm>
          <a:prstGeom prst="roundRect">
            <a:avLst>
              <a:gd name="adj" fmla="val 16667"/>
            </a:avLst>
          </a:prstGeom>
          <a:solidFill>
            <a:srgbClr val="FFFFFF"/>
          </a:solidFill>
          <a:ln w="25400">
            <a:solidFill>
              <a:srgbClr val="4F81BD"/>
            </a:solidFill>
            <a:round/>
            <a:headEnd/>
            <a:tailEnd/>
          </a:ln>
        </p:spPr>
        <p:txBody>
          <a:bodyPr vert="horz" wrap="square" lIns="91440" tIns="45720" rIns="91440" bIns="45720" numCol="1" anchor="ctr" anchorCtr="0" compatLnSpc="1">
            <a:prstTxWarp prst="textNoShape">
              <a:avLst/>
            </a:prstTxWarp>
          </a:bodyPr>
          <a:lstStyle/>
          <a:p>
            <a:pPr algn="ctr" fontAlgn="base">
              <a:spcBef>
                <a:spcPct val="0"/>
              </a:spcBef>
              <a:spcAft>
                <a:spcPct val="0"/>
              </a:spcAft>
              <a:defRPr/>
            </a:pPr>
            <a:endParaRPr lang="ar-SA" altLang="ar-SA" sz="1600" b="1" kern="0" dirty="0">
              <a:solidFill>
                <a:prstClr val="black"/>
              </a:solidFill>
              <a:ea typeface="Calibri" pitchFamily="34" charset="0"/>
            </a:endParaRPr>
          </a:p>
          <a:p>
            <a:pPr algn="ctr" fontAlgn="base">
              <a:spcBef>
                <a:spcPct val="0"/>
              </a:spcBef>
              <a:spcAft>
                <a:spcPct val="0"/>
              </a:spcAft>
              <a:defRPr/>
            </a:pPr>
            <a:endParaRPr lang="ar-SA" altLang="ar-SA" sz="1600" b="1" kern="0" dirty="0">
              <a:solidFill>
                <a:prstClr val="black"/>
              </a:solidFill>
              <a:ea typeface="Calibri" pitchFamily="34" charset="0"/>
            </a:endParaRPr>
          </a:p>
          <a:p>
            <a:pPr algn="ctr" fontAlgn="base">
              <a:spcBef>
                <a:spcPct val="0"/>
              </a:spcBef>
              <a:spcAft>
                <a:spcPct val="0"/>
              </a:spcAft>
              <a:defRPr/>
            </a:pPr>
            <a:endParaRPr lang="ar-SA" altLang="ar-SA" sz="1600" b="1" kern="0" dirty="0">
              <a:solidFill>
                <a:prstClr val="black"/>
              </a:solidFill>
              <a:ea typeface="Calibri" pitchFamily="34" charset="0"/>
            </a:endParaRPr>
          </a:p>
          <a:p>
            <a:pPr algn="ctr" fontAlgn="base">
              <a:spcBef>
                <a:spcPct val="0"/>
              </a:spcBef>
              <a:spcAft>
                <a:spcPct val="0"/>
              </a:spcAft>
              <a:defRPr/>
            </a:pPr>
            <a:endParaRPr lang="ar-SA" altLang="ar-SA" sz="1600" b="1" kern="0" dirty="0">
              <a:solidFill>
                <a:prstClr val="black"/>
              </a:solidFill>
              <a:ea typeface="Calibri" pitchFamily="34" charset="0"/>
            </a:endParaRPr>
          </a:p>
          <a:p>
            <a:pPr algn="ctr" fontAlgn="base">
              <a:spcBef>
                <a:spcPct val="0"/>
              </a:spcBef>
              <a:spcAft>
                <a:spcPct val="0"/>
              </a:spcAft>
              <a:defRPr/>
            </a:pPr>
            <a:endParaRPr lang="ar-SA" altLang="ar-SA" sz="1600" b="1" kern="0" dirty="0">
              <a:solidFill>
                <a:prstClr val="black"/>
              </a:solidFill>
              <a:ea typeface="Calibri" pitchFamily="34" charset="0"/>
            </a:endParaRPr>
          </a:p>
          <a:p>
            <a:pPr algn="ctr" fontAlgn="base">
              <a:spcBef>
                <a:spcPct val="0"/>
              </a:spcBef>
              <a:spcAft>
                <a:spcPct val="0"/>
              </a:spcAft>
              <a:defRPr/>
            </a:pPr>
            <a:endParaRPr lang="ar-SA" altLang="ar-SA" sz="1600" b="1" kern="0" dirty="0">
              <a:solidFill>
                <a:prstClr val="black"/>
              </a:solidFill>
              <a:ea typeface="Calibri" pitchFamily="34" charset="0"/>
            </a:endParaRPr>
          </a:p>
          <a:p>
            <a:pPr algn="ctr" fontAlgn="base">
              <a:spcBef>
                <a:spcPct val="0"/>
              </a:spcBef>
              <a:spcAft>
                <a:spcPct val="0"/>
              </a:spcAft>
              <a:defRPr/>
            </a:pPr>
            <a:r>
              <a:rPr lang="ar-SA" altLang="ar-SA" sz="1600" b="1" kern="0" dirty="0">
                <a:solidFill>
                  <a:prstClr val="black"/>
                </a:solidFill>
                <a:ea typeface="Calibri" pitchFamily="34" charset="0"/>
              </a:rPr>
              <a:t> </a:t>
            </a:r>
          </a:p>
          <a:p>
            <a:pPr algn="ctr" fontAlgn="base">
              <a:spcBef>
                <a:spcPct val="0"/>
              </a:spcBef>
              <a:spcAft>
                <a:spcPct val="0"/>
              </a:spcAft>
              <a:defRPr/>
            </a:pPr>
            <a:r>
              <a:rPr lang="ar-SA" altLang="ar-SA" sz="1600" b="1" kern="0" dirty="0">
                <a:solidFill>
                  <a:prstClr val="black"/>
                </a:solidFill>
                <a:ea typeface="Calibri" pitchFamily="34" charset="0"/>
              </a:rPr>
              <a:t>        </a:t>
            </a:r>
          </a:p>
          <a:p>
            <a:pPr algn="ctr" fontAlgn="base">
              <a:spcBef>
                <a:spcPct val="0"/>
              </a:spcBef>
              <a:spcAft>
                <a:spcPct val="0"/>
              </a:spcAft>
              <a:defRPr/>
            </a:pPr>
            <a:endParaRPr lang="ar-SA" altLang="ar-SA" sz="1600" b="1" kern="0" dirty="0">
              <a:solidFill>
                <a:prstClr val="black"/>
              </a:solidFill>
              <a:ea typeface="Calibri" pitchFamily="34" charset="0"/>
            </a:endParaRPr>
          </a:p>
          <a:p>
            <a:pPr algn="ctr" fontAlgn="base">
              <a:spcBef>
                <a:spcPct val="0"/>
              </a:spcBef>
              <a:spcAft>
                <a:spcPct val="0"/>
              </a:spcAft>
              <a:defRPr/>
            </a:pPr>
            <a:endParaRPr lang="ar-SA" altLang="ar-SA" sz="1600" b="1" kern="0" dirty="0">
              <a:solidFill>
                <a:prstClr val="black"/>
              </a:solidFill>
              <a:ea typeface="Calibri" pitchFamily="34" charset="0"/>
            </a:endParaRPr>
          </a:p>
          <a:p>
            <a:pPr algn="ctr" fontAlgn="base">
              <a:spcBef>
                <a:spcPct val="0"/>
              </a:spcBef>
              <a:spcAft>
                <a:spcPct val="0"/>
              </a:spcAft>
              <a:defRPr/>
            </a:pPr>
            <a:endParaRPr lang="ar-SA" altLang="ar-SA" sz="1600" b="1" kern="0" dirty="0">
              <a:solidFill>
                <a:prstClr val="black"/>
              </a:solidFill>
              <a:ea typeface="Calibri" pitchFamily="34" charset="0"/>
            </a:endParaRPr>
          </a:p>
          <a:p>
            <a:pPr algn="ctr" fontAlgn="base">
              <a:spcBef>
                <a:spcPct val="0"/>
              </a:spcBef>
              <a:spcAft>
                <a:spcPct val="0"/>
              </a:spcAft>
              <a:defRPr/>
            </a:pPr>
            <a:endParaRPr lang="ar-SA" altLang="ar-SA" sz="1600" b="1" kern="0" dirty="0">
              <a:solidFill>
                <a:prstClr val="black"/>
              </a:solidFill>
              <a:ea typeface="Calibri" pitchFamily="34" charset="0"/>
            </a:endParaRPr>
          </a:p>
          <a:p>
            <a:pPr algn="ctr" fontAlgn="base">
              <a:spcBef>
                <a:spcPct val="0"/>
              </a:spcBef>
              <a:spcAft>
                <a:spcPct val="0"/>
              </a:spcAft>
              <a:defRPr/>
            </a:pPr>
            <a:endParaRPr lang="ar-SA" altLang="ar-SA" sz="1600" b="1" kern="0" dirty="0">
              <a:solidFill>
                <a:prstClr val="black"/>
              </a:solidFill>
              <a:ea typeface="Calibri" pitchFamily="34" charset="0"/>
            </a:endParaRPr>
          </a:p>
          <a:p>
            <a:pPr algn="ctr" fontAlgn="base">
              <a:spcBef>
                <a:spcPct val="0"/>
              </a:spcBef>
              <a:spcAft>
                <a:spcPct val="0"/>
              </a:spcAft>
              <a:defRPr/>
            </a:pPr>
            <a:endParaRPr lang="ar-SA" altLang="ar-SA" sz="1600" b="1" kern="0" dirty="0">
              <a:solidFill>
                <a:prstClr val="black"/>
              </a:solidFill>
              <a:ea typeface="Calibri" pitchFamily="34" charset="0"/>
            </a:endParaRPr>
          </a:p>
          <a:p>
            <a:pPr algn="ctr" fontAlgn="base">
              <a:spcBef>
                <a:spcPct val="0"/>
              </a:spcBef>
              <a:spcAft>
                <a:spcPct val="0"/>
              </a:spcAft>
              <a:defRPr/>
            </a:pPr>
            <a:endParaRPr lang="ar-SA" altLang="ar-SA" sz="1600" b="1" kern="0" dirty="0">
              <a:solidFill>
                <a:prstClr val="black"/>
              </a:solidFill>
              <a:ea typeface="Calibri" pitchFamily="34" charset="0"/>
            </a:endParaRPr>
          </a:p>
          <a:p>
            <a:pPr algn="ctr" fontAlgn="base">
              <a:spcBef>
                <a:spcPct val="0"/>
              </a:spcBef>
              <a:spcAft>
                <a:spcPct val="0"/>
              </a:spcAft>
              <a:defRPr/>
            </a:pPr>
            <a:endParaRPr lang="ar-SA" altLang="ar-SA" sz="1600" b="1" kern="0" dirty="0">
              <a:solidFill>
                <a:prstClr val="black"/>
              </a:solidFill>
              <a:ea typeface="Calibri" pitchFamily="34" charset="0"/>
            </a:endParaRPr>
          </a:p>
          <a:p>
            <a:pPr algn="ctr" fontAlgn="base">
              <a:spcBef>
                <a:spcPct val="0"/>
              </a:spcBef>
              <a:spcAft>
                <a:spcPct val="0"/>
              </a:spcAft>
              <a:defRPr/>
            </a:pPr>
            <a:endParaRPr lang="ar-SA" altLang="ar-SA" sz="1600" b="1" kern="0" dirty="0">
              <a:solidFill>
                <a:prstClr val="black"/>
              </a:solidFill>
              <a:ea typeface="Calibri" pitchFamily="34" charset="0"/>
            </a:endParaRPr>
          </a:p>
          <a:p>
            <a:pPr algn="ctr" fontAlgn="base">
              <a:spcBef>
                <a:spcPct val="0"/>
              </a:spcBef>
              <a:spcAft>
                <a:spcPct val="0"/>
              </a:spcAft>
              <a:defRPr/>
            </a:pPr>
            <a:endParaRPr lang="ar-SA" altLang="ar-SA" sz="1600" b="1" kern="0" dirty="0">
              <a:solidFill>
                <a:prstClr val="black"/>
              </a:solidFill>
              <a:ea typeface="Calibri" pitchFamily="34" charset="0"/>
            </a:endParaRPr>
          </a:p>
          <a:p>
            <a:pPr algn="ctr" fontAlgn="base">
              <a:spcBef>
                <a:spcPct val="0"/>
              </a:spcBef>
              <a:spcAft>
                <a:spcPct val="0"/>
              </a:spcAft>
              <a:defRPr/>
            </a:pPr>
            <a:endParaRPr lang="ar-SA" altLang="ar-SA" sz="1600" b="1" kern="0" dirty="0">
              <a:solidFill>
                <a:prstClr val="black"/>
              </a:solidFill>
              <a:ea typeface="Calibri" pitchFamily="34" charset="0"/>
            </a:endParaRPr>
          </a:p>
          <a:p>
            <a:pPr algn="ctr" fontAlgn="base">
              <a:spcBef>
                <a:spcPct val="0"/>
              </a:spcBef>
              <a:spcAft>
                <a:spcPct val="0"/>
              </a:spcAft>
              <a:defRPr/>
            </a:pPr>
            <a:endParaRPr lang="ar-SA" altLang="ar-SA" sz="1600" b="1" kern="0" dirty="0">
              <a:solidFill>
                <a:prstClr val="black"/>
              </a:solidFill>
              <a:ea typeface="Calibri" pitchFamily="34" charset="0"/>
            </a:endParaRPr>
          </a:p>
          <a:p>
            <a:pPr algn="ctr" fontAlgn="base">
              <a:spcBef>
                <a:spcPct val="0"/>
              </a:spcBef>
              <a:spcAft>
                <a:spcPct val="0"/>
              </a:spcAft>
              <a:defRPr/>
            </a:pPr>
            <a:endParaRPr lang="ar-SA" altLang="ar-SA" sz="1400" b="1" kern="0" dirty="0">
              <a:solidFill>
                <a:prstClr val="black"/>
              </a:solidFill>
              <a:ea typeface="Calibri" pitchFamily="34" charset="0"/>
            </a:endParaRPr>
          </a:p>
          <a:p>
            <a:pPr algn="ctr" fontAlgn="base">
              <a:spcBef>
                <a:spcPct val="0"/>
              </a:spcBef>
              <a:spcAft>
                <a:spcPct val="0"/>
              </a:spcAft>
              <a:defRPr/>
            </a:pPr>
            <a:endParaRPr lang="ar-SA" altLang="ar-SA" sz="1400" b="1" kern="0" dirty="0">
              <a:solidFill>
                <a:prstClr val="black"/>
              </a:solidFill>
              <a:ea typeface="Calibri" pitchFamily="34" charset="0"/>
            </a:endParaRPr>
          </a:p>
          <a:p>
            <a:pPr lvl="1" algn="ctr" fontAlgn="base">
              <a:spcBef>
                <a:spcPct val="0"/>
              </a:spcBef>
              <a:spcAft>
                <a:spcPct val="0"/>
              </a:spcAft>
              <a:defRPr/>
            </a:pPr>
            <a:endParaRPr lang="ar-SA" altLang="ar-SA" sz="1400" b="1" kern="0" dirty="0">
              <a:solidFill>
                <a:prstClr val="black"/>
              </a:solidFill>
              <a:ea typeface="Calibri" pitchFamily="34" charset="0"/>
            </a:endParaRPr>
          </a:p>
          <a:p>
            <a:pPr algn="ctr" fontAlgn="base">
              <a:spcBef>
                <a:spcPct val="0"/>
              </a:spcBef>
              <a:spcAft>
                <a:spcPct val="0"/>
              </a:spcAft>
              <a:defRPr/>
            </a:pPr>
            <a:endParaRPr lang="ar-SA" altLang="ar-SA" sz="1100" b="1" kern="0" dirty="0">
              <a:solidFill>
                <a:prstClr val="black"/>
              </a:solidFill>
            </a:endParaRPr>
          </a:p>
          <a:p>
            <a:pPr algn="ctr" fontAlgn="base">
              <a:spcBef>
                <a:spcPct val="0"/>
              </a:spcBef>
              <a:spcAft>
                <a:spcPct val="0"/>
              </a:spcAft>
              <a:defRPr/>
            </a:pPr>
            <a:endParaRPr lang="ar-SA" altLang="ar-SA" sz="1600" b="1" kern="0" dirty="0">
              <a:solidFill>
                <a:prstClr val="black"/>
              </a:solidFill>
            </a:endParaRPr>
          </a:p>
          <a:p>
            <a:pPr algn="l" rtl="0" eaLnBrk="0" fontAlgn="base" hangingPunct="0">
              <a:spcBef>
                <a:spcPct val="0"/>
              </a:spcBef>
              <a:spcAft>
                <a:spcPct val="0"/>
              </a:spcAft>
              <a:defRPr/>
            </a:pPr>
            <a:r>
              <a:rPr lang="ar-SA" altLang="ar-SA" sz="800" kern="0" dirty="0">
                <a:solidFill>
                  <a:prstClr val="black"/>
                </a:solidFill>
                <a:latin typeface="Arial" pitchFamily="34" charset="0"/>
              </a:rPr>
              <a:t> </a:t>
            </a:r>
            <a:endParaRPr lang="ar-SA" altLang="ar-SA" kern="0" dirty="0">
              <a:solidFill>
                <a:prstClr val="black"/>
              </a:solidFill>
              <a:latin typeface="Arial" pitchFamily="34" charset="0"/>
            </a:endParaRPr>
          </a:p>
          <a:p>
            <a:pPr algn="l" rtl="0" eaLnBrk="0" fontAlgn="base" hangingPunct="0">
              <a:spcBef>
                <a:spcPct val="0"/>
              </a:spcBef>
              <a:spcAft>
                <a:spcPct val="0"/>
              </a:spcAft>
              <a:defRPr/>
            </a:pPr>
            <a:endParaRPr lang="ar-SA" altLang="ar-SA" kern="0" dirty="0">
              <a:solidFill>
                <a:prstClr val="black"/>
              </a:solidFill>
              <a:latin typeface="Arial" pitchFamily="34" charset="0"/>
            </a:endParaRPr>
          </a:p>
          <a:p>
            <a:pPr algn="l" rtl="0" eaLnBrk="0" fontAlgn="base" hangingPunct="0">
              <a:spcBef>
                <a:spcPct val="0"/>
              </a:spcBef>
              <a:spcAft>
                <a:spcPct val="0"/>
              </a:spcAft>
              <a:defRPr/>
            </a:pPr>
            <a:endParaRPr lang="ar-SA" altLang="ar-SA" kern="0" dirty="0">
              <a:solidFill>
                <a:prstClr val="black"/>
              </a:solidFill>
              <a:latin typeface="Arial" pitchFamily="34" charset="0"/>
            </a:endParaRPr>
          </a:p>
          <a:p>
            <a:pPr algn="l" rtl="0" eaLnBrk="0" fontAlgn="base" hangingPunct="0">
              <a:spcBef>
                <a:spcPct val="0"/>
              </a:spcBef>
              <a:spcAft>
                <a:spcPct val="0"/>
              </a:spcAft>
              <a:defRPr/>
            </a:pPr>
            <a:endParaRPr lang="ar-SA" altLang="ar-SA" kern="0" dirty="0">
              <a:solidFill>
                <a:prstClr val="black"/>
              </a:solidFill>
              <a:latin typeface="Arial" pitchFamily="34" charset="0"/>
            </a:endParaRPr>
          </a:p>
          <a:p>
            <a:pPr algn="l" rtl="0" eaLnBrk="0" fontAlgn="base" hangingPunct="0">
              <a:spcBef>
                <a:spcPct val="0"/>
              </a:spcBef>
              <a:spcAft>
                <a:spcPct val="0"/>
              </a:spcAft>
              <a:defRPr/>
            </a:pPr>
            <a:endParaRPr lang="ar-SA" altLang="ar-SA" kern="0" dirty="0">
              <a:solidFill>
                <a:prstClr val="black"/>
              </a:solidFill>
              <a:latin typeface="Arial" pitchFamily="34" charset="0"/>
            </a:endParaRPr>
          </a:p>
        </p:txBody>
      </p:sp>
      <p:sp>
        <p:nvSpPr>
          <p:cNvPr id="24" name="مربع نص 23"/>
          <p:cNvSpPr txBox="1"/>
          <p:nvPr/>
        </p:nvSpPr>
        <p:spPr>
          <a:xfrm>
            <a:off x="7542500" y="1037963"/>
            <a:ext cx="790602" cy="400110"/>
          </a:xfrm>
          <a:prstGeom prst="rect">
            <a:avLst/>
          </a:prstGeom>
          <a:noFill/>
        </p:spPr>
        <p:txBody>
          <a:bodyPr wrap="none" rtlCol="1">
            <a:spAutoFit/>
          </a:bodyPr>
          <a:lstStyle/>
          <a:p>
            <a:pPr algn="ctr" fontAlgn="base">
              <a:spcBef>
                <a:spcPct val="0"/>
              </a:spcBef>
              <a:spcAft>
                <a:spcPct val="0"/>
              </a:spcAft>
            </a:pPr>
            <a:r>
              <a:rPr lang="ar-SA" altLang="ar-SA" sz="2000" b="1" dirty="0">
                <a:solidFill>
                  <a:srgbClr val="FF0000"/>
                </a:solidFill>
                <a:latin typeface="Simplified Arabic" panose="02020603050405020304" pitchFamily="18" charset="-78"/>
                <a:ea typeface="Calibri" pitchFamily="34" charset="0"/>
                <a:cs typeface="Simplified Arabic" panose="02020603050405020304" pitchFamily="18" charset="-78"/>
              </a:rPr>
              <a:t>المقدمة</a:t>
            </a:r>
            <a:endParaRPr lang="en-US" sz="3200" dirty="0">
              <a:solidFill>
                <a:srgbClr val="FF0000"/>
              </a:solidFill>
              <a:latin typeface="Simplified Arabic" panose="02020603050405020304" pitchFamily="18" charset="-78"/>
              <a:ea typeface="Calibri"/>
              <a:cs typeface="Simplified Arabic" panose="02020603050405020304" pitchFamily="18" charset="-78"/>
            </a:endParaRPr>
          </a:p>
        </p:txBody>
      </p:sp>
      <p:sp>
        <p:nvSpPr>
          <p:cNvPr id="25" name="مربع نص 24"/>
          <p:cNvSpPr txBox="1"/>
          <p:nvPr/>
        </p:nvSpPr>
        <p:spPr>
          <a:xfrm>
            <a:off x="7336222" y="3374300"/>
            <a:ext cx="1289135" cy="369332"/>
          </a:xfrm>
          <a:prstGeom prst="rect">
            <a:avLst/>
          </a:prstGeom>
          <a:noFill/>
        </p:spPr>
        <p:txBody>
          <a:bodyPr wrap="none" rtlCol="1">
            <a:spAutoFit/>
          </a:bodyPr>
          <a:lstStyle/>
          <a:p>
            <a:pPr algn="ctr"/>
            <a:r>
              <a:rPr lang="ar-SA" b="1" dirty="0">
                <a:solidFill>
                  <a:srgbClr val="FF0000"/>
                </a:solidFill>
                <a:latin typeface="Calibri"/>
                <a:cs typeface="Arial"/>
              </a:rPr>
              <a:t>مشكلة الدراسة</a:t>
            </a:r>
            <a:endParaRPr lang="en-US" sz="1200" b="1" dirty="0">
              <a:solidFill>
                <a:srgbClr val="FF0000"/>
              </a:solidFill>
              <a:latin typeface="Calibri"/>
              <a:ea typeface="Calibri"/>
              <a:cs typeface="Arial"/>
            </a:endParaRPr>
          </a:p>
        </p:txBody>
      </p:sp>
      <p:sp>
        <p:nvSpPr>
          <p:cNvPr id="26" name="مستطيل 25"/>
          <p:cNvSpPr/>
          <p:nvPr/>
        </p:nvSpPr>
        <p:spPr>
          <a:xfrm>
            <a:off x="7334435" y="4817823"/>
            <a:ext cx="1279517" cy="369332"/>
          </a:xfrm>
          <a:prstGeom prst="rect">
            <a:avLst/>
          </a:prstGeom>
        </p:spPr>
        <p:txBody>
          <a:bodyPr wrap="none">
            <a:spAutoFit/>
          </a:bodyPr>
          <a:lstStyle/>
          <a:p>
            <a:pPr algn="ctr" fontAlgn="base">
              <a:spcBef>
                <a:spcPct val="0"/>
              </a:spcBef>
              <a:spcAft>
                <a:spcPct val="0"/>
              </a:spcAft>
            </a:pPr>
            <a:r>
              <a:rPr lang="ar-SA" b="1" dirty="0">
                <a:solidFill>
                  <a:srgbClr val="FF0000"/>
                </a:solidFill>
                <a:latin typeface="Calibri"/>
                <a:ea typeface="Calibri"/>
                <a:cs typeface="Arial"/>
              </a:rPr>
              <a:t>أهداف الدراسة</a:t>
            </a:r>
          </a:p>
        </p:txBody>
      </p:sp>
      <p:sp>
        <p:nvSpPr>
          <p:cNvPr id="27" name="مستطيل 26"/>
          <p:cNvSpPr/>
          <p:nvPr/>
        </p:nvSpPr>
        <p:spPr>
          <a:xfrm>
            <a:off x="4787309" y="974705"/>
            <a:ext cx="1342034" cy="400110"/>
          </a:xfrm>
          <a:prstGeom prst="rect">
            <a:avLst/>
          </a:prstGeom>
        </p:spPr>
        <p:txBody>
          <a:bodyPr wrap="none">
            <a:spAutoFit/>
          </a:bodyPr>
          <a:lstStyle/>
          <a:p>
            <a:pPr algn="ctr">
              <a:spcAft>
                <a:spcPts val="1000"/>
              </a:spcAft>
            </a:pPr>
            <a:r>
              <a:rPr lang="ar-SA" sz="2000" b="1" dirty="0">
                <a:solidFill>
                  <a:srgbClr val="FF0000"/>
                </a:solidFill>
                <a:latin typeface="Calibri"/>
                <a:ea typeface="Calibri"/>
                <a:cs typeface="Arial"/>
              </a:rPr>
              <a:t>منهجية البحث</a:t>
            </a:r>
          </a:p>
        </p:txBody>
      </p:sp>
      <p:sp>
        <p:nvSpPr>
          <p:cNvPr id="28" name="مستطيل 27"/>
          <p:cNvSpPr/>
          <p:nvPr/>
        </p:nvSpPr>
        <p:spPr>
          <a:xfrm>
            <a:off x="2513071" y="2398860"/>
            <a:ext cx="832068" cy="523220"/>
          </a:xfrm>
          <a:prstGeom prst="rect">
            <a:avLst/>
          </a:prstGeom>
        </p:spPr>
        <p:txBody>
          <a:bodyPr wrap="square">
            <a:spAutoFit/>
          </a:bodyPr>
          <a:lstStyle/>
          <a:p>
            <a:pPr algn="ctr">
              <a:spcAft>
                <a:spcPts val="1000"/>
              </a:spcAft>
            </a:pPr>
            <a:r>
              <a:rPr lang="ar-SA" altLang="ar-SA" sz="2400" b="1" dirty="0">
                <a:solidFill>
                  <a:srgbClr val="FF0000"/>
                </a:solidFill>
                <a:latin typeface="Calibri" pitchFamily="34" charset="0"/>
                <a:ea typeface="Calibri" pitchFamily="34" charset="0"/>
                <a:cs typeface="Arial" pitchFamily="34" charset="0"/>
              </a:rPr>
              <a:t>النتائج</a:t>
            </a:r>
            <a:r>
              <a:rPr lang="ar-SA" altLang="ar-SA" sz="2800" b="1" dirty="0">
                <a:solidFill>
                  <a:prstClr val="black"/>
                </a:solidFill>
                <a:latin typeface="Calibri" pitchFamily="34" charset="0"/>
                <a:ea typeface="Calibri" pitchFamily="34" charset="0"/>
                <a:cs typeface="Arial" pitchFamily="34" charset="0"/>
              </a:rPr>
              <a:t> </a:t>
            </a:r>
          </a:p>
        </p:txBody>
      </p:sp>
      <p:sp>
        <p:nvSpPr>
          <p:cNvPr id="30" name="مستطيل 29"/>
          <p:cNvSpPr/>
          <p:nvPr/>
        </p:nvSpPr>
        <p:spPr>
          <a:xfrm>
            <a:off x="396473" y="1014559"/>
            <a:ext cx="979755" cy="423514"/>
          </a:xfrm>
          <a:prstGeom prst="rect">
            <a:avLst/>
          </a:prstGeom>
        </p:spPr>
        <p:txBody>
          <a:bodyPr wrap="none">
            <a:spAutoFit/>
          </a:bodyPr>
          <a:lstStyle/>
          <a:p>
            <a:pPr algn="ctr">
              <a:lnSpc>
                <a:spcPct val="115000"/>
              </a:lnSpc>
            </a:pPr>
            <a:r>
              <a:rPr lang="ar-SA" sz="2000" b="1" dirty="0">
                <a:solidFill>
                  <a:srgbClr val="FF0000"/>
                </a:solidFill>
                <a:latin typeface="Calibri"/>
                <a:ea typeface="Calibri"/>
                <a:cs typeface="Arial"/>
              </a:rPr>
              <a:t>التوصيات</a:t>
            </a:r>
            <a:endParaRPr lang="en-US" sz="1100" b="1" dirty="0">
              <a:solidFill>
                <a:srgbClr val="FF0000"/>
              </a:solidFill>
              <a:latin typeface="Calibri"/>
              <a:ea typeface="Calibri"/>
              <a:cs typeface="Arial"/>
            </a:endParaRPr>
          </a:p>
        </p:txBody>
      </p:sp>
      <p:sp>
        <p:nvSpPr>
          <p:cNvPr id="31" name="مستطيل 30"/>
          <p:cNvSpPr/>
          <p:nvPr/>
        </p:nvSpPr>
        <p:spPr>
          <a:xfrm>
            <a:off x="436152" y="4244966"/>
            <a:ext cx="795410" cy="383823"/>
          </a:xfrm>
          <a:prstGeom prst="rect">
            <a:avLst/>
          </a:prstGeom>
        </p:spPr>
        <p:txBody>
          <a:bodyPr wrap="none">
            <a:spAutoFit/>
          </a:bodyPr>
          <a:lstStyle/>
          <a:p>
            <a:pPr algn="ctr">
              <a:lnSpc>
                <a:spcPct val="115000"/>
              </a:lnSpc>
              <a:tabLst>
                <a:tab pos="2051685" algn="l"/>
              </a:tabLst>
            </a:pPr>
            <a:r>
              <a:rPr lang="ar-SA" altLang="ar-SA" b="1" dirty="0">
                <a:solidFill>
                  <a:srgbClr val="FF0000"/>
                </a:solidFill>
                <a:latin typeface="Calibri" pitchFamily="34" charset="0"/>
                <a:ea typeface="Calibri" pitchFamily="34" charset="0"/>
                <a:cs typeface="Arial"/>
              </a:rPr>
              <a:t>المصادر</a:t>
            </a:r>
            <a:endParaRPr lang="ar-SA" b="1" dirty="0">
              <a:solidFill>
                <a:srgbClr val="FF0000"/>
              </a:solidFill>
              <a:latin typeface="Calibri"/>
              <a:ea typeface="Calibri"/>
              <a:cs typeface="Arial"/>
            </a:endParaRPr>
          </a:p>
        </p:txBody>
      </p:sp>
      <p:sp>
        <p:nvSpPr>
          <p:cNvPr id="4" name="مستطيل 3"/>
          <p:cNvSpPr/>
          <p:nvPr/>
        </p:nvSpPr>
        <p:spPr>
          <a:xfrm>
            <a:off x="6834844" y="3879461"/>
            <a:ext cx="2216792" cy="229294"/>
          </a:xfrm>
          <a:prstGeom prst="rect">
            <a:avLst/>
          </a:prstGeom>
        </p:spPr>
        <p:txBody>
          <a:bodyPr wrap="square">
            <a:spAutoFit/>
          </a:bodyPr>
          <a:lstStyle/>
          <a:p>
            <a:pPr defTabSz="914357">
              <a:lnSpc>
                <a:spcPct val="115000"/>
              </a:lnSpc>
              <a:spcAft>
                <a:spcPts val="1000"/>
              </a:spcAft>
            </a:pPr>
            <a:r>
              <a:rPr lang="ar-SA" sz="800" b="1" dirty="0">
                <a:solidFill>
                  <a:prstClr val="white"/>
                </a:solidFill>
                <a:latin typeface="Calibri"/>
                <a:ea typeface="Calibri"/>
                <a:cs typeface="Simplified Arabic"/>
              </a:rPr>
              <a:t> </a:t>
            </a:r>
            <a:endParaRPr lang="en-US" sz="800" dirty="0">
              <a:solidFill>
                <a:prstClr val="black"/>
              </a:solidFill>
              <a:latin typeface="Calibri"/>
              <a:ea typeface="Calibri"/>
              <a:cs typeface="Arial"/>
            </a:endParaRPr>
          </a:p>
        </p:txBody>
      </p:sp>
      <p:sp>
        <p:nvSpPr>
          <p:cNvPr id="36" name="Rectangle 3"/>
          <p:cNvSpPr>
            <a:spLocks noChangeArrowheads="1"/>
          </p:cNvSpPr>
          <p:nvPr/>
        </p:nvSpPr>
        <p:spPr bwMode="auto">
          <a:xfrm>
            <a:off x="8959271" y="43934"/>
            <a:ext cx="1847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357"/>
            <a:endParaRPr lang="ar-SA">
              <a:solidFill>
                <a:prstClr val="white"/>
              </a:solidFill>
            </a:endParaRPr>
          </a:p>
        </p:txBody>
      </p:sp>
      <p:sp>
        <p:nvSpPr>
          <p:cNvPr id="37" name="Rectangle 4"/>
          <p:cNvSpPr>
            <a:spLocks noChangeArrowheads="1"/>
          </p:cNvSpPr>
          <p:nvPr/>
        </p:nvSpPr>
        <p:spPr bwMode="auto">
          <a:xfrm>
            <a:off x="8959271" y="501134"/>
            <a:ext cx="1847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ar-SA" altLang="ar-SA">
              <a:solidFill>
                <a:prstClr val="white"/>
              </a:solidFill>
              <a:latin typeface="Arial" pitchFamily="34" charset="0"/>
              <a:cs typeface="Arial" pitchFamily="34" charset="0"/>
            </a:endParaRPr>
          </a:p>
        </p:txBody>
      </p:sp>
      <p:sp>
        <p:nvSpPr>
          <p:cNvPr id="48" name="Rectangle 8"/>
          <p:cNvSpPr>
            <a:spLocks noChangeArrowheads="1"/>
          </p:cNvSpPr>
          <p:nvPr/>
        </p:nvSpPr>
        <p:spPr bwMode="auto">
          <a:xfrm>
            <a:off x="8959271" y="272534"/>
            <a:ext cx="1847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ar-SA" altLang="ar-SA">
              <a:solidFill>
                <a:prstClr val="white"/>
              </a:solidFill>
              <a:latin typeface="Arial" pitchFamily="34" charset="0"/>
              <a:cs typeface="Arial" pitchFamily="34" charset="0"/>
            </a:endParaRPr>
          </a:p>
        </p:txBody>
      </p:sp>
      <p:sp>
        <p:nvSpPr>
          <p:cNvPr id="49" name="Rectangle 10"/>
          <p:cNvSpPr>
            <a:spLocks noChangeArrowheads="1"/>
          </p:cNvSpPr>
          <p:nvPr/>
        </p:nvSpPr>
        <p:spPr bwMode="auto">
          <a:xfrm>
            <a:off x="9073571" y="196334"/>
            <a:ext cx="1847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357"/>
            <a:endParaRPr lang="ar-SA">
              <a:solidFill>
                <a:prstClr val="white"/>
              </a:solidFill>
            </a:endParaRPr>
          </a:p>
        </p:txBody>
      </p:sp>
      <p:pic>
        <p:nvPicPr>
          <p:cNvPr id="76"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1311" y="94865"/>
            <a:ext cx="817960" cy="721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مربع نص 2">
            <a:extLst>
              <a:ext uri="{FF2B5EF4-FFF2-40B4-BE49-F238E27FC236}">
                <a16:creationId xmlns:a16="http://schemas.microsoft.com/office/drawing/2014/main" xmlns="" id="{A73DC6A0-4797-4F61-8DE6-E124005206E7}"/>
              </a:ext>
            </a:extLst>
          </p:cNvPr>
          <p:cNvSpPr txBox="1"/>
          <p:nvPr/>
        </p:nvSpPr>
        <p:spPr>
          <a:xfrm>
            <a:off x="6852958" y="1257339"/>
            <a:ext cx="2268170" cy="1754326"/>
          </a:xfrm>
          <a:prstGeom prst="rect">
            <a:avLst/>
          </a:prstGeom>
          <a:noFill/>
          <a:ln>
            <a:noFill/>
          </a:ln>
        </p:spPr>
        <p:txBody>
          <a:bodyPr wrap="square" rtlCol="1">
            <a:spAutoFit/>
          </a:bodyPr>
          <a:lstStyle/>
          <a:p>
            <a:pPr algn="ctr"/>
            <a:r>
              <a:rPr lang="ar-SA" sz="1200" dirty="0">
                <a:solidFill>
                  <a:schemeClr val="bg1"/>
                </a:solidFill>
              </a:rPr>
              <a:t>النباتات هي كائنات حية </a:t>
            </a:r>
          </a:p>
          <a:p>
            <a:pPr algn="ctr"/>
            <a:r>
              <a:rPr lang="ar-SA" sz="1200" dirty="0">
                <a:solidFill>
                  <a:schemeClr val="bg1"/>
                </a:solidFill>
              </a:rPr>
              <a:t>   تنتج غذائها بعملية البناء الضوئي ويعد البوتاسيوم احد اهم العوامل في هذه العملية حيث يساعد على التحكم في إغلاق وفتح الثغور الموجودة على الأوراق ممّا يساعد في تنظيم حالة الماء وتبادل بخار الماء مع الأكسجين وغاز ثاني أكسيد الكربون.</a:t>
            </a:r>
          </a:p>
        </p:txBody>
      </p:sp>
      <p:sp>
        <p:nvSpPr>
          <p:cNvPr id="5" name="مربع نص 4">
            <a:extLst>
              <a:ext uri="{FF2B5EF4-FFF2-40B4-BE49-F238E27FC236}">
                <a16:creationId xmlns:a16="http://schemas.microsoft.com/office/drawing/2014/main" xmlns="" id="{079BEEC6-88DB-4842-9919-69C26C7284FA}"/>
              </a:ext>
            </a:extLst>
          </p:cNvPr>
          <p:cNvSpPr txBox="1"/>
          <p:nvPr/>
        </p:nvSpPr>
        <p:spPr>
          <a:xfrm>
            <a:off x="6811377" y="3636075"/>
            <a:ext cx="2230418" cy="1015663"/>
          </a:xfrm>
          <a:prstGeom prst="rect">
            <a:avLst/>
          </a:prstGeom>
          <a:noFill/>
        </p:spPr>
        <p:txBody>
          <a:bodyPr wrap="square" rtlCol="1">
            <a:spAutoFit/>
          </a:bodyPr>
          <a:lstStyle/>
          <a:p>
            <a:pPr algn="ctr"/>
            <a:r>
              <a:rPr lang="ar-SA" sz="1200" dirty="0">
                <a:solidFill>
                  <a:schemeClr val="bg1"/>
                </a:solidFill>
              </a:rPr>
              <a:t>ما مدى </a:t>
            </a:r>
            <a:r>
              <a:rPr lang="ar-SA" sz="1200" dirty="0" smtClean="0">
                <a:solidFill>
                  <a:schemeClr val="bg1"/>
                </a:solidFill>
              </a:rPr>
              <a:t>تأثر قشور النباتات (الموز –بطاطس ونباتات أخري في  </a:t>
            </a:r>
            <a:r>
              <a:rPr lang="ar-SA" sz="1200" dirty="0">
                <a:solidFill>
                  <a:schemeClr val="bg1"/>
                </a:solidFill>
              </a:rPr>
              <a:t>انتاجية ونمو النبات عندما لا يحصل على كميات كافية من البوتاسيوم ؟</a:t>
            </a:r>
          </a:p>
        </p:txBody>
      </p:sp>
      <p:sp>
        <p:nvSpPr>
          <p:cNvPr id="12" name="مربع نص 11">
            <a:extLst>
              <a:ext uri="{FF2B5EF4-FFF2-40B4-BE49-F238E27FC236}">
                <a16:creationId xmlns:a16="http://schemas.microsoft.com/office/drawing/2014/main" xmlns="" id="{AFBF0E7D-AE53-4FCF-A78B-3A1F61FA3B3A}"/>
              </a:ext>
            </a:extLst>
          </p:cNvPr>
          <p:cNvSpPr txBox="1"/>
          <p:nvPr/>
        </p:nvSpPr>
        <p:spPr>
          <a:xfrm>
            <a:off x="6745676" y="5168574"/>
            <a:ext cx="2446871" cy="1200329"/>
          </a:xfrm>
          <a:prstGeom prst="rect">
            <a:avLst/>
          </a:prstGeom>
          <a:noFill/>
        </p:spPr>
        <p:txBody>
          <a:bodyPr wrap="square" rtlCol="1">
            <a:spAutoFit/>
          </a:bodyPr>
          <a:lstStyle/>
          <a:p>
            <a:pPr algn="ctr"/>
            <a:r>
              <a:rPr lang="ar-SA" sz="1200" dirty="0">
                <a:solidFill>
                  <a:schemeClr val="bg1"/>
                </a:solidFill>
              </a:rPr>
              <a:t>1- معرفة مدى تأثر انتاجية ونمو النبات عندما لا يحصل على البوتاسيوم الكافي</a:t>
            </a:r>
          </a:p>
          <a:p>
            <a:pPr algn="ctr"/>
            <a:r>
              <a:rPr lang="ar-SA" sz="1200" dirty="0">
                <a:solidFill>
                  <a:schemeClr val="bg1"/>
                </a:solidFill>
              </a:rPr>
              <a:t>2-  التعرف على كفاءة بعض الاسمدة لتزويد النباتات البوتاسيوم الكافي</a:t>
            </a:r>
          </a:p>
        </p:txBody>
      </p:sp>
      <p:sp>
        <p:nvSpPr>
          <p:cNvPr id="13" name="مربع نص 12">
            <a:extLst>
              <a:ext uri="{FF2B5EF4-FFF2-40B4-BE49-F238E27FC236}">
                <a16:creationId xmlns:a16="http://schemas.microsoft.com/office/drawing/2014/main" xmlns="" id="{828319EA-C130-4DDD-A409-2A64172E3142}"/>
              </a:ext>
            </a:extLst>
          </p:cNvPr>
          <p:cNvSpPr txBox="1"/>
          <p:nvPr/>
        </p:nvSpPr>
        <p:spPr>
          <a:xfrm>
            <a:off x="4044746" y="1276870"/>
            <a:ext cx="2962373" cy="646331"/>
          </a:xfrm>
          <a:prstGeom prst="rect">
            <a:avLst/>
          </a:prstGeom>
          <a:noFill/>
        </p:spPr>
        <p:txBody>
          <a:bodyPr wrap="square" rtlCol="1">
            <a:spAutoFit/>
          </a:bodyPr>
          <a:lstStyle/>
          <a:p>
            <a:pPr algn="ctr"/>
            <a:r>
              <a:rPr lang="ar-SA" sz="1200" dirty="0">
                <a:solidFill>
                  <a:schemeClr val="bg1"/>
                </a:solidFill>
              </a:rPr>
              <a:t>بحث تجريبي مبني على اسلوب مقارنة وتحليل نتائج المؤشرات التي تم الحصول عليها</a:t>
            </a:r>
          </a:p>
        </p:txBody>
      </p:sp>
      <p:sp>
        <p:nvSpPr>
          <p:cNvPr id="15" name="مربع نص 14">
            <a:extLst>
              <a:ext uri="{FF2B5EF4-FFF2-40B4-BE49-F238E27FC236}">
                <a16:creationId xmlns:a16="http://schemas.microsoft.com/office/drawing/2014/main" xmlns="" id="{B448CB5C-083B-4747-833B-802146EB8FBF}"/>
              </a:ext>
            </a:extLst>
          </p:cNvPr>
          <p:cNvSpPr txBox="1"/>
          <p:nvPr/>
        </p:nvSpPr>
        <p:spPr>
          <a:xfrm>
            <a:off x="62140" y="1446658"/>
            <a:ext cx="1648421" cy="2123658"/>
          </a:xfrm>
          <a:prstGeom prst="rect">
            <a:avLst/>
          </a:prstGeom>
          <a:noFill/>
        </p:spPr>
        <p:txBody>
          <a:bodyPr wrap="square" rtlCol="1">
            <a:spAutoFit/>
          </a:bodyPr>
          <a:lstStyle/>
          <a:p>
            <a:pPr algn="ctr"/>
            <a:r>
              <a:rPr lang="ar-SA" sz="1200" dirty="0">
                <a:solidFill>
                  <a:schemeClr val="bg1"/>
                </a:solidFill>
              </a:rPr>
              <a:t>1-الاستفادة من قشور الموز والبطاطس كأسمدة فعاله لتزويد النباتات البوتاسيوم والحد من اصفرار اوراق النباتات </a:t>
            </a:r>
          </a:p>
          <a:p>
            <a:pPr algn="ctr"/>
            <a:r>
              <a:rPr lang="ar-SA" sz="1200" dirty="0">
                <a:solidFill>
                  <a:schemeClr val="bg1"/>
                </a:solidFill>
              </a:rPr>
              <a:t>2-تنظيم وترشيد التخلص من بقايا الطعام بشكل منظم والاستفادة منه لأسمدة التربة</a:t>
            </a:r>
          </a:p>
        </p:txBody>
      </p:sp>
      <p:sp>
        <p:nvSpPr>
          <p:cNvPr id="16" name="مربع نص 15">
            <a:extLst>
              <a:ext uri="{FF2B5EF4-FFF2-40B4-BE49-F238E27FC236}">
                <a16:creationId xmlns:a16="http://schemas.microsoft.com/office/drawing/2014/main" xmlns="" id="{2C600DAD-7A74-436B-ADF7-D889C45B1CA8}"/>
              </a:ext>
            </a:extLst>
          </p:cNvPr>
          <p:cNvSpPr txBox="1"/>
          <p:nvPr/>
        </p:nvSpPr>
        <p:spPr>
          <a:xfrm>
            <a:off x="3946818" y="1791110"/>
            <a:ext cx="3106085" cy="1384995"/>
          </a:xfrm>
          <a:prstGeom prst="rect">
            <a:avLst/>
          </a:prstGeom>
          <a:noFill/>
        </p:spPr>
        <p:txBody>
          <a:bodyPr wrap="square" rtlCol="1">
            <a:spAutoFit/>
          </a:bodyPr>
          <a:lstStyle/>
          <a:p>
            <a:pPr algn="ctr"/>
            <a:r>
              <a:rPr lang="ar-SA" sz="1200" dirty="0">
                <a:solidFill>
                  <a:srgbClr val="0070C0"/>
                </a:solidFill>
              </a:rPr>
              <a:t>أداة البحث : التجربة والملاحظة </a:t>
            </a:r>
            <a:r>
              <a:rPr lang="ar-SA" sz="1200" dirty="0" smtClean="0">
                <a:solidFill>
                  <a:srgbClr val="0070C0"/>
                </a:solidFill>
              </a:rPr>
              <a:t>واستبيان</a:t>
            </a:r>
            <a:endParaRPr lang="ar-SA" sz="1200" dirty="0">
              <a:solidFill>
                <a:srgbClr val="0070C0"/>
              </a:solidFill>
            </a:endParaRPr>
          </a:p>
          <a:p>
            <a:pPr algn="ctr"/>
            <a:r>
              <a:rPr lang="ar-SA" sz="1200" dirty="0">
                <a:solidFill>
                  <a:srgbClr val="0070C0"/>
                </a:solidFill>
              </a:rPr>
              <a:t>المواد: استخدمت ادوات جلوب البيئي </a:t>
            </a:r>
          </a:p>
          <a:p>
            <a:pPr algn="ctr"/>
            <a:r>
              <a:rPr lang="ar-SA" sz="1200" dirty="0">
                <a:solidFill>
                  <a:schemeClr val="bg1"/>
                </a:solidFill>
              </a:rPr>
              <a:t>الماء</a:t>
            </a:r>
          </a:p>
          <a:p>
            <a:pPr algn="ctr"/>
            <a:r>
              <a:rPr lang="ar-SA" sz="1200" dirty="0">
                <a:solidFill>
                  <a:schemeClr val="bg1"/>
                </a:solidFill>
              </a:rPr>
              <a:t> قشر الموز</a:t>
            </a:r>
          </a:p>
          <a:p>
            <a:pPr algn="ctr"/>
            <a:r>
              <a:rPr lang="ar-SA" sz="1200" dirty="0">
                <a:solidFill>
                  <a:schemeClr val="bg1"/>
                </a:solidFill>
              </a:rPr>
              <a:t> قشر البطاطس</a:t>
            </a:r>
          </a:p>
          <a:p>
            <a:pPr algn="ctr"/>
            <a:r>
              <a:rPr lang="ar-SA" sz="1200" dirty="0">
                <a:solidFill>
                  <a:schemeClr val="bg1"/>
                </a:solidFill>
              </a:rPr>
              <a:t> نبات البوتس</a:t>
            </a:r>
          </a:p>
          <a:p>
            <a:pPr algn="ctr"/>
            <a:r>
              <a:rPr lang="ar-SA" sz="1200" dirty="0">
                <a:solidFill>
                  <a:schemeClr val="bg1"/>
                </a:solidFill>
              </a:rPr>
              <a:t> شجرة الياسمين </a:t>
            </a:r>
          </a:p>
        </p:txBody>
      </p:sp>
      <p:sp>
        <p:nvSpPr>
          <p:cNvPr id="17" name="مربع نص 16">
            <a:extLst>
              <a:ext uri="{FF2B5EF4-FFF2-40B4-BE49-F238E27FC236}">
                <a16:creationId xmlns:a16="http://schemas.microsoft.com/office/drawing/2014/main" xmlns="" id="{65A3C3E7-6F88-4132-921A-966C216EFD80}"/>
              </a:ext>
            </a:extLst>
          </p:cNvPr>
          <p:cNvSpPr txBox="1"/>
          <p:nvPr/>
        </p:nvSpPr>
        <p:spPr>
          <a:xfrm>
            <a:off x="4157218" y="3093157"/>
            <a:ext cx="2737428" cy="3600986"/>
          </a:xfrm>
          <a:prstGeom prst="rect">
            <a:avLst/>
          </a:prstGeom>
          <a:noFill/>
        </p:spPr>
        <p:txBody>
          <a:bodyPr wrap="square" rtlCol="1">
            <a:spAutoFit/>
          </a:bodyPr>
          <a:lstStyle/>
          <a:p>
            <a:pPr algn="ctr"/>
            <a:r>
              <a:rPr lang="ar-SA" sz="1200" dirty="0">
                <a:solidFill>
                  <a:schemeClr val="bg1"/>
                </a:solidFill>
              </a:rPr>
              <a:t>وتم عمل التجربتين في منزل الطالبة</a:t>
            </a:r>
          </a:p>
          <a:p>
            <a:pPr algn="ctr"/>
            <a:r>
              <a:rPr lang="ar-SA" sz="1200" dirty="0">
                <a:solidFill>
                  <a:schemeClr val="bg1"/>
                </a:solidFill>
              </a:rPr>
              <a:t> دانة ربيع (بسماد قشور البطاطس)</a:t>
            </a:r>
          </a:p>
          <a:p>
            <a:pPr algn="ctr"/>
            <a:r>
              <a:rPr lang="ar-SA" sz="1200" dirty="0">
                <a:solidFill>
                  <a:schemeClr val="bg1"/>
                </a:solidFill>
              </a:rPr>
              <a:t>وفي منزل الطالبة رسيل </a:t>
            </a:r>
            <a:r>
              <a:rPr lang="ar-SA" sz="1200" dirty="0" err="1">
                <a:solidFill>
                  <a:schemeClr val="bg1"/>
                </a:solidFill>
              </a:rPr>
              <a:t>خساف</a:t>
            </a:r>
            <a:r>
              <a:rPr lang="ar-SA" sz="1200" dirty="0">
                <a:solidFill>
                  <a:schemeClr val="bg1"/>
                </a:solidFill>
              </a:rPr>
              <a:t> (بسماد قشور الموز)</a:t>
            </a:r>
          </a:p>
          <a:p>
            <a:pPr algn="ctr"/>
            <a:r>
              <a:rPr lang="ar-SA" sz="1200" dirty="0">
                <a:solidFill>
                  <a:schemeClr val="bg1"/>
                </a:solidFill>
                <a:hlinkClick r:id="rId3"/>
              </a:rPr>
              <a:t>وقد قمنا بسؤال معلمة العلوم</a:t>
            </a:r>
          </a:p>
          <a:p>
            <a:pPr algn="ctr"/>
            <a:r>
              <a:rPr lang="ar-SA" sz="1200" dirty="0">
                <a:solidFill>
                  <a:schemeClr val="bg1"/>
                </a:solidFill>
                <a:hlinkClick r:id="rId3"/>
              </a:rPr>
              <a:t> أ/ ليلى </a:t>
            </a:r>
            <a:r>
              <a:rPr lang="ar-SA" sz="1200" dirty="0" err="1">
                <a:solidFill>
                  <a:schemeClr val="bg1"/>
                </a:solidFill>
                <a:hlinkClick r:id="rId3"/>
              </a:rPr>
              <a:t>عكيري</a:t>
            </a:r>
            <a:r>
              <a:rPr lang="ar-SA" sz="1200" dirty="0">
                <a:solidFill>
                  <a:schemeClr val="bg1"/>
                </a:solidFill>
                <a:hlinkClick r:id="rId3"/>
              </a:rPr>
              <a:t> عن اذا كانت زيادة البوتاسيوم مضرة بالنبات ؟ واجابت كالتالي:</a:t>
            </a:r>
          </a:p>
          <a:p>
            <a:pPr algn="ctr"/>
            <a:r>
              <a:rPr lang="ar-SA" sz="1200" dirty="0">
                <a:solidFill>
                  <a:schemeClr val="bg1"/>
                </a:solidFill>
                <a:hlinkClick r:id="rId3"/>
              </a:rPr>
              <a:t>نعم ، يحتاج النبات الى البوتاسيوم بشكل اكبر من باقي العناصر الاخرى لكن زيادة البوتاسيوم في خلايا النبات يؤثر على امتصاص العناصر الاخرى   </a:t>
            </a:r>
          </a:p>
          <a:p>
            <a:pPr algn="ctr"/>
            <a:r>
              <a:rPr lang="ar-SA" sz="1200" dirty="0">
                <a:solidFill>
                  <a:schemeClr val="bg1"/>
                </a:solidFill>
                <a:hlinkClick r:id="rId3"/>
              </a:rPr>
              <a:t> وكذلك نقص البوتاسيوم يضر بالنبات.</a:t>
            </a:r>
            <a:endParaRPr lang="ar-SA" sz="1200" dirty="0">
              <a:solidFill>
                <a:schemeClr val="bg1"/>
              </a:solidFill>
            </a:endParaRPr>
          </a:p>
          <a:p>
            <a:pPr algn="ctr"/>
            <a:r>
              <a:rPr lang="ar-SA" sz="1200" dirty="0">
                <a:solidFill>
                  <a:schemeClr val="bg1"/>
                </a:solidFill>
              </a:rPr>
              <a:t>وتمت مشاركة استبيان مع طالبات المدرسة واخذ </a:t>
            </a:r>
            <a:r>
              <a:rPr lang="ar-SA" sz="1200" dirty="0">
                <a:solidFill>
                  <a:schemeClr val="bg1"/>
                </a:solidFill>
                <a:hlinkClick r:id="rId4"/>
              </a:rPr>
              <a:t>استجاباتهم</a:t>
            </a:r>
            <a:endParaRPr lang="ar-SA" sz="1200" dirty="0">
              <a:solidFill>
                <a:schemeClr val="bg1"/>
              </a:solidFill>
            </a:endParaRPr>
          </a:p>
          <a:p>
            <a:pPr algn="ctr"/>
            <a:r>
              <a:rPr lang="ar-SA" sz="1200" dirty="0">
                <a:solidFill>
                  <a:schemeClr val="bg1"/>
                </a:solidFill>
              </a:rPr>
              <a:t>تمت مساعدتنا من ولي الامر : الحسن هادي  ربيع في اخذ بعض المعلومات: ان البوتاسيوم يرفع من خصوبة التربة و يشكل مكافحة </a:t>
            </a:r>
            <a:r>
              <a:rPr lang="ar-SA" sz="1200" dirty="0" smtClean="0">
                <a:solidFill>
                  <a:schemeClr val="bg1"/>
                </a:solidFill>
              </a:rPr>
              <a:t>الحشرات </a:t>
            </a:r>
            <a:endParaRPr lang="ar-SA" sz="1200" dirty="0">
              <a:solidFill>
                <a:schemeClr val="bg1"/>
              </a:solidFill>
            </a:endParaRPr>
          </a:p>
        </p:txBody>
      </p:sp>
      <p:sp>
        <p:nvSpPr>
          <p:cNvPr id="18" name="مربع نص 17">
            <a:extLst>
              <a:ext uri="{FF2B5EF4-FFF2-40B4-BE49-F238E27FC236}">
                <a16:creationId xmlns:a16="http://schemas.microsoft.com/office/drawing/2014/main" xmlns="" id="{AA0720DE-749E-4142-B88E-572DDA662D3A}"/>
              </a:ext>
            </a:extLst>
          </p:cNvPr>
          <p:cNvSpPr txBox="1"/>
          <p:nvPr/>
        </p:nvSpPr>
        <p:spPr>
          <a:xfrm>
            <a:off x="2088485" y="1004371"/>
            <a:ext cx="1394556" cy="400110"/>
          </a:xfrm>
          <a:prstGeom prst="rect">
            <a:avLst/>
          </a:prstGeom>
          <a:noFill/>
        </p:spPr>
        <p:txBody>
          <a:bodyPr wrap="square" rtlCol="1">
            <a:spAutoFit/>
          </a:bodyPr>
          <a:lstStyle/>
          <a:p>
            <a:r>
              <a:rPr lang="ar-SA" sz="2000" b="1" dirty="0">
                <a:solidFill>
                  <a:srgbClr val="FF0000"/>
                </a:solidFill>
              </a:rPr>
              <a:t>الفرضية</a:t>
            </a:r>
          </a:p>
        </p:txBody>
      </p:sp>
      <p:sp>
        <p:nvSpPr>
          <p:cNvPr id="19" name="مربع نص 18">
            <a:extLst>
              <a:ext uri="{FF2B5EF4-FFF2-40B4-BE49-F238E27FC236}">
                <a16:creationId xmlns:a16="http://schemas.microsoft.com/office/drawing/2014/main" xmlns="" id="{F8C629AF-A206-4C59-92BF-BE7F4C1AA0DE}"/>
              </a:ext>
            </a:extLst>
          </p:cNvPr>
          <p:cNvSpPr txBox="1"/>
          <p:nvPr/>
        </p:nvSpPr>
        <p:spPr>
          <a:xfrm>
            <a:off x="1935645" y="1476247"/>
            <a:ext cx="2049083" cy="646331"/>
          </a:xfrm>
          <a:prstGeom prst="rect">
            <a:avLst/>
          </a:prstGeom>
          <a:noFill/>
        </p:spPr>
        <p:txBody>
          <a:bodyPr wrap="square" rtlCol="1">
            <a:spAutoFit/>
          </a:bodyPr>
          <a:lstStyle/>
          <a:p>
            <a:pPr algn="ctr"/>
            <a:r>
              <a:rPr lang="ar-SA" sz="1200" dirty="0">
                <a:solidFill>
                  <a:schemeClr val="bg1"/>
                </a:solidFill>
              </a:rPr>
              <a:t>كلما نقصت كمية البوتاسيوم في النبتة اصبحت معرضة للأمراض</a:t>
            </a:r>
          </a:p>
        </p:txBody>
      </p:sp>
      <p:sp>
        <p:nvSpPr>
          <p:cNvPr id="21" name="مربع نص 20">
            <a:extLst>
              <a:ext uri="{FF2B5EF4-FFF2-40B4-BE49-F238E27FC236}">
                <a16:creationId xmlns:a16="http://schemas.microsoft.com/office/drawing/2014/main" xmlns="" id="{6CCA37E8-B29A-4A20-8981-F254A9B1F500}"/>
              </a:ext>
            </a:extLst>
          </p:cNvPr>
          <p:cNvSpPr txBox="1"/>
          <p:nvPr/>
        </p:nvSpPr>
        <p:spPr>
          <a:xfrm>
            <a:off x="1976719" y="2094332"/>
            <a:ext cx="1931504" cy="461665"/>
          </a:xfrm>
          <a:prstGeom prst="rect">
            <a:avLst/>
          </a:prstGeom>
          <a:noFill/>
        </p:spPr>
        <p:txBody>
          <a:bodyPr wrap="square" rtlCol="1">
            <a:spAutoFit/>
          </a:bodyPr>
          <a:lstStyle/>
          <a:p>
            <a:pPr algn="ctr"/>
            <a:r>
              <a:rPr kumimoji="0" lang="ar-SA" sz="1200" b="0" i="0" u="none" strike="noStrike" kern="1200" cap="none" spc="0" normalizeH="0" baseline="0" noProof="0" dirty="0">
                <a:ln>
                  <a:noFill/>
                </a:ln>
                <a:solidFill>
                  <a:prstClr val="black"/>
                </a:solidFill>
                <a:effectLst/>
                <a:uLnTx/>
                <a:uFillTx/>
                <a:latin typeface="Century Gothic"/>
                <a:ea typeface="+mn-ea"/>
                <a:cs typeface="Tahoma" panose="020B0604030504040204" pitchFamily="34" charset="0"/>
              </a:rPr>
              <a:t>زيادة البوتاسيوم في خلايا النبات تؤثر على وتيرة نموها</a:t>
            </a:r>
            <a:endParaRPr lang="ar-SA" dirty="0">
              <a:solidFill>
                <a:schemeClr val="bg1"/>
              </a:solidFill>
            </a:endParaRPr>
          </a:p>
        </p:txBody>
      </p:sp>
      <p:sp>
        <p:nvSpPr>
          <p:cNvPr id="22" name="مربع نص 21">
            <a:extLst>
              <a:ext uri="{FF2B5EF4-FFF2-40B4-BE49-F238E27FC236}">
                <a16:creationId xmlns:a16="http://schemas.microsoft.com/office/drawing/2014/main" xmlns="" id="{0BF81CB4-B4EC-44C6-A092-9CFE2B62F3A7}"/>
              </a:ext>
            </a:extLst>
          </p:cNvPr>
          <p:cNvSpPr txBox="1"/>
          <p:nvPr/>
        </p:nvSpPr>
        <p:spPr>
          <a:xfrm>
            <a:off x="1700079" y="2754060"/>
            <a:ext cx="2534712" cy="1569660"/>
          </a:xfrm>
          <a:prstGeom prst="rect">
            <a:avLst/>
          </a:prstGeom>
          <a:noFill/>
        </p:spPr>
        <p:txBody>
          <a:bodyPr wrap="square" rtlCol="1">
            <a:spAutoFit/>
          </a:bodyPr>
          <a:lstStyle/>
          <a:p>
            <a:pPr algn="ctr"/>
            <a:r>
              <a:rPr lang="ar-SA" sz="1200" dirty="0">
                <a:solidFill>
                  <a:schemeClr val="bg1"/>
                </a:solidFill>
              </a:rPr>
              <a:t>لاحظنا بعد إضافة السماد على النبات زاد نموها وعالجت اصفرار </a:t>
            </a:r>
            <a:r>
              <a:rPr lang="ar-SA" sz="1200" dirty="0" smtClean="0">
                <a:solidFill>
                  <a:schemeClr val="bg1"/>
                </a:solidFill>
              </a:rPr>
              <a:t>الأوراق </a:t>
            </a:r>
            <a:endParaRPr lang="ar-SA" sz="1200" dirty="0">
              <a:solidFill>
                <a:schemeClr val="bg1"/>
              </a:solidFill>
            </a:endParaRPr>
          </a:p>
          <a:p>
            <a:pPr algn="ctr"/>
            <a:r>
              <a:rPr lang="ar-SA" sz="1200" dirty="0">
                <a:solidFill>
                  <a:schemeClr val="bg1"/>
                </a:solidFill>
              </a:rPr>
              <a:t>و استنتجنا ان الفرضية صحيحة وان كلما نقصت كمية البوتاسيوم في النبتة تقل انتاجية النبتة و تصبح اكثر عرضة للأمراض واذا زادت كمية البوتاسيوم بالنسبة المعقولة تزيد من وتيرة نموها ومعالجة الامراض</a:t>
            </a:r>
          </a:p>
        </p:txBody>
      </p:sp>
      <p:pic>
        <p:nvPicPr>
          <p:cNvPr id="29" name="صورة 28">
            <a:extLst>
              <a:ext uri="{FF2B5EF4-FFF2-40B4-BE49-F238E27FC236}">
                <a16:creationId xmlns:a16="http://schemas.microsoft.com/office/drawing/2014/main" xmlns="" id="{E9195A91-A724-4984-AC93-8579862A5B2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30134" y="4970041"/>
            <a:ext cx="2165614" cy="1661521"/>
          </a:xfrm>
          <a:prstGeom prst="rect">
            <a:avLst/>
          </a:prstGeom>
        </p:spPr>
      </p:pic>
      <p:sp>
        <p:nvSpPr>
          <p:cNvPr id="32" name="مربع نص 31">
            <a:extLst>
              <a:ext uri="{FF2B5EF4-FFF2-40B4-BE49-F238E27FC236}">
                <a16:creationId xmlns:a16="http://schemas.microsoft.com/office/drawing/2014/main" xmlns="" id="{92385AE6-BBEB-41A8-926C-B0E2E0F3A505}"/>
              </a:ext>
            </a:extLst>
          </p:cNvPr>
          <p:cNvSpPr txBox="1"/>
          <p:nvPr/>
        </p:nvSpPr>
        <p:spPr>
          <a:xfrm>
            <a:off x="3207424" y="576970"/>
            <a:ext cx="4116549" cy="276999"/>
          </a:xfrm>
          <a:prstGeom prst="rect">
            <a:avLst/>
          </a:prstGeom>
          <a:noFill/>
        </p:spPr>
        <p:txBody>
          <a:bodyPr wrap="square" rtlCol="1">
            <a:spAutoFit/>
          </a:bodyPr>
          <a:lstStyle/>
          <a:p>
            <a:r>
              <a:rPr lang="ar-SA" sz="1200" b="1" dirty="0">
                <a:solidFill>
                  <a:schemeClr val="bg1"/>
                </a:solidFill>
              </a:rPr>
              <a:t>دانة الحسن ربيع – رسيل </a:t>
            </a:r>
            <a:r>
              <a:rPr lang="ar-SA" sz="1200" b="1" dirty="0" err="1">
                <a:solidFill>
                  <a:schemeClr val="bg1"/>
                </a:solidFill>
              </a:rPr>
              <a:t>خساف</a:t>
            </a:r>
            <a:r>
              <a:rPr lang="ar-SA" sz="1200" b="1" dirty="0">
                <a:solidFill>
                  <a:schemeClr val="bg1"/>
                </a:solidFill>
              </a:rPr>
              <a:t> </a:t>
            </a:r>
          </a:p>
        </p:txBody>
      </p:sp>
      <p:sp>
        <p:nvSpPr>
          <p:cNvPr id="34" name="مربع نص 33">
            <a:extLst>
              <a:ext uri="{FF2B5EF4-FFF2-40B4-BE49-F238E27FC236}">
                <a16:creationId xmlns:a16="http://schemas.microsoft.com/office/drawing/2014/main" xmlns="" id="{46B0CB6D-C4B8-4606-8C09-D111D907A46D}"/>
              </a:ext>
            </a:extLst>
          </p:cNvPr>
          <p:cNvSpPr txBox="1"/>
          <p:nvPr/>
        </p:nvSpPr>
        <p:spPr>
          <a:xfrm>
            <a:off x="230507" y="547300"/>
            <a:ext cx="2002110" cy="276999"/>
          </a:xfrm>
          <a:prstGeom prst="rect">
            <a:avLst/>
          </a:prstGeom>
          <a:noFill/>
        </p:spPr>
        <p:txBody>
          <a:bodyPr wrap="square" rtlCol="1">
            <a:spAutoFit/>
          </a:bodyPr>
          <a:lstStyle/>
          <a:p>
            <a:r>
              <a:rPr lang="ar-SA" sz="1200" b="1" dirty="0">
                <a:solidFill>
                  <a:schemeClr val="bg1"/>
                </a:solidFill>
              </a:rPr>
              <a:t> ثانوية بيش الثالثة </a:t>
            </a:r>
          </a:p>
        </p:txBody>
      </p:sp>
      <p:sp>
        <p:nvSpPr>
          <p:cNvPr id="38" name="مربع نص 37">
            <a:extLst>
              <a:ext uri="{FF2B5EF4-FFF2-40B4-BE49-F238E27FC236}">
                <a16:creationId xmlns:a16="http://schemas.microsoft.com/office/drawing/2014/main" xmlns="" id="{0A15E037-7BA4-4DF5-A045-7F64C1D6B9A3}"/>
              </a:ext>
            </a:extLst>
          </p:cNvPr>
          <p:cNvSpPr txBox="1"/>
          <p:nvPr/>
        </p:nvSpPr>
        <p:spPr>
          <a:xfrm>
            <a:off x="-55388" y="5543939"/>
            <a:ext cx="1823491" cy="1169551"/>
          </a:xfrm>
          <a:prstGeom prst="rect">
            <a:avLst/>
          </a:prstGeom>
          <a:noFill/>
        </p:spPr>
        <p:txBody>
          <a:bodyPr wrap="square" rtlCol="1">
            <a:spAutoFit/>
          </a:bodyPr>
          <a:lstStyle/>
          <a:p>
            <a:pPr algn="ctr"/>
            <a:r>
              <a:rPr lang="en-US" sz="1000" b="0" i="0" dirty="0">
                <a:solidFill>
                  <a:srgbClr val="222222"/>
                </a:solidFill>
                <a:effectLst/>
                <a:latin typeface="Arial" panose="020B0604020202020204" pitchFamily="34" charset="0"/>
                <a:hlinkClick r:id="rId6"/>
              </a:rPr>
              <a:t>Abou El </a:t>
            </a:r>
            <a:r>
              <a:rPr lang="en-US" sz="1000" b="0" i="0" dirty="0" err="1">
                <a:solidFill>
                  <a:srgbClr val="222222"/>
                </a:solidFill>
                <a:effectLst/>
                <a:latin typeface="Arial" panose="020B0604020202020204" pitchFamily="34" charset="0"/>
                <a:hlinkClick r:id="rId6"/>
              </a:rPr>
              <a:t>Enin</a:t>
            </a:r>
            <a:r>
              <a:rPr lang="en-US" sz="1000" b="0" i="0" dirty="0">
                <a:solidFill>
                  <a:srgbClr val="222222"/>
                </a:solidFill>
                <a:effectLst/>
                <a:latin typeface="Arial" panose="020B0604020202020204" pitchFamily="34" charset="0"/>
                <a:hlinkClick r:id="rId6"/>
              </a:rPr>
              <a:t>, M. M., and K. M. SI-</a:t>
            </a:r>
            <a:r>
              <a:rPr lang="en-US" sz="1000" b="0" i="0" dirty="0" err="1">
                <a:solidFill>
                  <a:srgbClr val="222222"/>
                </a:solidFill>
                <a:effectLst/>
                <a:latin typeface="Arial" panose="020B0604020202020204" pitchFamily="34" charset="0"/>
                <a:hlinkClick r:id="rId6"/>
              </a:rPr>
              <a:t>Maklad</a:t>
            </a:r>
            <a:r>
              <a:rPr lang="en-US" sz="1000" b="0" i="0" dirty="0">
                <a:solidFill>
                  <a:srgbClr val="222222"/>
                </a:solidFill>
                <a:effectLst/>
                <a:latin typeface="Arial" panose="020B0604020202020204" pitchFamily="34" charset="0"/>
                <a:hlinkClick r:id="rId6"/>
              </a:rPr>
              <a:t>. "</a:t>
            </a:r>
            <a:r>
              <a:rPr lang="ar-SA" sz="1000" b="0" i="0" dirty="0">
                <a:solidFill>
                  <a:srgbClr val="222222"/>
                </a:solidFill>
                <a:effectLst/>
                <a:latin typeface="Arial" panose="020B0604020202020204" pitchFamily="34" charset="0"/>
                <a:hlinkClick r:id="rId6"/>
              </a:rPr>
              <a:t>تأثير استخدام مزيج البوتاسيوم ورماد الموز كسماد حيوي على إنتاجية القمح المصري." </a:t>
            </a:r>
            <a:r>
              <a:rPr lang="ar-SA" sz="1000" b="0" i="1" dirty="0">
                <a:solidFill>
                  <a:srgbClr val="222222"/>
                </a:solidFill>
                <a:effectLst/>
                <a:latin typeface="Arial" panose="020B0604020202020204" pitchFamily="34" charset="0"/>
                <a:hlinkClick r:id="rId6"/>
              </a:rPr>
              <a:t>المجلة العربية للعلوم و نشر الأبحاث</a:t>
            </a:r>
            <a:r>
              <a:rPr lang="ar-SA" sz="1000" b="0" i="0" dirty="0">
                <a:solidFill>
                  <a:srgbClr val="222222"/>
                </a:solidFill>
                <a:effectLst/>
                <a:latin typeface="Arial" panose="020B0604020202020204" pitchFamily="34" charset="0"/>
                <a:hlinkClick r:id="rId6"/>
              </a:rPr>
              <a:t> 1.1 (2015): 85-72.</a:t>
            </a:r>
            <a:endParaRPr lang="ar-SA" sz="1000" dirty="0"/>
          </a:p>
        </p:txBody>
      </p:sp>
      <p:sp>
        <p:nvSpPr>
          <p:cNvPr id="39" name="مربع نص 38">
            <a:extLst>
              <a:ext uri="{FF2B5EF4-FFF2-40B4-BE49-F238E27FC236}">
                <a16:creationId xmlns:a16="http://schemas.microsoft.com/office/drawing/2014/main" xmlns="" id="{C0C70530-7D31-4A72-91B7-6B2115AEBE87}"/>
              </a:ext>
            </a:extLst>
          </p:cNvPr>
          <p:cNvSpPr txBox="1"/>
          <p:nvPr/>
        </p:nvSpPr>
        <p:spPr>
          <a:xfrm>
            <a:off x="86648" y="100415"/>
            <a:ext cx="7882463" cy="523220"/>
          </a:xfrm>
          <a:prstGeom prst="rect">
            <a:avLst/>
          </a:prstGeom>
          <a:noFill/>
        </p:spPr>
        <p:txBody>
          <a:bodyPr wrap="square" rtlCol="1">
            <a:spAutoFit/>
          </a:bodyPr>
          <a:lstStyle/>
          <a:p>
            <a:pPr algn="ctr"/>
            <a:r>
              <a:rPr lang="ar-SA" sz="1400" b="1" dirty="0" smtClean="0">
                <a:solidFill>
                  <a:prstClr val="black"/>
                </a:solidFill>
                <a:cs typeface="Tahoma" panose="020B0604030504040204" pitchFamily="34" charset="0"/>
              </a:rPr>
              <a:t>تأثر قشور </a:t>
            </a:r>
            <a:r>
              <a:rPr lang="ar-SA" sz="1400" b="1" dirty="0">
                <a:solidFill>
                  <a:prstClr val="black"/>
                </a:solidFill>
                <a:cs typeface="Tahoma" panose="020B0604030504040204" pitchFamily="34" charset="0"/>
              </a:rPr>
              <a:t>النباتات (الموز –بطاطس </a:t>
            </a:r>
            <a:r>
              <a:rPr lang="ar-SA" sz="1400" b="1" dirty="0" smtClean="0">
                <a:solidFill>
                  <a:prstClr val="black"/>
                </a:solidFill>
                <a:cs typeface="Tahoma" panose="020B0604030504040204" pitchFamily="34" charset="0"/>
              </a:rPr>
              <a:t> ونباتات اخرى )في  </a:t>
            </a:r>
            <a:r>
              <a:rPr lang="ar-SA" sz="1400" b="1" dirty="0">
                <a:solidFill>
                  <a:prstClr val="black"/>
                </a:solidFill>
                <a:cs typeface="Tahoma" panose="020B0604030504040204" pitchFamily="34" charset="0"/>
              </a:rPr>
              <a:t>انتاجية ونمو النبات </a:t>
            </a:r>
            <a:r>
              <a:rPr lang="ar-SA" sz="1400" b="1" dirty="0" smtClean="0">
                <a:solidFill>
                  <a:prstClr val="black"/>
                </a:solidFill>
                <a:cs typeface="Tahoma" panose="020B0604030504040204" pitchFamily="34" charset="0"/>
              </a:rPr>
              <a:t>من خلال توفير كميات </a:t>
            </a:r>
            <a:r>
              <a:rPr lang="ar-SA" sz="1400" b="1" dirty="0">
                <a:solidFill>
                  <a:prstClr val="black"/>
                </a:solidFill>
                <a:cs typeface="Tahoma" panose="020B0604030504040204" pitchFamily="34" charset="0"/>
              </a:rPr>
              <a:t>كافية من البوتاسيوم </a:t>
            </a:r>
            <a:r>
              <a:rPr lang="ar-SA" sz="1400" b="1" dirty="0" smtClean="0">
                <a:solidFill>
                  <a:prstClr val="black"/>
                </a:solidFill>
                <a:cs typeface="Tahoma" panose="020B0604030504040204" pitchFamily="34" charset="0"/>
              </a:rPr>
              <a:t> </a:t>
            </a:r>
            <a:endParaRPr lang="ar-SA" sz="1400" b="1" dirty="0">
              <a:solidFill>
                <a:prstClr val="black"/>
              </a:solidFill>
              <a:cs typeface="Tahoma" panose="020B0604030504040204" pitchFamily="34" charset="0"/>
            </a:endParaRPr>
          </a:p>
        </p:txBody>
      </p:sp>
      <p:sp>
        <p:nvSpPr>
          <p:cNvPr id="41" name="مربع نص 40">
            <a:extLst>
              <a:ext uri="{FF2B5EF4-FFF2-40B4-BE49-F238E27FC236}">
                <a16:creationId xmlns:a16="http://schemas.microsoft.com/office/drawing/2014/main" xmlns="" id="{B2B17F25-12C5-4A42-BA58-4CC096783524}"/>
              </a:ext>
            </a:extLst>
          </p:cNvPr>
          <p:cNvSpPr txBox="1"/>
          <p:nvPr/>
        </p:nvSpPr>
        <p:spPr>
          <a:xfrm>
            <a:off x="-79978" y="4549896"/>
            <a:ext cx="1912950" cy="1107996"/>
          </a:xfrm>
          <a:prstGeom prst="rect">
            <a:avLst/>
          </a:prstGeom>
          <a:noFill/>
        </p:spPr>
        <p:txBody>
          <a:bodyPr wrap="square" rtlCol="1">
            <a:spAutoFit/>
          </a:bodyPr>
          <a:lstStyle/>
          <a:p>
            <a:pPr algn="ctr"/>
            <a:r>
              <a:rPr lang="ar-SA" sz="1100" dirty="0">
                <a:solidFill>
                  <a:schemeClr val="bg1"/>
                </a:solidFill>
              </a:rPr>
              <a:t>مرجع شخصي من الطالبتين من خلال القيام بالتجارب العلمية </a:t>
            </a:r>
            <a:endParaRPr lang="ar-SA" sz="1100" dirty="0" smtClean="0">
              <a:solidFill>
                <a:schemeClr val="bg1"/>
              </a:solidFill>
            </a:endParaRPr>
          </a:p>
          <a:p>
            <a:pPr algn="ctr"/>
            <a:r>
              <a:rPr lang="ar-SA" sz="1100" dirty="0" smtClean="0">
                <a:solidFill>
                  <a:schemeClr val="bg1"/>
                </a:solidFill>
              </a:rPr>
              <a:t>معلمة العلوم ولى امر الطالبة </a:t>
            </a:r>
            <a:endParaRPr lang="ar-SA" sz="1100" dirty="0" smtClean="0">
              <a:solidFill>
                <a:schemeClr val="bg1"/>
              </a:solidFill>
            </a:endParaRPr>
          </a:p>
          <a:p>
            <a:pPr algn="ctr"/>
            <a:r>
              <a:rPr lang="ar-SA" sz="1100" dirty="0" smtClean="0">
                <a:solidFill>
                  <a:schemeClr val="bg1"/>
                </a:solidFill>
              </a:rPr>
              <a:t>معلمة جلوب بالمدرسة </a:t>
            </a:r>
          </a:p>
          <a:p>
            <a:pPr algn="ctr"/>
            <a:r>
              <a:rPr lang="ar-SA" sz="1100" dirty="0" smtClean="0">
                <a:solidFill>
                  <a:schemeClr val="bg1"/>
                </a:solidFill>
              </a:rPr>
              <a:t>حوماء هتان </a:t>
            </a:r>
            <a:endParaRPr lang="ar-SA" sz="1100" dirty="0">
              <a:solidFill>
                <a:schemeClr val="bg1"/>
              </a:solidFill>
            </a:endParaRPr>
          </a:p>
        </p:txBody>
      </p:sp>
      <p:sp>
        <p:nvSpPr>
          <p:cNvPr id="42" name="مربع نص 41">
            <a:extLst>
              <a:ext uri="{FF2B5EF4-FFF2-40B4-BE49-F238E27FC236}">
                <a16:creationId xmlns:a16="http://schemas.microsoft.com/office/drawing/2014/main" xmlns="" id="{1D890BDA-CF38-4AA5-A9EC-04F8C98DA387}"/>
              </a:ext>
            </a:extLst>
          </p:cNvPr>
          <p:cNvSpPr txBox="1"/>
          <p:nvPr/>
        </p:nvSpPr>
        <p:spPr>
          <a:xfrm>
            <a:off x="1846609" y="4459891"/>
            <a:ext cx="2165615" cy="461665"/>
          </a:xfrm>
          <a:prstGeom prst="rect">
            <a:avLst/>
          </a:prstGeom>
          <a:noFill/>
          <a:ln>
            <a:noFill/>
          </a:ln>
        </p:spPr>
        <p:txBody>
          <a:bodyPr wrap="square" rtlCol="1">
            <a:spAutoFit/>
          </a:bodyPr>
          <a:lstStyle/>
          <a:p>
            <a:pPr algn="ctr"/>
            <a:r>
              <a:rPr lang="en-US" sz="1200" dirty="0">
                <a:solidFill>
                  <a:schemeClr val="bg1"/>
                </a:solidFill>
                <a:hlinkClick r:id="rId7"/>
              </a:rPr>
              <a:t>https://1drv.ms/v/s!AhbK49hrdReJiG96X2RDSIgW7--P</a:t>
            </a:r>
            <a:endParaRPr lang="ar-SA" sz="1200" dirty="0">
              <a:solidFill>
                <a:schemeClr val="bg1"/>
              </a:solidFill>
            </a:endParaRPr>
          </a:p>
        </p:txBody>
      </p:sp>
    </p:spTree>
    <p:extLst>
      <p:ext uri="{BB962C8B-B14F-4D97-AF65-F5344CB8AC3E}">
        <p14:creationId xmlns:p14="http://schemas.microsoft.com/office/powerpoint/2010/main" val="794747760"/>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427</Words>
  <Application>Microsoft Office PowerPoint</Application>
  <PresentationFormat>عرض على الشاشة (3:4)‏</PresentationFormat>
  <Paragraphs>125</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حيوية</vt:lpstr>
      <vt:lpstr>عرض تقديمي في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msa</cp:lastModifiedBy>
  <cp:revision>17</cp:revision>
  <dcterms:created xsi:type="dcterms:W3CDTF">2021-07-07T14:07:36Z</dcterms:created>
  <dcterms:modified xsi:type="dcterms:W3CDTF">2023-03-10T21:54:19Z</dcterms:modified>
</cp:coreProperties>
</file>