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31" d="100"/>
          <a:sy n="31" d="100"/>
        </p:scale>
        <p:origin x="852" y="4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364E72-0815-E84C-A426-43C5B73AA755}"/>
              </a:ext>
            </a:extLst>
          </p:cNvPr>
          <p:cNvSpPr>
            <a:spLocks noGrp="1"/>
          </p:cNvSpPr>
          <p:nvPr>
            <p:ph type="ctrTitle"/>
          </p:nvPr>
        </p:nvSpPr>
        <p:spPr>
          <a:xfrm>
            <a:off x="1524000" y="1122363"/>
            <a:ext cx="9144000" cy="2387600"/>
          </a:xfrm>
        </p:spPr>
        <p:txBody>
          <a:bodyPr anchor="b"/>
          <a:lstStyle>
            <a:lvl1pPr algn="ctr">
              <a:defRPr sz="6000"/>
            </a:lvl1pPr>
          </a:lstStyle>
          <a:p>
            <a:r>
              <a:rPr lang="ar-SA"/>
              <a:t>انقر لتحرير نمط عنوان الشكل الرئيسي</a:t>
            </a:r>
            <a:endParaRPr lang="ar-AE"/>
          </a:p>
        </p:txBody>
      </p:sp>
      <p:sp>
        <p:nvSpPr>
          <p:cNvPr id="3" name="عنوان فرعي 2">
            <a:extLst>
              <a:ext uri="{FF2B5EF4-FFF2-40B4-BE49-F238E27FC236}">
                <a16:creationId xmlns:a16="http://schemas.microsoft.com/office/drawing/2014/main" id="{1CDE5DAE-0FA6-F845-8EF1-455CB6CEFB7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ar-AE"/>
          </a:p>
        </p:txBody>
      </p:sp>
      <p:sp>
        <p:nvSpPr>
          <p:cNvPr id="4" name="عنصر نائب للتاريخ 3">
            <a:extLst>
              <a:ext uri="{FF2B5EF4-FFF2-40B4-BE49-F238E27FC236}">
                <a16:creationId xmlns:a16="http://schemas.microsoft.com/office/drawing/2014/main" id="{C539DEB4-A7FE-8B45-99ED-9A2E1262A2BD}"/>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5" name="عنصر نائب للتذييل 4">
            <a:extLst>
              <a:ext uri="{FF2B5EF4-FFF2-40B4-BE49-F238E27FC236}">
                <a16:creationId xmlns:a16="http://schemas.microsoft.com/office/drawing/2014/main" id="{8350246E-F5F3-C343-BAC1-E368A739EF10}"/>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B286FBF2-B499-F640-B57C-0622F6B07CEE}"/>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803003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FA241D20-A235-B746-800E-F1A435546528}"/>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id="{39588752-27DF-8D4B-8BF6-E3CF00CFDE8D}"/>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4149176B-7C36-8A49-881B-F0410DAAC389}"/>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5" name="عنصر نائب للتذييل 4">
            <a:extLst>
              <a:ext uri="{FF2B5EF4-FFF2-40B4-BE49-F238E27FC236}">
                <a16:creationId xmlns:a16="http://schemas.microsoft.com/office/drawing/2014/main" id="{42D19B7B-EDB5-0441-8334-1C4105F781FA}"/>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5C81798A-D41A-B048-BC4D-66FCF6CCB621}"/>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55086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id="{0E356F79-910C-954D-B17A-ADA3642745BC}"/>
              </a:ext>
            </a:extLst>
          </p:cNvPr>
          <p:cNvSpPr>
            <a:spLocks noGrp="1"/>
          </p:cNvSpPr>
          <p:nvPr>
            <p:ph type="title" orient="vert"/>
          </p:nvPr>
        </p:nvSpPr>
        <p:spPr>
          <a:xfrm>
            <a:off x="8724900" y="365125"/>
            <a:ext cx="2628900" cy="5811838"/>
          </a:xfrm>
        </p:spPr>
        <p:txBody>
          <a:bodyPr vert="eaVert"/>
          <a:lstStyle/>
          <a:p>
            <a:r>
              <a:rPr lang="ar-SA"/>
              <a:t>انقر لتحرير نمط عنوان الشكل الرئيسي</a:t>
            </a:r>
            <a:endParaRPr lang="ar-AE"/>
          </a:p>
        </p:txBody>
      </p:sp>
      <p:sp>
        <p:nvSpPr>
          <p:cNvPr id="3" name="عنصر نائب للعنوان العمودي 2">
            <a:extLst>
              <a:ext uri="{FF2B5EF4-FFF2-40B4-BE49-F238E27FC236}">
                <a16:creationId xmlns:a16="http://schemas.microsoft.com/office/drawing/2014/main" id="{F733F76A-8076-704D-9D53-EB0D3713278E}"/>
              </a:ext>
            </a:extLst>
          </p:cNvPr>
          <p:cNvSpPr>
            <a:spLocks noGrp="1"/>
          </p:cNvSpPr>
          <p:nvPr>
            <p:ph type="body" orient="vert" idx="1"/>
          </p:nvPr>
        </p:nvSpPr>
        <p:spPr>
          <a:xfrm>
            <a:off x="838200" y="365125"/>
            <a:ext cx="7734300" cy="5811838"/>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BACF7E34-0357-164E-8354-A0EBF3EAF530}"/>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5" name="عنصر نائب للتذييل 4">
            <a:extLst>
              <a:ext uri="{FF2B5EF4-FFF2-40B4-BE49-F238E27FC236}">
                <a16:creationId xmlns:a16="http://schemas.microsoft.com/office/drawing/2014/main" id="{0C8D089C-91CD-4B45-B6CD-371A88661778}"/>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CFAE686E-35E1-FF44-8B70-06B4C160CBA6}"/>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96358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37D08C7-56E9-8444-94A8-511D2C0EF761}"/>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75FFD2DA-12A6-FD4A-942A-38CF069FF025}"/>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06DD62D6-2B3C-F94E-81A6-F9FDAC16164C}"/>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5" name="عنصر نائب للتذييل 4">
            <a:extLst>
              <a:ext uri="{FF2B5EF4-FFF2-40B4-BE49-F238E27FC236}">
                <a16:creationId xmlns:a16="http://schemas.microsoft.com/office/drawing/2014/main" id="{AC9ABB19-0373-3841-8B20-2F7D47D7A7A1}"/>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93CFE1FB-91DE-5043-836B-7B722E0DBE7A}"/>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25102986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EDA34095-6DA2-FF4F-8F30-0CB5F557DD39}"/>
              </a:ext>
            </a:extLst>
          </p:cNvPr>
          <p:cNvSpPr>
            <a:spLocks noGrp="1"/>
          </p:cNvSpPr>
          <p:nvPr>
            <p:ph type="title"/>
          </p:nvPr>
        </p:nvSpPr>
        <p:spPr>
          <a:xfrm>
            <a:off x="831850" y="1709738"/>
            <a:ext cx="10515600" cy="2852737"/>
          </a:xfrm>
        </p:spPr>
        <p:txBody>
          <a:bodyPr anchor="b"/>
          <a:lstStyle>
            <a:lvl1pPr>
              <a:defRPr sz="6000"/>
            </a:lvl1p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3A5DF4AB-5B18-DC40-8393-A6351873C0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id="{8B7BF260-2293-4B45-9478-6271199FA9BB}"/>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5" name="عنصر نائب للتذييل 4">
            <a:extLst>
              <a:ext uri="{FF2B5EF4-FFF2-40B4-BE49-F238E27FC236}">
                <a16:creationId xmlns:a16="http://schemas.microsoft.com/office/drawing/2014/main" id="{217E5C71-1DF0-664D-A52F-274683BE1280}"/>
              </a:ext>
            </a:extLst>
          </p:cNvPr>
          <p:cNvSpPr>
            <a:spLocks noGrp="1"/>
          </p:cNvSpPr>
          <p:nvPr>
            <p:ph type="ftr" sz="quarter" idx="11"/>
          </p:nvPr>
        </p:nvSpPr>
        <p:spPr/>
        <p:txBody>
          <a:bodyPr/>
          <a:lstStyle/>
          <a:p>
            <a:endParaRPr lang="ar-AE"/>
          </a:p>
        </p:txBody>
      </p:sp>
      <p:sp>
        <p:nvSpPr>
          <p:cNvPr id="6" name="عنصر نائب لرقم الشريحة 5">
            <a:extLst>
              <a:ext uri="{FF2B5EF4-FFF2-40B4-BE49-F238E27FC236}">
                <a16:creationId xmlns:a16="http://schemas.microsoft.com/office/drawing/2014/main" id="{85A42EBC-9286-F24D-9F5D-E6A80A713A2C}"/>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951574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3910A65-BB96-0041-B739-85F3342002B6}"/>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CA7BE9BF-8F4C-9945-8DEA-8513A19A0CED}"/>
              </a:ext>
            </a:extLst>
          </p:cNvPr>
          <p:cNvSpPr>
            <a:spLocks noGrp="1"/>
          </p:cNvSpPr>
          <p:nvPr>
            <p:ph sz="half" idx="1"/>
          </p:nvPr>
        </p:nvSpPr>
        <p:spPr>
          <a:xfrm>
            <a:off x="838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محتوى 3">
            <a:extLst>
              <a:ext uri="{FF2B5EF4-FFF2-40B4-BE49-F238E27FC236}">
                <a16:creationId xmlns:a16="http://schemas.microsoft.com/office/drawing/2014/main" id="{F1EF04E9-4595-F94C-9035-F7F71DC081EE}"/>
              </a:ext>
            </a:extLst>
          </p:cNvPr>
          <p:cNvSpPr>
            <a:spLocks noGrp="1"/>
          </p:cNvSpPr>
          <p:nvPr>
            <p:ph sz="half" idx="2"/>
          </p:nvPr>
        </p:nvSpPr>
        <p:spPr>
          <a:xfrm>
            <a:off x="6172200" y="1825625"/>
            <a:ext cx="5181600" cy="435133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تاريخ 4">
            <a:extLst>
              <a:ext uri="{FF2B5EF4-FFF2-40B4-BE49-F238E27FC236}">
                <a16:creationId xmlns:a16="http://schemas.microsoft.com/office/drawing/2014/main" id="{0F2E80B7-5271-744D-94E3-0AFA6756D1A4}"/>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6" name="عنصر نائب للتذييل 5">
            <a:extLst>
              <a:ext uri="{FF2B5EF4-FFF2-40B4-BE49-F238E27FC236}">
                <a16:creationId xmlns:a16="http://schemas.microsoft.com/office/drawing/2014/main" id="{C176FD7A-114E-CE43-A9EF-8396E4F911A4}"/>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CE1704BD-9EBD-CD45-9D04-98716E5D2388}"/>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1741231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87A395A-3F45-1941-89F6-6B725D6D353E}"/>
              </a:ext>
            </a:extLst>
          </p:cNvPr>
          <p:cNvSpPr>
            <a:spLocks noGrp="1"/>
          </p:cNvSpPr>
          <p:nvPr>
            <p:ph type="title"/>
          </p:nvPr>
        </p:nvSpPr>
        <p:spPr>
          <a:xfrm>
            <a:off x="839788" y="365125"/>
            <a:ext cx="10515600" cy="1325563"/>
          </a:xfrm>
        </p:spPr>
        <p:txBody>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3F8C11B2-8107-3D4E-A2E3-28DB07FF0C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id="{566A1955-B469-6D44-B0A9-C05D1FFCD492}"/>
              </a:ext>
            </a:extLst>
          </p:cNvPr>
          <p:cNvSpPr>
            <a:spLocks noGrp="1"/>
          </p:cNvSpPr>
          <p:nvPr>
            <p:ph sz="half" idx="2"/>
          </p:nvPr>
        </p:nvSpPr>
        <p:spPr>
          <a:xfrm>
            <a:off x="839788" y="2505075"/>
            <a:ext cx="515778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5" name="عنصر نائب للنص 4">
            <a:extLst>
              <a:ext uri="{FF2B5EF4-FFF2-40B4-BE49-F238E27FC236}">
                <a16:creationId xmlns:a16="http://schemas.microsoft.com/office/drawing/2014/main" id="{C54A026F-5696-DD45-9B79-D72B5C382DC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id="{BED4257D-6C18-E042-9985-16415082E67A}"/>
              </a:ext>
            </a:extLst>
          </p:cNvPr>
          <p:cNvSpPr>
            <a:spLocks noGrp="1"/>
          </p:cNvSpPr>
          <p:nvPr>
            <p:ph sz="quarter" idx="4"/>
          </p:nvPr>
        </p:nvSpPr>
        <p:spPr>
          <a:xfrm>
            <a:off x="6172200" y="2505075"/>
            <a:ext cx="51831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7" name="عنصر نائب للتاريخ 6">
            <a:extLst>
              <a:ext uri="{FF2B5EF4-FFF2-40B4-BE49-F238E27FC236}">
                <a16:creationId xmlns:a16="http://schemas.microsoft.com/office/drawing/2014/main" id="{04EF4133-19E9-464A-9FE3-152DB3E53657}"/>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8" name="عنصر نائب للتذييل 7">
            <a:extLst>
              <a:ext uri="{FF2B5EF4-FFF2-40B4-BE49-F238E27FC236}">
                <a16:creationId xmlns:a16="http://schemas.microsoft.com/office/drawing/2014/main" id="{23FE15EA-71E0-5F4C-BF80-63AE1692354C}"/>
              </a:ext>
            </a:extLst>
          </p:cNvPr>
          <p:cNvSpPr>
            <a:spLocks noGrp="1"/>
          </p:cNvSpPr>
          <p:nvPr>
            <p:ph type="ftr" sz="quarter" idx="11"/>
          </p:nvPr>
        </p:nvSpPr>
        <p:spPr/>
        <p:txBody>
          <a:bodyPr/>
          <a:lstStyle/>
          <a:p>
            <a:endParaRPr lang="ar-AE"/>
          </a:p>
        </p:txBody>
      </p:sp>
      <p:sp>
        <p:nvSpPr>
          <p:cNvPr id="9" name="عنصر نائب لرقم الشريحة 8">
            <a:extLst>
              <a:ext uri="{FF2B5EF4-FFF2-40B4-BE49-F238E27FC236}">
                <a16:creationId xmlns:a16="http://schemas.microsoft.com/office/drawing/2014/main" id="{CBEF1747-9FBC-E343-BC0C-AF4428039F96}"/>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330601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A9BF024-2A72-8643-914A-8F02926939E3}"/>
              </a:ext>
            </a:extLst>
          </p:cNvPr>
          <p:cNvSpPr>
            <a:spLocks noGrp="1"/>
          </p:cNvSpPr>
          <p:nvPr>
            <p:ph type="title"/>
          </p:nvPr>
        </p:nvSpPr>
        <p:spPr/>
        <p:txBody>
          <a:bodyPr/>
          <a:lstStyle/>
          <a:p>
            <a:r>
              <a:rPr lang="ar-SA"/>
              <a:t>انقر لتحرير نمط عنوان الشكل الرئيسي</a:t>
            </a:r>
            <a:endParaRPr lang="ar-AE"/>
          </a:p>
        </p:txBody>
      </p:sp>
      <p:sp>
        <p:nvSpPr>
          <p:cNvPr id="3" name="عنصر نائب للتاريخ 2">
            <a:extLst>
              <a:ext uri="{FF2B5EF4-FFF2-40B4-BE49-F238E27FC236}">
                <a16:creationId xmlns:a16="http://schemas.microsoft.com/office/drawing/2014/main" id="{D8F5AAAA-89DB-8240-8B85-5A1FDBA3BCA9}"/>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4" name="عنصر نائب للتذييل 3">
            <a:extLst>
              <a:ext uri="{FF2B5EF4-FFF2-40B4-BE49-F238E27FC236}">
                <a16:creationId xmlns:a16="http://schemas.microsoft.com/office/drawing/2014/main" id="{5F321AC4-E428-9E44-8EA5-523112A68BD8}"/>
              </a:ext>
            </a:extLst>
          </p:cNvPr>
          <p:cNvSpPr>
            <a:spLocks noGrp="1"/>
          </p:cNvSpPr>
          <p:nvPr>
            <p:ph type="ftr" sz="quarter" idx="11"/>
          </p:nvPr>
        </p:nvSpPr>
        <p:spPr/>
        <p:txBody>
          <a:bodyPr/>
          <a:lstStyle/>
          <a:p>
            <a:endParaRPr lang="ar-AE"/>
          </a:p>
        </p:txBody>
      </p:sp>
      <p:sp>
        <p:nvSpPr>
          <p:cNvPr id="5" name="عنصر نائب لرقم الشريحة 4">
            <a:extLst>
              <a:ext uri="{FF2B5EF4-FFF2-40B4-BE49-F238E27FC236}">
                <a16:creationId xmlns:a16="http://schemas.microsoft.com/office/drawing/2014/main" id="{DDA9F2C4-2E26-8844-96B7-63D796A27D65}"/>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479726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id="{A5E85083-A65F-5C4F-A7CD-04C2CE2AF232}"/>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3" name="عنصر نائب للتذييل 2">
            <a:extLst>
              <a:ext uri="{FF2B5EF4-FFF2-40B4-BE49-F238E27FC236}">
                <a16:creationId xmlns:a16="http://schemas.microsoft.com/office/drawing/2014/main" id="{8BCB82B8-107C-F440-ABAC-16E5F3B97002}"/>
              </a:ext>
            </a:extLst>
          </p:cNvPr>
          <p:cNvSpPr>
            <a:spLocks noGrp="1"/>
          </p:cNvSpPr>
          <p:nvPr>
            <p:ph type="ftr" sz="quarter" idx="11"/>
          </p:nvPr>
        </p:nvSpPr>
        <p:spPr/>
        <p:txBody>
          <a:bodyPr/>
          <a:lstStyle/>
          <a:p>
            <a:endParaRPr lang="ar-AE"/>
          </a:p>
        </p:txBody>
      </p:sp>
      <p:sp>
        <p:nvSpPr>
          <p:cNvPr id="4" name="عنصر نائب لرقم الشريحة 3">
            <a:extLst>
              <a:ext uri="{FF2B5EF4-FFF2-40B4-BE49-F238E27FC236}">
                <a16:creationId xmlns:a16="http://schemas.microsoft.com/office/drawing/2014/main" id="{BE89ACA7-F4BC-7D4A-8540-96402B6CE9D2}"/>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1292476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C2345DE-4DCE-9948-8FBA-DECCA995CB5E}"/>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محتوى 2">
            <a:extLst>
              <a:ext uri="{FF2B5EF4-FFF2-40B4-BE49-F238E27FC236}">
                <a16:creationId xmlns:a16="http://schemas.microsoft.com/office/drawing/2014/main" id="{C39865C1-04ED-C14A-B39E-C1E570C077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نص 3">
            <a:extLst>
              <a:ext uri="{FF2B5EF4-FFF2-40B4-BE49-F238E27FC236}">
                <a16:creationId xmlns:a16="http://schemas.microsoft.com/office/drawing/2014/main" id="{0E599434-E91A-3343-82B4-99779F5D633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ED04EB20-75A5-F44B-AF20-B3FDFA3E7A23}"/>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6" name="عنصر نائب للتذييل 5">
            <a:extLst>
              <a:ext uri="{FF2B5EF4-FFF2-40B4-BE49-F238E27FC236}">
                <a16:creationId xmlns:a16="http://schemas.microsoft.com/office/drawing/2014/main" id="{AE57F9A0-06FB-C647-929F-2A7DEAF84844}"/>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2A804828-F45E-554C-AFD8-D056FFFAD2BE}"/>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247350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600081D-5DF9-704C-8DD8-ACC31F1BDA28}"/>
              </a:ext>
            </a:extLst>
          </p:cNvPr>
          <p:cNvSpPr>
            <a:spLocks noGrp="1"/>
          </p:cNvSpPr>
          <p:nvPr>
            <p:ph type="title"/>
          </p:nvPr>
        </p:nvSpPr>
        <p:spPr>
          <a:xfrm>
            <a:off x="839788" y="457200"/>
            <a:ext cx="3932237" cy="1600200"/>
          </a:xfrm>
        </p:spPr>
        <p:txBody>
          <a:bodyPr anchor="b"/>
          <a:lstStyle>
            <a:lvl1pPr>
              <a:defRPr sz="3200"/>
            </a:lvl1pPr>
          </a:lstStyle>
          <a:p>
            <a:r>
              <a:rPr lang="ar-SA"/>
              <a:t>انقر لتحرير نمط عنوان الشكل الرئيسي</a:t>
            </a:r>
            <a:endParaRPr lang="ar-AE"/>
          </a:p>
        </p:txBody>
      </p:sp>
      <p:sp>
        <p:nvSpPr>
          <p:cNvPr id="3" name="عنصر نائب للصورة 2">
            <a:extLst>
              <a:ext uri="{FF2B5EF4-FFF2-40B4-BE49-F238E27FC236}">
                <a16:creationId xmlns:a16="http://schemas.microsoft.com/office/drawing/2014/main" id="{DAAF6335-DA04-D44F-ADF2-E284C13CB8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AE"/>
          </a:p>
        </p:txBody>
      </p:sp>
      <p:sp>
        <p:nvSpPr>
          <p:cNvPr id="4" name="عنصر نائب للنص 3">
            <a:extLst>
              <a:ext uri="{FF2B5EF4-FFF2-40B4-BE49-F238E27FC236}">
                <a16:creationId xmlns:a16="http://schemas.microsoft.com/office/drawing/2014/main" id="{328C8438-4811-BE49-8E19-8A72B6EA2A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id="{9100C8DC-E813-DA4B-9CD3-45CC351F0278}"/>
              </a:ext>
            </a:extLst>
          </p:cNvPr>
          <p:cNvSpPr>
            <a:spLocks noGrp="1"/>
          </p:cNvSpPr>
          <p:nvPr>
            <p:ph type="dt" sz="half" idx="10"/>
          </p:nvPr>
        </p:nvSpPr>
        <p:spPr/>
        <p:txBody>
          <a:bodyPr/>
          <a:lstStyle/>
          <a:p>
            <a:fld id="{E80787D7-7126-854D-8F43-600743E1A3F1}" type="datetimeFigureOut">
              <a:rPr lang="ar-AE" smtClean="0"/>
              <a:t>13/08/1442</a:t>
            </a:fld>
            <a:endParaRPr lang="ar-AE"/>
          </a:p>
        </p:txBody>
      </p:sp>
      <p:sp>
        <p:nvSpPr>
          <p:cNvPr id="6" name="عنصر نائب للتذييل 5">
            <a:extLst>
              <a:ext uri="{FF2B5EF4-FFF2-40B4-BE49-F238E27FC236}">
                <a16:creationId xmlns:a16="http://schemas.microsoft.com/office/drawing/2014/main" id="{311212AB-CFC1-C645-B60F-6EBD43FEB883}"/>
              </a:ext>
            </a:extLst>
          </p:cNvPr>
          <p:cNvSpPr>
            <a:spLocks noGrp="1"/>
          </p:cNvSpPr>
          <p:nvPr>
            <p:ph type="ftr" sz="quarter" idx="11"/>
          </p:nvPr>
        </p:nvSpPr>
        <p:spPr/>
        <p:txBody>
          <a:bodyPr/>
          <a:lstStyle/>
          <a:p>
            <a:endParaRPr lang="ar-AE"/>
          </a:p>
        </p:txBody>
      </p:sp>
      <p:sp>
        <p:nvSpPr>
          <p:cNvPr id="7" name="عنصر نائب لرقم الشريحة 6">
            <a:extLst>
              <a:ext uri="{FF2B5EF4-FFF2-40B4-BE49-F238E27FC236}">
                <a16:creationId xmlns:a16="http://schemas.microsoft.com/office/drawing/2014/main" id="{ABE0578C-D4DF-6B4A-BABA-DDBC2D2C2329}"/>
              </a:ext>
            </a:extLst>
          </p:cNvPr>
          <p:cNvSpPr>
            <a:spLocks noGrp="1"/>
          </p:cNvSpPr>
          <p:nvPr>
            <p:ph type="sldNum" sz="quarter" idx="12"/>
          </p:nvPr>
        </p:nvSpPr>
        <p:spPr/>
        <p:txBody>
          <a:bodyPr/>
          <a:lstStyle/>
          <a:p>
            <a:fld id="{86CF1CD0-08E5-374D-AE65-B34037483A9D}" type="slidenum">
              <a:rPr lang="ar-AE" smtClean="0"/>
              <a:t>‹#›</a:t>
            </a:fld>
            <a:endParaRPr lang="ar-AE"/>
          </a:p>
        </p:txBody>
      </p:sp>
    </p:spTree>
    <p:extLst>
      <p:ext uri="{BB962C8B-B14F-4D97-AF65-F5344CB8AC3E}">
        <p14:creationId xmlns:p14="http://schemas.microsoft.com/office/powerpoint/2010/main" val="10850167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a:extLst>
              <a:ext uri="{FF2B5EF4-FFF2-40B4-BE49-F238E27FC236}">
                <a16:creationId xmlns:a16="http://schemas.microsoft.com/office/drawing/2014/main" id="{86948955-EA54-9F47-B74B-B389064B0EA2}"/>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a:t>انقر لتحرير نمط عنوان الشكل الرئيسي</a:t>
            </a:r>
            <a:endParaRPr lang="ar-AE"/>
          </a:p>
        </p:txBody>
      </p:sp>
      <p:sp>
        <p:nvSpPr>
          <p:cNvPr id="3" name="عنصر نائب للنص 2">
            <a:extLst>
              <a:ext uri="{FF2B5EF4-FFF2-40B4-BE49-F238E27FC236}">
                <a16:creationId xmlns:a16="http://schemas.microsoft.com/office/drawing/2014/main" id="{ECC5B0D0-67BF-6E4C-86F0-DD22D21AFC87}"/>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ar-AE"/>
          </a:p>
        </p:txBody>
      </p:sp>
      <p:sp>
        <p:nvSpPr>
          <p:cNvPr id="4" name="عنصر نائب للتاريخ 3">
            <a:extLst>
              <a:ext uri="{FF2B5EF4-FFF2-40B4-BE49-F238E27FC236}">
                <a16:creationId xmlns:a16="http://schemas.microsoft.com/office/drawing/2014/main" id="{046C833B-68C2-6547-81BC-33A266D98B74}"/>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80787D7-7126-854D-8F43-600743E1A3F1}" type="datetimeFigureOut">
              <a:rPr lang="ar-AE" smtClean="0"/>
              <a:t>13/08/1442</a:t>
            </a:fld>
            <a:endParaRPr lang="ar-AE"/>
          </a:p>
        </p:txBody>
      </p:sp>
      <p:sp>
        <p:nvSpPr>
          <p:cNvPr id="5" name="عنصر نائب للتذييل 4">
            <a:extLst>
              <a:ext uri="{FF2B5EF4-FFF2-40B4-BE49-F238E27FC236}">
                <a16:creationId xmlns:a16="http://schemas.microsoft.com/office/drawing/2014/main" id="{7B363057-F57D-5540-8C8C-5EB3050F31F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AE"/>
          </a:p>
        </p:txBody>
      </p:sp>
      <p:sp>
        <p:nvSpPr>
          <p:cNvPr id="6" name="عنصر نائب لرقم الشريحة 5">
            <a:extLst>
              <a:ext uri="{FF2B5EF4-FFF2-40B4-BE49-F238E27FC236}">
                <a16:creationId xmlns:a16="http://schemas.microsoft.com/office/drawing/2014/main" id="{D8A7A405-BB3C-E245-9426-A93B6CF881B5}"/>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6CF1CD0-08E5-374D-AE65-B34037483A9D}" type="slidenum">
              <a:rPr lang="ar-AE" smtClean="0"/>
              <a:t>‹#›</a:t>
            </a:fld>
            <a:endParaRPr lang="ar-AE"/>
          </a:p>
        </p:txBody>
      </p:sp>
    </p:spTree>
    <p:extLst>
      <p:ext uri="{BB962C8B-B14F-4D97-AF65-F5344CB8AC3E}">
        <p14:creationId xmlns:p14="http://schemas.microsoft.com/office/powerpoint/2010/main" val="3940314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A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2E34FF0-6822-B84A-B1B3-1B1E80A9C8AA}"/>
              </a:ext>
            </a:extLst>
          </p:cNvPr>
          <p:cNvSpPr>
            <a:spLocks noGrp="1"/>
          </p:cNvSpPr>
          <p:nvPr>
            <p:ph type="ctrTitle"/>
          </p:nvPr>
        </p:nvSpPr>
        <p:spPr>
          <a:xfrm>
            <a:off x="1524000" y="1041400"/>
            <a:ext cx="9370219" cy="1655762"/>
          </a:xfrm>
        </p:spPr>
        <p:txBody>
          <a:bodyPr/>
          <a:lstStyle/>
          <a:p>
            <a:r>
              <a:rPr lang="en-US" sz="3200" b="1" dirty="0"/>
              <a:t>Overview </a:t>
            </a:r>
            <a:endParaRPr lang="ar-AE" sz="2800" b="1" dirty="0"/>
          </a:p>
        </p:txBody>
      </p:sp>
      <p:sp>
        <p:nvSpPr>
          <p:cNvPr id="3" name="عنوان فرعي 2">
            <a:extLst>
              <a:ext uri="{FF2B5EF4-FFF2-40B4-BE49-F238E27FC236}">
                <a16:creationId xmlns:a16="http://schemas.microsoft.com/office/drawing/2014/main" id="{C330EE32-B516-6D45-AEC9-579907F60CEA}"/>
              </a:ext>
            </a:extLst>
          </p:cNvPr>
          <p:cNvSpPr>
            <a:spLocks noGrp="1"/>
          </p:cNvSpPr>
          <p:nvPr>
            <p:ph type="subTitle" idx="1"/>
          </p:nvPr>
        </p:nvSpPr>
        <p:spPr/>
        <p:txBody>
          <a:bodyPr>
            <a:normAutofit/>
          </a:bodyPr>
          <a:lstStyle/>
          <a:p>
            <a:r>
              <a:rPr lang="ar-SA" sz="2800" dirty="0">
                <a:effectLst/>
                <a:latin typeface="Calibri" panose="020F0502020204030204" pitchFamily="34" charset="0"/>
                <a:ea typeface="Times New Roman" panose="02020603050405020304" pitchFamily="18" charset="0"/>
                <a:cs typeface="Arial" panose="020B0604020202020204" pitchFamily="34" charset="0"/>
              </a:rPr>
              <a:t>  </a:t>
            </a:r>
            <a:r>
              <a:rPr lang="en-US" sz="2800" b="1" dirty="0">
                <a:cs typeface="+mj-cs"/>
              </a:rPr>
              <a:t>Downy Mildew</a:t>
            </a:r>
            <a:r>
              <a:rPr lang="en-US" sz="2800" dirty="0">
                <a:cs typeface="+mj-cs"/>
              </a:rPr>
              <a:t> is a fungal disease. It damages a large number of plants and crops such including;(Vegetables, Fruit Trees, and Ornamental Plants).</a:t>
            </a:r>
            <a:endParaRPr lang="ar-SA" sz="2400" dirty="0">
              <a:effectLst/>
              <a:latin typeface="Calibri" panose="020F0502020204030204" pitchFamily="34" charset="0"/>
              <a:ea typeface="Times New Roman" panose="02020603050405020304" pitchFamily="18" charset="0"/>
              <a:cs typeface="+mj-cs"/>
            </a:endParaRPr>
          </a:p>
        </p:txBody>
      </p:sp>
    </p:spTree>
    <p:extLst>
      <p:ext uri="{BB962C8B-B14F-4D97-AF65-F5344CB8AC3E}">
        <p14:creationId xmlns:p14="http://schemas.microsoft.com/office/powerpoint/2010/main" val="2723952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6E25D4B4-0D42-A74A-8689-A9AA05FC53F1}"/>
              </a:ext>
            </a:extLst>
          </p:cNvPr>
          <p:cNvSpPr>
            <a:spLocks noGrp="1"/>
          </p:cNvSpPr>
          <p:nvPr>
            <p:ph type="title"/>
          </p:nvPr>
        </p:nvSpPr>
        <p:spPr/>
        <p:txBody>
          <a:bodyPr/>
          <a:lstStyle/>
          <a:p>
            <a:pPr algn="l" rtl="0"/>
            <a:r>
              <a:rPr lang="en-US" dirty="0"/>
              <a:t>My Experiment </a:t>
            </a:r>
            <a:endParaRPr lang="ar-AE" dirty="0"/>
          </a:p>
        </p:txBody>
      </p:sp>
      <p:sp>
        <p:nvSpPr>
          <p:cNvPr id="3" name="عنصر نائب للمحتوى 2">
            <a:extLst>
              <a:ext uri="{FF2B5EF4-FFF2-40B4-BE49-F238E27FC236}">
                <a16:creationId xmlns:a16="http://schemas.microsoft.com/office/drawing/2014/main" id="{2958804D-2D1B-F346-817E-57A730DF2854}"/>
              </a:ext>
            </a:extLst>
          </p:cNvPr>
          <p:cNvSpPr>
            <a:spLocks noGrp="1"/>
          </p:cNvSpPr>
          <p:nvPr>
            <p:ph idx="1"/>
          </p:nvPr>
        </p:nvSpPr>
        <p:spPr/>
        <p:txBody>
          <a:bodyPr/>
          <a:lstStyle/>
          <a:p>
            <a:pPr algn="just" rtl="0"/>
            <a:r>
              <a:rPr lang="en-US" sz="1800" dirty="0"/>
              <a:t>I started to study the types of herbs that contain very strong fungicides, including garlic. The effectiveness of garlic is similar or close to that of expensive fungicides.  When researching, I found a video clip that explain how to find a fertilizer that eliminates the disease and that garlic was used by someone else in making a fungicide. Garlic and other chemical materials can be used as a fertilizer that I have turned into a spray by using the garlic extract and its spreading at specific times. We can also make use of the extracted garlic by cultivating them and thus is recycled without any losses. I succeeded in using this fungicide in treating infected tomato. In this,  climate factors such as humidity  helped me, especially the climate that starts from the end of January to the mid of February. I have been spreading tomatoes with the garlic extract.  The results I reached were positive.</a:t>
            </a:r>
            <a:endParaRPr lang="ar-AE" dirty="0"/>
          </a:p>
        </p:txBody>
      </p:sp>
    </p:spTree>
    <p:extLst>
      <p:ext uri="{BB962C8B-B14F-4D97-AF65-F5344CB8AC3E}">
        <p14:creationId xmlns:p14="http://schemas.microsoft.com/office/powerpoint/2010/main" val="3764899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F206E4A-FDB8-8A4C-B6A2-F3781134CC70}"/>
              </a:ext>
            </a:extLst>
          </p:cNvPr>
          <p:cNvSpPr>
            <a:spLocks noGrp="1"/>
          </p:cNvSpPr>
          <p:nvPr>
            <p:ph type="title"/>
          </p:nvPr>
        </p:nvSpPr>
        <p:spPr/>
        <p:txBody>
          <a:bodyPr/>
          <a:lstStyle/>
          <a:p>
            <a:pPr algn="l" rtl="0"/>
            <a:r>
              <a:rPr lang="en-US" dirty="0"/>
              <a:t>Steps of the Experiment </a:t>
            </a:r>
            <a:endParaRPr lang="ar-AE" dirty="0"/>
          </a:p>
        </p:txBody>
      </p:sp>
      <p:pic>
        <p:nvPicPr>
          <p:cNvPr id="4" name="صورة 4">
            <a:extLst>
              <a:ext uri="{FF2B5EF4-FFF2-40B4-BE49-F238E27FC236}">
                <a16:creationId xmlns:a16="http://schemas.microsoft.com/office/drawing/2014/main" id="{ED619786-3E1A-5C40-B331-180EA1000EC7}"/>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2545954"/>
            <a:ext cx="2300019" cy="2901155"/>
          </a:xfrm>
        </p:spPr>
      </p:pic>
      <p:pic>
        <p:nvPicPr>
          <p:cNvPr id="6" name="صورة 6">
            <a:extLst>
              <a:ext uri="{FF2B5EF4-FFF2-40B4-BE49-F238E27FC236}">
                <a16:creationId xmlns:a16="http://schemas.microsoft.com/office/drawing/2014/main" id="{070CCFA1-B13B-9944-8181-70CB1F02AF1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67369" y="2545954"/>
            <a:ext cx="2300019" cy="2901154"/>
          </a:xfrm>
          <a:prstGeom prst="rect">
            <a:avLst/>
          </a:prstGeom>
        </p:spPr>
      </p:pic>
      <p:pic>
        <p:nvPicPr>
          <p:cNvPr id="8" name="صورة 8">
            <a:extLst>
              <a:ext uri="{FF2B5EF4-FFF2-40B4-BE49-F238E27FC236}">
                <a16:creationId xmlns:a16="http://schemas.microsoft.com/office/drawing/2014/main" id="{E48D7592-6158-E641-BA82-18DD4ECDF98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96538" y="2545954"/>
            <a:ext cx="2849789" cy="2901156"/>
          </a:xfrm>
          <a:prstGeom prst="rect">
            <a:avLst/>
          </a:prstGeom>
        </p:spPr>
      </p:pic>
      <p:pic>
        <p:nvPicPr>
          <p:cNvPr id="10" name="صورة 10">
            <a:extLst>
              <a:ext uri="{FF2B5EF4-FFF2-40B4-BE49-F238E27FC236}">
                <a16:creationId xmlns:a16="http://schemas.microsoft.com/office/drawing/2014/main" id="{C6EFDD2C-79A1-AE4F-8BA5-808B3C606AF9}"/>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053779" y="2506262"/>
            <a:ext cx="2849789" cy="2901157"/>
          </a:xfrm>
          <a:prstGeom prst="rect">
            <a:avLst/>
          </a:prstGeom>
        </p:spPr>
      </p:pic>
    </p:spTree>
    <p:extLst>
      <p:ext uri="{BB962C8B-B14F-4D97-AF65-F5344CB8AC3E}">
        <p14:creationId xmlns:p14="http://schemas.microsoft.com/office/powerpoint/2010/main" val="332486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2E832EEE-E274-DF43-BF13-0D969377B0B2}"/>
              </a:ext>
            </a:extLst>
          </p:cNvPr>
          <p:cNvSpPr>
            <a:spLocks noGrp="1"/>
          </p:cNvSpPr>
          <p:nvPr>
            <p:ph type="title"/>
          </p:nvPr>
        </p:nvSpPr>
        <p:spPr/>
        <p:txBody>
          <a:bodyPr/>
          <a:lstStyle/>
          <a:p>
            <a:pPr algn="l" rtl="0"/>
            <a:r>
              <a:rPr lang="en-US" dirty="0"/>
              <a:t>Results </a:t>
            </a:r>
            <a:endParaRPr lang="ar-AE" dirty="0"/>
          </a:p>
        </p:txBody>
      </p:sp>
      <p:sp>
        <p:nvSpPr>
          <p:cNvPr id="3" name="عنصر نائب للمحتوى 2">
            <a:extLst>
              <a:ext uri="{FF2B5EF4-FFF2-40B4-BE49-F238E27FC236}">
                <a16:creationId xmlns:a16="http://schemas.microsoft.com/office/drawing/2014/main" id="{45F1B93A-F38F-B84F-88BC-FC4A70C1E497}"/>
              </a:ext>
            </a:extLst>
          </p:cNvPr>
          <p:cNvSpPr>
            <a:spLocks noGrp="1"/>
          </p:cNvSpPr>
          <p:nvPr>
            <p:ph idx="1"/>
          </p:nvPr>
        </p:nvSpPr>
        <p:spPr/>
        <p:txBody>
          <a:bodyPr/>
          <a:lstStyle/>
          <a:p>
            <a:pPr algn="just" rtl="0"/>
            <a:r>
              <a:rPr lang="en-US" dirty="0"/>
              <a:t>I concluded that the hypothesis supports the results. Therefore, it is possible. </a:t>
            </a:r>
            <a:r>
              <a:rPr lang="en-US"/>
              <a:t>In essence, garlic kills fungi, improves plant growth and is not harmful to living creatures.</a:t>
            </a:r>
            <a:endParaRPr lang="ar-AE" dirty="0"/>
          </a:p>
        </p:txBody>
      </p:sp>
    </p:spTree>
    <p:extLst>
      <p:ext uri="{BB962C8B-B14F-4D97-AF65-F5344CB8AC3E}">
        <p14:creationId xmlns:p14="http://schemas.microsoft.com/office/powerpoint/2010/main" val="88050520"/>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239</Words>
  <Application>Microsoft Office PowerPoint</Application>
  <PresentationFormat>شاشة عريضة</PresentationFormat>
  <Paragraphs>7</Paragraphs>
  <Slides>4</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4</vt:i4>
      </vt:variant>
    </vt:vector>
  </HeadingPairs>
  <TitlesOfParts>
    <vt:vector size="8" baseType="lpstr">
      <vt:lpstr>Arial</vt:lpstr>
      <vt:lpstr>Calibri</vt:lpstr>
      <vt:lpstr>Calibri Light</vt:lpstr>
      <vt:lpstr>نسق Office</vt:lpstr>
      <vt:lpstr>Overview </vt:lpstr>
      <vt:lpstr>My Experiment </vt:lpstr>
      <vt:lpstr>Steps of the Experiment </vt:lpstr>
      <vt:lpstr>Results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نبذه مختصره</dc:title>
  <dc:creator>yhyyalshly36@gmail.com</dc:creator>
  <cp:lastModifiedBy>رحمه بنت الثبيتي</cp:lastModifiedBy>
  <cp:revision>6</cp:revision>
  <dcterms:created xsi:type="dcterms:W3CDTF">2020-02-24T22:09:42Z</dcterms:created>
  <dcterms:modified xsi:type="dcterms:W3CDTF">2021-03-26T15:43:48Z</dcterms:modified>
</cp:coreProperties>
</file>