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ar-OM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41" d="100"/>
          <a:sy n="41" d="100"/>
        </p:scale>
        <p:origin x="-2226" y="-6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OM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OM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E9F04-12D7-49E0-BAEC-4695A05C8805}" type="datetimeFigureOut">
              <a:rPr lang="ar-OM" smtClean="0"/>
              <a:t>24/07/1442</a:t>
            </a:fld>
            <a:endParaRPr lang="ar-OM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A7197-3CCA-4F0C-BCC9-FB9BC7ECB911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2913590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OM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OM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E9F04-12D7-49E0-BAEC-4695A05C8805}" type="datetimeFigureOut">
              <a:rPr lang="ar-OM" smtClean="0"/>
              <a:t>24/07/1442</a:t>
            </a:fld>
            <a:endParaRPr lang="ar-OM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A7197-3CCA-4F0C-BCC9-FB9BC7ECB911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2216836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OM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OM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E9F04-12D7-49E0-BAEC-4695A05C8805}" type="datetimeFigureOut">
              <a:rPr lang="ar-OM" smtClean="0"/>
              <a:t>24/07/1442</a:t>
            </a:fld>
            <a:endParaRPr lang="ar-OM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A7197-3CCA-4F0C-BCC9-FB9BC7ECB911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4005554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OM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OM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E9F04-12D7-49E0-BAEC-4695A05C8805}" type="datetimeFigureOut">
              <a:rPr lang="ar-OM" smtClean="0"/>
              <a:t>24/07/1442</a:t>
            </a:fld>
            <a:endParaRPr lang="ar-OM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A7197-3CCA-4F0C-BCC9-FB9BC7ECB911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184671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OM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E9F04-12D7-49E0-BAEC-4695A05C8805}" type="datetimeFigureOut">
              <a:rPr lang="ar-OM" smtClean="0"/>
              <a:t>24/07/1442</a:t>
            </a:fld>
            <a:endParaRPr lang="ar-OM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A7197-3CCA-4F0C-BCC9-FB9BC7ECB911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1660162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OM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OM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OM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E9F04-12D7-49E0-BAEC-4695A05C8805}" type="datetimeFigureOut">
              <a:rPr lang="ar-OM" smtClean="0"/>
              <a:t>24/07/1442</a:t>
            </a:fld>
            <a:endParaRPr lang="ar-OM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A7197-3CCA-4F0C-BCC9-FB9BC7ECB911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2939734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OM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OM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OM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E9F04-12D7-49E0-BAEC-4695A05C8805}" type="datetimeFigureOut">
              <a:rPr lang="ar-OM" smtClean="0"/>
              <a:t>24/07/1442</a:t>
            </a:fld>
            <a:endParaRPr lang="ar-OM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A7197-3CCA-4F0C-BCC9-FB9BC7ECB911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3741934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OM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E9F04-12D7-49E0-BAEC-4695A05C8805}" type="datetimeFigureOut">
              <a:rPr lang="ar-OM" smtClean="0"/>
              <a:t>24/07/1442</a:t>
            </a:fld>
            <a:endParaRPr lang="ar-OM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A7197-3CCA-4F0C-BCC9-FB9BC7ECB911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573011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E9F04-12D7-49E0-BAEC-4695A05C8805}" type="datetimeFigureOut">
              <a:rPr lang="ar-OM" smtClean="0"/>
              <a:t>24/07/1442</a:t>
            </a:fld>
            <a:endParaRPr lang="ar-OM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A7197-3CCA-4F0C-BCC9-FB9BC7ECB911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3007251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OM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OM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E9F04-12D7-49E0-BAEC-4695A05C8805}" type="datetimeFigureOut">
              <a:rPr lang="ar-OM" smtClean="0"/>
              <a:t>24/07/1442</a:t>
            </a:fld>
            <a:endParaRPr lang="ar-OM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A7197-3CCA-4F0C-BCC9-FB9BC7ECB911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3593821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OM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OM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E9F04-12D7-49E0-BAEC-4695A05C8805}" type="datetimeFigureOut">
              <a:rPr lang="ar-OM" smtClean="0"/>
              <a:t>24/07/1442</a:t>
            </a:fld>
            <a:endParaRPr lang="ar-OM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A7197-3CCA-4F0C-BCC9-FB9BC7ECB911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2993296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OM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OM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E9F04-12D7-49E0-BAEC-4695A05C8805}" type="datetimeFigureOut">
              <a:rPr lang="ar-OM" smtClean="0"/>
              <a:t>24/07/1442</a:t>
            </a:fld>
            <a:endParaRPr lang="ar-OM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OM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A7197-3CCA-4F0C-BCC9-FB9BC7ECB911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4278555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OM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مركز\Downloads\p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28213" y="-18170525"/>
            <a:ext cx="28800426" cy="4319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624835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عرض على الشاشة (3:4)‏</PresentationFormat>
  <Paragraphs>0</Paragraphs>
  <Slides>1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</vt:i4>
      </vt:variant>
    </vt:vector>
  </HeadingPairs>
  <TitlesOfParts>
    <vt:vector size="2" baseType="lpstr">
      <vt:lpstr>نسق Office</vt:lpstr>
      <vt:lpstr>عرض تقديمي في PowerPoint</vt:lpstr>
    </vt:vector>
  </TitlesOfParts>
  <Company>Ahmed-Under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مركز</dc:creator>
  <cp:lastModifiedBy>مركز</cp:lastModifiedBy>
  <cp:revision>1</cp:revision>
  <dcterms:created xsi:type="dcterms:W3CDTF">2021-03-07T15:56:20Z</dcterms:created>
  <dcterms:modified xsi:type="dcterms:W3CDTF">2021-03-07T15:57:46Z</dcterms:modified>
</cp:coreProperties>
</file>