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1.xml.rels" ContentType="application/vnd.openxmlformats-package.relationships+xml"/>
  <Override PartName="/ppt/notesSlides/notesSlide1.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1.png" ContentType="image/png"/>
  <Override PartName="/ppt/media/image2.png" ContentType="image/png"/>
  <Override PartName="/ppt/media/image3.png" ContentType="image/png"/>
  <Override PartName="/ppt/media/image4.jpeg" ContentType="image/jpeg"/>
  <Override PartName="/ppt/media/image5.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_rels/slide1.xml.rels" ContentType="application/vnd.openxmlformats-package.relationships+xml"/>
  <Override PartName="/ppt/slides/slide1.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Lst>
  <p:sldSz cx="50401537" cy="35999737"/>
  <p:notesSz cx="6715125" cy="923925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9600" spc="-1" strike="noStrike">
                <a:solidFill>
                  <a:srgbClr val="000000"/>
                </a:solidFill>
                <a:latin typeface="Arial"/>
              </a:rPr>
              <a:t>Click to move the </a:t>
            </a:r>
            <a:r>
              <a:rPr b="0" lang="en-US" sz="9600" spc="-1" strike="noStrike">
                <a:solidFill>
                  <a:srgbClr val="000000"/>
                </a:solidFill>
                <a:latin typeface="Arial"/>
              </a:rPr>
              <a:t>slide</a:t>
            </a:r>
            <a:endParaRPr b="0" lang="en-US" sz="9600" spc="-1" strike="noStrike">
              <a:solidFill>
                <a:srgbClr val="000000"/>
              </a:solidFill>
              <a:latin typeface="Arial"/>
            </a:endParaRPr>
          </a:p>
        </p:txBody>
      </p:sp>
      <p:sp>
        <p:nvSpPr>
          <p:cNvPr id="39"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40"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&lt;header&gt;</a:t>
            </a:r>
            <a:endParaRPr b="0" lang="en-US" sz="1400" spc="-1" strike="noStrike">
              <a:latin typeface="Times New Roman"/>
            </a:endParaRPr>
          </a:p>
        </p:txBody>
      </p:sp>
      <p:sp>
        <p:nvSpPr>
          <p:cNvPr id="41"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&lt;date/time&gt;</a:t>
            </a:r>
            <a:endParaRPr b="0" lang="en-US" sz="1400" spc="-1" strike="noStrike">
              <a:latin typeface="Times New Roman"/>
            </a:endParaRPr>
          </a:p>
        </p:txBody>
      </p:sp>
      <p:sp>
        <p:nvSpPr>
          <p:cNvPr id="42"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&lt;footer&gt;</a:t>
            </a:r>
            <a:endParaRPr b="0" lang="en-US" sz="1400" spc="-1" strike="noStrike">
              <a:latin typeface="Times New Roman"/>
            </a:endParaRPr>
          </a:p>
        </p:txBody>
      </p:sp>
      <p:sp>
        <p:nvSpPr>
          <p:cNvPr id="43"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6C85BAA7-1B0B-4B4B-9482-97BC8ED7B7E0}" type="slidenum">
              <a:rPr b="0" lang="en-US" sz="1400" spc="-1" strike="noStrike">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TextShape 1"/>
          <p:cNvSpPr txBox="1"/>
          <p:nvPr/>
        </p:nvSpPr>
        <p:spPr>
          <a:xfrm>
            <a:off x="3803760" y="8775720"/>
            <a:ext cx="2909520" cy="461520"/>
          </a:xfrm>
          <a:prstGeom prst="rect">
            <a:avLst/>
          </a:prstGeom>
          <a:noFill/>
          <a:ln>
            <a:noFill/>
          </a:ln>
        </p:spPr>
        <p:txBody>
          <a:bodyPr anchor="b">
            <a:noAutofit/>
          </a:bodyPr>
          <a:p>
            <a:pPr algn="r">
              <a:lnSpc>
                <a:spcPct val="100000"/>
              </a:lnSpc>
            </a:pPr>
            <a:fld id="{1242EDDE-FC11-43C5-B17C-E3EF7BCA967F}" type="slidenum">
              <a:rPr b="0" lang="en-US" sz="1200" spc="-1" strike="noStrike">
                <a:solidFill>
                  <a:srgbClr val="000000"/>
                </a:solidFill>
                <a:latin typeface="Arial"/>
              </a:rPr>
              <a:t>&lt;number&gt;</a:t>
            </a:fld>
            <a:endParaRPr b="0" lang="en-US" sz="1200" spc="-1" strike="noStrike">
              <a:latin typeface="Times New Roman"/>
            </a:endParaRPr>
          </a:p>
        </p:txBody>
      </p:sp>
      <p:sp>
        <p:nvSpPr>
          <p:cNvPr id="79" name="PlaceHolder 2"/>
          <p:cNvSpPr>
            <a:spLocks noGrp="1"/>
          </p:cNvSpPr>
          <p:nvPr>
            <p:ph type="sldImg"/>
          </p:nvPr>
        </p:nvSpPr>
        <p:spPr>
          <a:xfrm>
            <a:off x="932040" y="692280"/>
            <a:ext cx="4852800" cy="3465000"/>
          </a:xfrm>
          <a:prstGeom prst="rect">
            <a:avLst/>
          </a:prstGeom>
        </p:spPr>
      </p:sp>
      <p:sp>
        <p:nvSpPr>
          <p:cNvPr id="80" name="PlaceHolder 3"/>
          <p:cNvSpPr>
            <a:spLocks noGrp="1"/>
          </p:cNvSpPr>
          <p:nvPr>
            <p:ph type="body"/>
          </p:nvPr>
        </p:nvSpPr>
        <p:spPr>
          <a:xfrm>
            <a:off x="671400" y="4389480"/>
            <a:ext cx="5371920" cy="4157280"/>
          </a:xfrm>
          <a:prstGeom prst="rect">
            <a:avLst/>
          </a:prstGeom>
        </p:spPr>
        <p:txBody>
          <a:bodyPr>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24" name="PlaceHolder 2"/>
          <p:cNvSpPr>
            <a:spLocks noGrp="1"/>
          </p:cNvSpPr>
          <p:nvPr>
            <p:ph type="body"/>
          </p:nvPr>
        </p:nvSpPr>
        <p:spPr>
          <a:xfrm>
            <a:off x="2520000" y="8423640"/>
            <a:ext cx="4536072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25" name="PlaceHolder 3"/>
          <p:cNvSpPr>
            <a:spLocks noGrp="1"/>
          </p:cNvSpPr>
          <p:nvPr>
            <p:ph type="body"/>
          </p:nvPr>
        </p:nvSpPr>
        <p:spPr>
          <a:xfrm>
            <a:off x="2520000" y="19329480"/>
            <a:ext cx="45360720" cy="995940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27" name="PlaceHolder 2"/>
          <p:cNvSpPr>
            <a:spLocks noGrp="1"/>
          </p:cNvSpPr>
          <p:nvPr>
            <p:ph type="body"/>
          </p:nvPr>
        </p:nvSpPr>
        <p:spPr>
          <a:xfrm>
            <a:off x="2520000" y="842364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28" name="PlaceHolder 3"/>
          <p:cNvSpPr>
            <a:spLocks noGrp="1"/>
          </p:cNvSpPr>
          <p:nvPr>
            <p:ph type="body"/>
          </p:nvPr>
        </p:nvSpPr>
        <p:spPr>
          <a:xfrm>
            <a:off x="25762680" y="842364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29" name="PlaceHolder 4"/>
          <p:cNvSpPr>
            <a:spLocks noGrp="1"/>
          </p:cNvSpPr>
          <p:nvPr>
            <p:ph type="body"/>
          </p:nvPr>
        </p:nvSpPr>
        <p:spPr>
          <a:xfrm>
            <a:off x="2520000" y="1932948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30" name="PlaceHolder 5"/>
          <p:cNvSpPr>
            <a:spLocks noGrp="1"/>
          </p:cNvSpPr>
          <p:nvPr>
            <p:ph type="body"/>
          </p:nvPr>
        </p:nvSpPr>
        <p:spPr>
          <a:xfrm>
            <a:off x="25762680" y="1932948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32" name="PlaceHolder 2"/>
          <p:cNvSpPr>
            <a:spLocks noGrp="1"/>
          </p:cNvSpPr>
          <p:nvPr>
            <p:ph type="body"/>
          </p:nvPr>
        </p:nvSpPr>
        <p:spPr>
          <a:xfrm>
            <a:off x="2520000" y="8423640"/>
            <a:ext cx="1460592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33" name="PlaceHolder 3"/>
          <p:cNvSpPr>
            <a:spLocks noGrp="1"/>
          </p:cNvSpPr>
          <p:nvPr>
            <p:ph type="body"/>
          </p:nvPr>
        </p:nvSpPr>
        <p:spPr>
          <a:xfrm>
            <a:off x="17856720" y="8423640"/>
            <a:ext cx="1460592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34" name="PlaceHolder 4"/>
          <p:cNvSpPr>
            <a:spLocks noGrp="1"/>
          </p:cNvSpPr>
          <p:nvPr>
            <p:ph type="body"/>
          </p:nvPr>
        </p:nvSpPr>
        <p:spPr>
          <a:xfrm>
            <a:off x="33193080" y="8423640"/>
            <a:ext cx="1460592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35" name="PlaceHolder 5"/>
          <p:cNvSpPr>
            <a:spLocks noGrp="1"/>
          </p:cNvSpPr>
          <p:nvPr>
            <p:ph type="body"/>
          </p:nvPr>
        </p:nvSpPr>
        <p:spPr>
          <a:xfrm>
            <a:off x="2520000" y="19329480"/>
            <a:ext cx="1460592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36" name="PlaceHolder 6"/>
          <p:cNvSpPr>
            <a:spLocks noGrp="1"/>
          </p:cNvSpPr>
          <p:nvPr>
            <p:ph type="body"/>
          </p:nvPr>
        </p:nvSpPr>
        <p:spPr>
          <a:xfrm>
            <a:off x="17856720" y="19329480"/>
            <a:ext cx="1460592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37" name="PlaceHolder 7"/>
          <p:cNvSpPr>
            <a:spLocks noGrp="1"/>
          </p:cNvSpPr>
          <p:nvPr>
            <p:ph type="body"/>
          </p:nvPr>
        </p:nvSpPr>
        <p:spPr>
          <a:xfrm>
            <a:off x="33193080" y="19329480"/>
            <a:ext cx="14605920" cy="995940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3" name="PlaceHolder 2"/>
          <p:cNvSpPr>
            <a:spLocks noGrp="1"/>
          </p:cNvSpPr>
          <p:nvPr>
            <p:ph type="subTitle"/>
          </p:nvPr>
        </p:nvSpPr>
        <p:spPr>
          <a:xfrm>
            <a:off x="2520000" y="8423640"/>
            <a:ext cx="45360720" cy="20879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5" name="PlaceHolder 2"/>
          <p:cNvSpPr>
            <a:spLocks noGrp="1"/>
          </p:cNvSpPr>
          <p:nvPr>
            <p:ph type="body"/>
          </p:nvPr>
        </p:nvSpPr>
        <p:spPr>
          <a:xfrm>
            <a:off x="2520000" y="8423640"/>
            <a:ext cx="45360720" cy="2087928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7" name="PlaceHolder 2"/>
          <p:cNvSpPr>
            <a:spLocks noGrp="1"/>
          </p:cNvSpPr>
          <p:nvPr>
            <p:ph type="body"/>
          </p:nvPr>
        </p:nvSpPr>
        <p:spPr>
          <a:xfrm>
            <a:off x="2520000" y="8423640"/>
            <a:ext cx="22135680" cy="20879280"/>
          </a:xfrm>
          <a:prstGeom prst="rect">
            <a:avLst/>
          </a:prstGeom>
        </p:spPr>
        <p:txBody>
          <a:bodyPr lIns="0" rIns="0" tIns="0" bIns="0">
            <a:normAutofit/>
          </a:bodyPr>
          <a:p>
            <a:endParaRPr b="0" lang="en-US" sz="17200" spc="-1" strike="noStrike">
              <a:solidFill>
                <a:srgbClr val="000000"/>
              </a:solidFill>
              <a:latin typeface="Arial"/>
            </a:endParaRPr>
          </a:p>
        </p:txBody>
      </p:sp>
      <p:sp>
        <p:nvSpPr>
          <p:cNvPr id="8" name="PlaceHolder 3"/>
          <p:cNvSpPr>
            <a:spLocks noGrp="1"/>
          </p:cNvSpPr>
          <p:nvPr>
            <p:ph type="body"/>
          </p:nvPr>
        </p:nvSpPr>
        <p:spPr>
          <a:xfrm>
            <a:off x="25762680" y="8423640"/>
            <a:ext cx="22135680" cy="2087928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780000" y="11183760"/>
            <a:ext cx="42841440" cy="3576240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12" name="PlaceHolder 2"/>
          <p:cNvSpPr>
            <a:spLocks noGrp="1"/>
          </p:cNvSpPr>
          <p:nvPr>
            <p:ph type="body"/>
          </p:nvPr>
        </p:nvSpPr>
        <p:spPr>
          <a:xfrm>
            <a:off x="2520000" y="842364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13" name="PlaceHolder 3"/>
          <p:cNvSpPr>
            <a:spLocks noGrp="1"/>
          </p:cNvSpPr>
          <p:nvPr>
            <p:ph type="body"/>
          </p:nvPr>
        </p:nvSpPr>
        <p:spPr>
          <a:xfrm>
            <a:off x="25762680" y="8423640"/>
            <a:ext cx="22135680" cy="20879280"/>
          </a:xfrm>
          <a:prstGeom prst="rect">
            <a:avLst/>
          </a:prstGeom>
        </p:spPr>
        <p:txBody>
          <a:bodyPr lIns="0" rIns="0" tIns="0" bIns="0">
            <a:normAutofit/>
          </a:bodyPr>
          <a:p>
            <a:endParaRPr b="0" lang="en-US" sz="17200" spc="-1" strike="noStrike">
              <a:solidFill>
                <a:srgbClr val="000000"/>
              </a:solidFill>
              <a:latin typeface="Arial"/>
            </a:endParaRPr>
          </a:p>
        </p:txBody>
      </p:sp>
      <p:sp>
        <p:nvSpPr>
          <p:cNvPr id="14" name="PlaceHolder 4"/>
          <p:cNvSpPr>
            <a:spLocks noGrp="1"/>
          </p:cNvSpPr>
          <p:nvPr>
            <p:ph type="body"/>
          </p:nvPr>
        </p:nvSpPr>
        <p:spPr>
          <a:xfrm>
            <a:off x="2520000" y="1932948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16" name="PlaceHolder 2"/>
          <p:cNvSpPr>
            <a:spLocks noGrp="1"/>
          </p:cNvSpPr>
          <p:nvPr>
            <p:ph type="body"/>
          </p:nvPr>
        </p:nvSpPr>
        <p:spPr>
          <a:xfrm>
            <a:off x="2520000" y="8423640"/>
            <a:ext cx="22135680" cy="20879280"/>
          </a:xfrm>
          <a:prstGeom prst="rect">
            <a:avLst/>
          </a:prstGeom>
        </p:spPr>
        <p:txBody>
          <a:bodyPr lIns="0" rIns="0" tIns="0" bIns="0">
            <a:normAutofit/>
          </a:bodyPr>
          <a:p>
            <a:endParaRPr b="0" lang="en-US" sz="17200" spc="-1" strike="noStrike">
              <a:solidFill>
                <a:srgbClr val="000000"/>
              </a:solidFill>
              <a:latin typeface="Arial"/>
            </a:endParaRPr>
          </a:p>
        </p:txBody>
      </p:sp>
      <p:sp>
        <p:nvSpPr>
          <p:cNvPr id="17" name="PlaceHolder 3"/>
          <p:cNvSpPr>
            <a:spLocks noGrp="1"/>
          </p:cNvSpPr>
          <p:nvPr>
            <p:ph type="body"/>
          </p:nvPr>
        </p:nvSpPr>
        <p:spPr>
          <a:xfrm>
            <a:off x="25762680" y="842364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18" name="PlaceHolder 4"/>
          <p:cNvSpPr>
            <a:spLocks noGrp="1"/>
          </p:cNvSpPr>
          <p:nvPr>
            <p:ph type="body"/>
          </p:nvPr>
        </p:nvSpPr>
        <p:spPr>
          <a:xfrm>
            <a:off x="25762680" y="1932948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780000" y="11183760"/>
            <a:ext cx="42841440" cy="7714800"/>
          </a:xfrm>
          <a:prstGeom prst="rect">
            <a:avLst/>
          </a:prstGeom>
        </p:spPr>
        <p:txBody>
          <a:bodyPr lIns="0" rIns="0" tIns="0" bIns="0" anchor="ctr">
            <a:noAutofit/>
          </a:bodyPr>
          <a:p>
            <a:pPr algn="ctr"/>
            <a:endParaRPr b="0" lang="en-US" sz="9600" spc="-1" strike="noStrike">
              <a:solidFill>
                <a:srgbClr val="000000"/>
              </a:solidFill>
              <a:latin typeface="Arial"/>
            </a:endParaRPr>
          </a:p>
        </p:txBody>
      </p:sp>
      <p:sp>
        <p:nvSpPr>
          <p:cNvPr id="20" name="PlaceHolder 2"/>
          <p:cNvSpPr>
            <a:spLocks noGrp="1"/>
          </p:cNvSpPr>
          <p:nvPr>
            <p:ph type="body"/>
          </p:nvPr>
        </p:nvSpPr>
        <p:spPr>
          <a:xfrm>
            <a:off x="2520000" y="842364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21" name="PlaceHolder 3"/>
          <p:cNvSpPr>
            <a:spLocks noGrp="1"/>
          </p:cNvSpPr>
          <p:nvPr>
            <p:ph type="body"/>
          </p:nvPr>
        </p:nvSpPr>
        <p:spPr>
          <a:xfrm>
            <a:off x="25762680" y="8423640"/>
            <a:ext cx="22135680" cy="9959400"/>
          </a:xfrm>
          <a:prstGeom prst="rect">
            <a:avLst/>
          </a:prstGeom>
        </p:spPr>
        <p:txBody>
          <a:bodyPr lIns="0" rIns="0" tIns="0" bIns="0">
            <a:normAutofit/>
          </a:bodyPr>
          <a:p>
            <a:endParaRPr b="0" lang="en-US" sz="17200" spc="-1" strike="noStrike">
              <a:solidFill>
                <a:srgbClr val="000000"/>
              </a:solidFill>
              <a:latin typeface="Arial"/>
            </a:endParaRPr>
          </a:p>
        </p:txBody>
      </p:sp>
      <p:sp>
        <p:nvSpPr>
          <p:cNvPr id="22" name="PlaceHolder 4"/>
          <p:cNvSpPr>
            <a:spLocks noGrp="1"/>
          </p:cNvSpPr>
          <p:nvPr>
            <p:ph type="body"/>
          </p:nvPr>
        </p:nvSpPr>
        <p:spPr>
          <a:xfrm>
            <a:off x="2520000" y="19329480"/>
            <a:ext cx="45360720" cy="9959400"/>
          </a:xfrm>
          <a:prstGeom prst="rect">
            <a:avLst/>
          </a:prstGeom>
        </p:spPr>
        <p:txBody>
          <a:bodyPr lIns="0" rIns="0" tIns="0" bIns="0">
            <a:normAutofit/>
          </a:bodyPr>
          <a:p>
            <a:endParaRPr b="0" lang="en-US" sz="17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808080"/>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780000" y="11183760"/>
            <a:ext cx="42841440" cy="7714800"/>
          </a:xfrm>
          <a:prstGeom prst="rect">
            <a:avLst/>
          </a:prstGeom>
        </p:spPr>
        <p:txBody>
          <a:bodyPr lIns="90000" rIns="90000" tIns="45000" bIns="45000">
            <a:noAutofit/>
          </a:bodyPr>
          <a:p>
            <a:pPr algn="ctr">
              <a:lnSpc>
                <a:spcPct val="100000"/>
              </a:lnSpc>
            </a:pPr>
            <a:r>
              <a:rPr b="0" lang="en-US" sz="23700" spc="-1" strike="noStrike">
                <a:solidFill>
                  <a:srgbClr val="000000"/>
                </a:solidFill>
                <a:latin typeface="Arial"/>
              </a:rPr>
              <a:t>Click to </a:t>
            </a:r>
            <a:r>
              <a:rPr b="0" lang="en-US" sz="23700" spc="-1" strike="noStrike">
                <a:solidFill>
                  <a:srgbClr val="000000"/>
                </a:solidFill>
                <a:latin typeface="Arial"/>
              </a:rPr>
              <a:t>edit </a:t>
            </a:r>
            <a:r>
              <a:rPr b="0" lang="en-US" sz="23700" spc="-1" strike="noStrike">
                <a:solidFill>
                  <a:srgbClr val="000000"/>
                </a:solidFill>
                <a:latin typeface="Arial"/>
              </a:rPr>
              <a:t>Master </a:t>
            </a:r>
            <a:r>
              <a:rPr b="0" lang="en-US" sz="23700" spc="-1" strike="noStrike">
                <a:solidFill>
                  <a:srgbClr val="000000"/>
                </a:solidFill>
                <a:latin typeface="Arial"/>
              </a:rPr>
              <a:t>title style</a:t>
            </a:r>
            <a:endParaRPr b="0" lang="en-US" sz="23700" spc="-1" strike="noStrike">
              <a:solidFill>
                <a:srgbClr val="000000"/>
              </a:solidFill>
              <a:latin typeface="Arial"/>
            </a:endParaRPr>
          </a:p>
        </p:txBody>
      </p:sp>
      <p:sp>
        <p:nvSpPr>
          <p:cNvPr id="1" name="PlaceHolder 2"/>
          <p:cNvSpPr>
            <a:spLocks noGrp="1"/>
          </p:cNvSpPr>
          <p:nvPr>
            <p:ph type="body"/>
          </p:nvPr>
        </p:nvSpPr>
        <p:spPr>
          <a:xfrm>
            <a:off x="2520000" y="8423640"/>
            <a:ext cx="45360720" cy="20879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17200" spc="-1" strike="noStrike">
                <a:solidFill>
                  <a:srgbClr val="000000"/>
                </a:solidFill>
                <a:latin typeface="Arial"/>
              </a:rPr>
              <a:t>Click to edit the outline text format</a:t>
            </a:r>
            <a:endParaRPr b="0" lang="en-US" sz="17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3000" spc="-1" strike="noStrike">
                <a:solidFill>
                  <a:srgbClr val="000000"/>
                </a:solidFill>
                <a:latin typeface="Arial"/>
              </a:rPr>
              <a:t>Second Outline Level</a:t>
            </a:r>
            <a:endParaRPr b="0" lang="en-US" sz="13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0700" spc="-1" strike="noStrike">
                <a:solidFill>
                  <a:srgbClr val="000000"/>
                </a:solidFill>
                <a:latin typeface="Arial"/>
              </a:rPr>
              <a:t>Third Outline Level</a:t>
            </a:r>
            <a:endParaRPr b="0" lang="en-US" sz="107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0700" spc="-1" strike="noStrike">
                <a:solidFill>
                  <a:srgbClr val="000000"/>
                </a:solidFill>
                <a:latin typeface="Arial"/>
              </a:rPr>
              <a:t>Fourth Outline Level</a:t>
            </a:r>
            <a:endParaRPr b="0" lang="en-US" sz="107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slideLayout" Target="../slideLayouts/slideLayout2.xml"/><Relationship Id="rId7" Type="http://schemas.openxmlformats.org/officeDocument/2006/relationships/notesSlide" Target="../notesSlides/notesSlide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CustomShape 1"/>
          <p:cNvSpPr/>
          <p:nvPr/>
        </p:nvSpPr>
        <p:spPr>
          <a:xfrm>
            <a:off x="37679400" y="31140360"/>
            <a:ext cx="11934360" cy="428544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45" name="CustomShape 2"/>
          <p:cNvSpPr/>
          <p:nvPr/>
        </p:nvSpPr>
        <p:spPr>
          <a:xfrm>
            <a:off x="12860280" y="7178760"/>
            <a:ext cx="11899440" cy="2824704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46" name="CustomShape 3"/>
          <p:cNvSpPr/>
          <p:nvPr/>
        </p:nvSpPr>
        <p:spPr>
          <a:xfrm>
            <a:off x="25376040" y="7072200"/>
            <a:ext cx="11899440" cy="2841732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47" name="CustomShape 4"/>
          <p:cNvSpPr/>
          <p:nvPr/>
        </p:nvSpPr>
        <p:spPr>
          <a:xfrm>
            <a:off x="13300200" y="7165800"/>
            <a:ext cx="11288520" cy="254124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4000"/>
              </a:spcBef>
            </a:pPr>
            <a:r>
              <a:rPr b="1" lang="en-US" sz="8000" spc="-1" strike="noStrike">
                <a:solidFill>
                  <a:srgbClr val="000000"/>
                </a:solidFill>
                <a:latin typeface="Arial"/>
              </a:rPr>
              <a:t>Research Methods</a:t>
            </a:r>
            <a:br/>
            <a:endParaRPr b="0" lang="en-US" sz="8000" spc="-1" strike="noStrike">
              <a:latin typeface="Arial"/>
            </a:endParaRPr>
          </a:p>
        </p:txBody>
      </p:sp>
      <p:sp>
        <p:nvSpPr>
          <p:cNvPr id="48" name="CustomShape 5"/>
          <p:cNvSpPr/>
          <p:nvPr/>
        </p:nvSpPr>
        <p:spPr>
          <a:xfrm>
            <a:off x="787320" y="1199520"/>
            <a:ext cx="48826440" cy="5103000"/>
          </a:xfrm>
          <a:prstGeom prst="roundRect">
            <a:avLst>
              <a:gd name="adj" fmla="val 10870"/>
            </a:avLst>
          </a:prstGeom>
          <a:gradFill rotWithShape="0">
            <a:gsLst>
              <a:gs pos="0">
                <a:srgbClr val="a7c4ff"/>
              </a:gs>
              <a:gs pos="100000">
                <a:srgbClr val="ffffff"/>
              </a:gs>
            </a:gsLst>
            <a:lin ang="5400000"/>
          </a:gradFill>
          <a:ln w="9360">
            <a:solidFill>
              <a:schemeClr val="tx1"/>
            </a:solidFill>
            <a:round/>
          </a:ln>
        </p:spPr>
        <p:style>
          <a:lnRef idx="0"/>
          <a:fillRef idx="0"/>
          <a:effectRef idx="0"/>
          <a:fontRef idx="minor"/>
        </p:style>
      </p:sp>
      <p:sp>
        <p:nvSpPr>
          <p:cNvPr id="49" name="CustomShape 6"/>
          <p:cNvSpPr/>
          <p:nvPr/>
        </p:nvSpPr>
        <p:spPr>
          <a:xfrm>
            <a:off x="1400040" y="1317600"/>
            <a:ext cx="46987920" cy="418752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5899"/>
              </a:spcBef>
            </a:pPr>
            <a:r>
              <a:rPr b="1" lang="en-US" sz="11800" spc="-1" strike="noStrike">
                <a:solidFill>
                  <a:srgbClr val="000000"/>
                </a:solidFill>
                <a:latin typeface="Arial"/>
              </a:rPr>
              <a:t>Impacts of Chihuahuan Desert Dust Storms using GLOBE data</a:t>
            </a:r>
            <a:endParaRPr b="0" lang="en-US" sz="11800" spc="-1" strike="noStrike">
              <a:latin typeface="Arial"/>
            </a:endParaRPr>
          </a:p>
          <a:p>
            <a:pPr algn="ctr">
              <a:lnSpc>
                <a:spcPct val="100000"/>
              </a:lnSpc>
            </a:pPr>
            <a:r>
              <a:rPr b="1" lang="en-US" sz="9600" spc="-1" strike="noStrike">
                <a:solidFill>
                  <a:srgbClr val="000000"/>
                </a:solidFill>
                <a:latin typeface="Arial"/>
              </a:rPr>
              <a:t>J. G. Olgin</a:t>
            </a:r>
            <a:endParaRPr b="0" lang="en-US" sz="9600" spc="-1" strike="noStrike">
              <a:latin typeface="Arial"/>
            </a:endParaRPr>
          </a:p>
          <a:p>
            <a:pPr algn="ctr">
              <a:lnSpc>
                <a:spcPct val="100000"/>
              </a:lnSpc>
            </a:pPr>
            <a:r>
              <a:rPr b="1" i="1" lang="en-US" sz="5400" spc="-1" strike="noStrike">
                <a:solidFill>
                  <a:srgbClr val="000000"/>
                </a:solidFill>
                <a:latin typeface="Arial"/>
              </a:rPr>
              <a:t>El Paso Community College</a:t>
            </a:r>
            <a:endParaRPr b="0" lang="en-US" sz="5400" spc="-1" strike="noStrike">
              <a:latin typeface="Arial"/>
            </a:endParaRPr>
          </a:p>
        </p:txBody>
      </p:sp>
      <p:sp>
        <p:nvSpPr>
          <p:cNvPr id="50" name="CustomShape 7"/>
          <p:cNvSpPr/>
          <p:nvPr/>
        </p:nvSpPr>
        <p:spPr>
          <a:xfrm>
            <a:off x="26405640" y="13047480"/>
            <a:ext cx="9537480" cy="83448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2401"/>
              </a:spcBef>
            </a:pPr>
            <a:r>
              <a:rPr b="1" i="1" lang="en-US" sz="4800" spc="-1" strike="noStrike">
                <a:solidFill>
                  <a:srgbClr val="000000"/>
                </a:solidFill>
                <a:latin typeface="Garamond"/>
              </a:rPr>
              <a:t>Figure #1</a:t>
            </a:r>
            <a:endParaRPr b="0" lang="en-US" sz="4800" spc="-1" strike="noStrike">
              <a:latin typeface="Arial"/>
            </a:endParaRPr>
          </a:p>
        </p:txBody>
      </p:sp>
      <p:sp>
        <p:nvSpPr>
          <p:cNvPr id="51" name="CustomShape 8"/>
          <p:cNvSpPr/>
          <p:nvPr/>
        </p:nvSpPr>
        <p:spPr>
          <a:xfrm>
            <a:off x="37679400" y="31097880"/>
            <a:ext cx="11921400" cy="132228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4000"/>
              </a:spcBef>
            </a:pPr>
            <a:r>
              <a:rPr b="1" lang="en-US" sz="8000" spc="-1" strike="noStrike">
                <a:solidFill>
                  <a:srgbClr val="000000"/>
                </a:solidFill>
                <a:latin typeface="Arial"/>
              </a:rPr>
              <a:t>Bibliography</a:t>
            </a:r>
            <a:endParaRPr b="0" lang="en-US" sz="8000" spc="-1" strike="noStrike">
              <a:latin typeface="Arial"/>
            </a:endParaRPr>
          </a:p>
        </p:txBody>
      </p:sp>
      <p:sp>
        <p:nvSpPr>
          <p:cNvPr id="52" name="CustomShape 9"/>
          <p:cNvSpPr/>
          <p:nvPr/>
        </p:nvSpPr>
        <p:spPr>
          <a:xfrm>
            <a:off x="12895560" y="8598240"/>
            <a:ext cx="11824200" cy="21561480"/>
          </a:xfrm>
          <a:prstGeom prst="rect">
            <a:avLst/>
          </a:prstGeom>
          <a:noFill/>
          <a:ln>
            <a:noFill/>
          </a:ln>
        </p:spPr>
        <p:style>
          <a:lnRef idx="0"/>
          <a:fillRef idx="0"/>
          <a:effectRef idx="0"/>
          <a:fontRef idx="minor"/>
        </p:style>
        <p:txBody>
          <a:bodyPr lIns="68760" rIns="68760" tIns="34560" bIns="34560">
            <a:spAutoFit/>
          </a:bodyPr>
          <a:p>
            <a:pPr marL="743040" indent="-285480" algn="ctr">
              <a:lnSpc>
                <a:spcPct val="100000"/>
              </a:lnSpc>
              <a:tabLst>
                <a:tab algn="l" pos="0"/>
              </a:tabLst>
            </a:pPr>
            <a:r>
              <a:rPr b="1" lang="en-US" sz="4800" spc="-1" strike="noStrike">
                <a:solidFill>
                  <a:srgbClr val="000000"/>
                </a:solidFill>
                <a:latin typeface="Garamond"/>
              </a:rPr>
              <a:t>Planning Investigations</a:t>
            </a:r>
            <a:endParaRPr b="0" lang="en-US" sz="4800" spc="-1" strike="noStrike">
              <a:latin typeface="Arial"/>
            </a:endParaRPr>
          </a:p>
          <a:p>
            <a:pPr marL="457200" algn="ctr">
              <a:lnSpc>
                <a:spcPct val="100000"/>
              </a:lnSpc>
              <a:tabLst>
                <a:tab algn="l" pos="0"/>
              </a:tabLst>
            </a:pPr>
            <a:r>
              <a:rPr b="1" lang="en-US" sz="3200" spc="-1" strike="noStrike">
                <a:solidFill>
                  <a:srgbClr val="000000"/>
                </a:solidFill>
                <a:latin typeface="Garamond"/>
              </a:rPr>
              <a:t>Describes the planning process</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Includes a map and description of the study site with mention of: (1) the area of study, (2) climatic characteristics, and (3) basic aspects of land cover</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Describes the GLOBE protocols and NASA assets to be used</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Describes organization for data collection, including instrument calibration, preparation of all materials, and tools and equipment to be used</a:t>
            </a:r>
            <a:endParaRPr b="0" lang="en-US" sz="3200" spc="-1" strike="noStrike">
              <a:latin typeface="Arial"/>
            </a:endParaRPr>
          </a:p>
          <a:p>
            <a:pPr lvl="1" marL="914400" indent="-456840">
              <a:lnSpc>
                <a:spcPct val="100000"/>
              </a:lnSpc>
              <a:spcAft>
                <a:spcPts val="1199"/>
              </a:spcAft>
              <a:buClr>
                <a:srgbClr val="000000"/>
              </a:buClr>
              <a:buFont typeface="Arial"/>
              <a:buChar char="•"/>
              <a:tabLst>
                <a:tab algn="l" pos="0"/>
              </a:tabLst>
            </a:pPr>
            <a:r>
              <a:rPr b="0" lang="en-US" sz="3200" spc="-1" strike="noStrike">
                <a:solidFill>
                  <a:srgbClr val="000000"/>
                </a:solidFill>
                <a:latin typeface="Garamond"/>
              </a:rPr>
              <a:t>Data collection strategy including how the time of day of data collection would be selected, how frequently data would be collected, and the timing and location of sample collection and measurement.</a:t>
            </a:r>
            <a:endParaRPr b="0" lang="en-US" sz="3200" spc="-1" strike="noStrike">
              <a:latin typeface="Arial"/>
            </a:endParaRPr>
          </a:p>
          <a:p>
            <a:pPr>
              <a:lnSpc>
                <a:spcPct val="100000"/>
              </a:lnSpc>
              <a:spcAft>
                <a:spcPts val="1199"/>
              </a:spcAft>
              <a:tabLst>
                <a:tab algn="l" pos="0"/>
              </a:tabLst>
            </a:pPr>
            <a:endParaRPr b="0" lang="en-US" sz="3200" spc="-1" strike="noStrike">
              <a:latin typeface="Arial"/>
            </a:endParaRPr>
          </a:p>
          <a:p>
            <a:pPr>
              <a:lnSpc>
                <a:spcPct val="100000"/>
              </a:lnSpc>
              <a:spcAft>
                <a:spcPts val="1199"/>
              </a:spcAft>
              <a:tabLst>
                <a:tab algn="l" pos="0"/>
              </a:tabLst>
            </a:pPr>
            <a:endParaRPr b="0" lang="en-US" sz="3200" spc="-1" strike="noStrike">
              <a:latin typeface="Arial"/>
            </a:endParaRPr>
          </a:p>
          <a:p>
            <a:pPr>
              <a:lnSpc>
                <a:spcPct val="100000"/>
              </a:lnSpc>
              <a:spcAft>
                <a:spcPts val="1199"/>
              </a:spcAft>
              <a:tabLst>
                <a:tab algn="l" pos="0"/>
              </a:tabLst>
            </a:pPr>
            <a:endParaRPr b="0" lang="en-US" sz="3200" spc="-1" strike="noStrike">
              <a:latin typeface="Arial"/>
            </a:endParaRPr>
          </a:p>
          <a:p>
            <a:pPr>
              <a:lnSpc>
                <a:spcPct val="100000"/>
              </a:lnSpc>
              <a:spcAft>
                <a:spcPts val="1199"/>
              </a:spcAft>
              <a:tabLst>
                <a:tab algn="l" pos="0"/>
              </a:tabLst>
            </a:pPr>
            <a:endParaRPr b="0" lang="en-US" sz="3200" spc="-1" strike="noStrike">
              <a:latin typeface="Arial"/>
            </a:endParaRPr>
          </a:p>
          <a:p>
            <a:pPr>
              <a:lnSpc>
                <a:spcPct val="100000"/>
              </a:lnSpc>
              <a:spcAft>
                <a:spcPts val="1199"/>
              </a:spcAft>
              <a:tabLst>
                <a:tab algn="l" pos="0"/>
              </a:tabLst>
            </a:pPr>
            <a:endParaRPr b="0" lang="en-US" sz="3200" spc="-1" strike="noStrike">
              <a:latin typeface="Arial"/>
            </a:endParaRPr>
          </a:p>
          <a:p>
            <a:pPr marL="457200" algn="ctr">
              <a:lnSpc>
                <a:spcPct val="100000"/>
              </a:lnSpc>
              <a:tabLst>
                <a:tab algn="l" pos="0"/>
              </a:tabLst>
            </a:pPr>
            <a:endParaRPr b="0" lang="en-US" sz="3200" spc="-1" strike="noStrike">
              <a:latin typeface="Arial"/>
            </a:endParaRPr>
          </a:p>
          <a:p>
            <a:pPr marL="457200" algn="ctr">
              <a:lnSpc>
                <a:spcPct val="100000"/>
              </a:lnSpc>
              <a:tabLst>
                <a:tab algn="l" pos="0"/>
              </a:tabLst>
            </a:pPr>
            <a:endParaRPr b="0" lang="en-US" sz="3200" spc="-1" strike="noStrike">
              <a:latin typeface="Arial"/>
            </a:endParaRPr>
          </a:p>
          <a:p>
            <a:pPr marL="457200" algn="ctr">
              <a:lnSpc>
                <a:spcPct val="100000"/>
              </a:lnSpc>
              <a:tabLst>
                <a:tab algn="l" pos="0"/>
              </a:tabLst>
            </a:pPr>
            <a:endParaRPr b="0" lang="en-US" sz="3200" spc="-1" strike="noStrike">
              <a:latin typeface="Arial"/>
            </a:endParaRPr>
          </a:p>
          <a:p>
            <a:pPr marL="457200" algn="ctr">
              <a:lnSpc>
                <a:spcPct val="100000"/>
              </a:lnSpc>
              <a:tabLst>
                <a:tab algn="l" pos="0"/>
              </a:tabLst>
            </a:pPr>
            <a:endParaRPr b="0" lang="en-US" sz="3200" spc="-1" strike="noStrike">
              <a:latin typeface="Arial"/>
            </a:endParaRPr>
          </a:p>
          <a:p>
            <a:pPr marL="457200" algn="ctr">
              <a:lnSpc>
                <a:spcPct val="100000"/>
              </a:lnSpc>
              <a:tabLst>
                <a:tab algn="l" pos="0"/>
              </a:tabLst>
            </a:pPr>
            <a:r>
              <a:rPr b="1" lang="en-US" sz="4800" spc="-1" strike="noStrike">
                <a:solidFill>
                  <a:srgbClr val="000000"/>
                </a:solidFill>
                <a:latin typeface="Garamond"/>
              </a:rPr>
              <a:t>Carrying Out Investigations</a:t>
            </a:r>
            <a:endParaRPr b="0" lang="en-US" sz="4800" spc="-1" strike="noStrike">
              <a:latin typeface="Arial"/>
            </a:endParaRPr>
          </a:p>
          <a:p>
            <a:pPr marL="457200" algn="ctr">
              <a:lnSpc>
                <a:spcPct val="100000"/>
              </a:lnSpc>
              <a:tabLst>
                <a:tab algn="l" pos="0"/>
              </a:tabLst>
            </a:pPr>
            <a:r>
              <a:rPr b="1" lang="en-US" sz="3200" spc="-1" strike="noStrike">
                <a:solidFill>
                  <a:srgbClr val="000000"/>
                </a:solidFill>
                <a:latin typeface="Garamond"/>
              </a:rPr>
              <a:t>Describes what happened</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Describe the GLOBE protocols, NASA assets, or other data sources actually used</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Describes data collection activities including discussions of the specific locations at a site where data sampling occurred</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Describes the specifics about the data (e.g., the kinds of data, amounts of data)</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Describes the steps for data collection (e.g., frequency of sampling or measurement activities; the protocols used, the role of each team member in collecting data, etc.)</a:t>
            </a:r>
            <a:endParaRPr b="0" lang="en-US" sz="3200" spc="-1" strike="noStrike">
              <a:latin typeface="Arial"/>
            </a:endParaRPr>
          </a:p>
          <a:p>
            <a:pPr>
              <a:lnSpc>
                <a:spcPct val="100000"/>
              </a:lnSpc>
              <a:tabLst>
                <a:tab algn="l" pos="0"/>
              </a:tabLst>
            </a:pPr>
            <a:endParaRPr b="0" lang="en-US" sz="3200" spc="-1" strike="noStrike">
              <a:latin typeface="Arial"/>
            </a:endParaRPr>
          </a:p>
          <a:p>
            <a:pPr>
              <a:lnSpc>
                <a:spcPct val="100000"/>
              </a:lnSpc>
              <a:tabLst>
                <a:tab algn="l" pos="0"/>
              </a:tabLst>
            </a:pPr>
            <a:endParaRPr b="0" lang="en-US" sz="3200" spc="-1" strike="noStrike">
              <a:latin typeface="Arial"/>
            </a:endParaRPr>
          </a:p>
          <a:p>
            <a:pPr>
              <a:lnSpc>
                <a:spcPct val="100000"/>
              </a:lnSpc>
              <a:tabLst>
                <a:tab algn="l" pos="0"/>
              </a:tabLst>
            </a:pPr>
            <a:endParaRPr b="0" lang="en-US" sz="3200" spc="-1" strike="noStrike">
              <a:latin typeface="Arial"/>
            </a:endParaRPr>
          </a:p>
        </p:txBody>
      </p:sp>
      <p:sp>
        <p:nvSpPr>
          <p:cNvPr id="53" name="CustomShape 10"/>
          <p:cNvSpPr/>
          <p:nvPr/>
        </p:nvSpPr>
        <p:spPr>
          <a:xfrm>
            <a:off x="37830960" y="32412960"/>
            <a:ext cx="11769840" cy="3237120"/>
          </a:xfrm>
          <a:prstGeom prst="rect">
            <a:avLst/>
          </a:prstGeom>
          <a:noFill/>
          <a:ln>
            <a:noFill/>
          </a:ln>
        </p:spPr>
        <p:style>
          <a:lnRef idx="0"/>
          <a:fillRef idx="0"/>
          <a:effectRef idx="0"/>
          <a:fontRef idx="minor"/>
        </p:style>
        <p:txBody>
          <a:bodyPr lIns="68760" rIns="68760" tIns="34560" bIns="34560">
            <a:spAutoFit/>
          </a:bodyPr>
          <a:p>
            <a:pPr marL="344520" algn="ctr">
              <a:lnSpc>
                <a:spcPct val="100000"/>
              </a:lnSpc>
              <a:tabLst>
                <a:tab algn="l" pos="0"/>
              </a:tabLst>
            </a:pPr>
            <a:r>
              <a:rPr b="1" lang="en-US" sz="4800" spc="-1" strike="noStrike">
                <a:solidFill>
                  <a:srgbClr val="000000"/>
                </a:solidFill>
                <a:latin typeface="Garamond"/>
              </a:rPr>
              <a:t>References</a:t>
            </a:r>
            <a:endParaRPr b="0" lang="en-US" sz="4800" spc="-1" strike="noStrike">
              <a:latin typeface="Arial"/>
            </a:endParaRPr>
          </a:p>
          <a:p>
            <a:pPr lvl="1" marL="915840" indent="-571320">
              <a:lnSpc>
                <a:spcPct val="100000"/>
              </a:lnSpc>
              <a:buClr>
                <a:srgbClr val="000000"/>
              </a:buClr>
              <a:buFont typeface="Arial"/>
              <a:buChar char="•"/>
              <a:tabLst>
                <a:tab algn="l" pos="0"/>
              </a:tabLst>
            </a:pPr>
            <a:r>
              <a:rPr b="0" lang="en-US" sz="3200" spc="-1" strike="noStrike">
                <a:solidFill>
                  <a:srgbClr val="000000"/>
                </a:solidFill>
                <a:latin typeface="Garamond"/>
              </a:rPr>
              <a:t>Cites prior literature correctly </a:t>
            </a:r>
            <a:br/>
            <a:r>
              <a:rPr b="0" lang="en-US" sz="3200" spc="-1" strike="noStrike">
                <a:solidFill>
                  <a:srgbClr val="000000"/>
                </a:solidFill>
                <a:latin typeface="Garamond"/>
              </a:rPr>
              <a:t>(</a:t>
            </a:r>
            <a:r>
              <a:rPr b="0" i="1" lang="en-US" sz="3200" spc="-1" strike="noStrike">
                <a:solidFill>
                  <a:srgbClr val="000000"/>
                </a:solidFill>
                <a:latin typeface="Garamond"/>
              </a:rPr>
              <a:t>See</a:t>
            </a:r>
            <a:r>
              <a:rPr b="0" lang="en-US" sz="3200" spc="-1" strike="noStrike">
                <a:solidFill>
                  <a:srgbClr val="000000"/>
                </a:solidFill>
                <a:latin typeface="Garamond"/>
              </a:rPr>
              <a:t> </a:t>
            </a:r>
            <a:r>
              <a:rPr b="0" i="1" lang="en-US" sz="3200" spc="-1" strike="noStrike">
                <a:solidFill>
                  <a:srgbClr val="000000"/>
                </a:solidFill>
                <a:latin typeface="Garamond"/>
              </a:rPr>
              <a:t>owl.english.purdue.edu for guidance and resources)</a:t>
            </a:r>
            <a:endParaRPr b="0" lang="en-US" sz="3200" spc="-1" strike="noStrike">
              <a:latin typeface="Arial"/>
            </a:endParaRPr>
          </a:p>
          <a:p>
            <a:pPr lvl="1" marL="915840" indent="-571320">
              <a:lnSpc>
                <a:spcPct val="100000"/>
              </a:lnSpc>
              <a:buClr>
                <a:srgbClr val="000000"/>
              </a:buClr>
              <a:buFont typeface="Arial"/>
              <a:buChar char="•"/>
              <a:tabLst>
                <a:tab algn="l" pos="0"/>
              </a:tabLst>
            </a:pPr>
            <a:r>
              <a:rPr b="0" lang="en-US" sz="3200" spc="-1" strike="noStrike">
                <a:solidFill>
                  <a:srgbClr val="000000"/>
                </a:solidFill>
                <a:latin typeface="Garamond"/>
              </a:rPr>
              <a:t>Lists GLOBE materials and NASA assets used </a:t>
            </a:r>
            <a:endParaRPr b="0" lang="en-US" sz="3200" spc="-1" strike="noStrike">
              <a:latin typeface="Arial"/>
            </a:endParaRPr>
          </a:p>
          <a:p>
            <a:pPr lvl="1" marL="915840" indent="-571320">
              <a:lnSpc>
                <a:spcPct val="100000"/>
              </a:lnSpc>
              <a:buClr>
                <a:srgbClr val="000000"/>
              </a:buClr>
              <a:buFont typeface="Arial"/>
              <a:buChar char="•"/>
              <a:tabLst>
                <a:tab algn="l" pos="0"/>
              </a:tabLst>
            </a:pPr>
            <a:r>
              <a:rPr b="0" lang="en-US" sz="3200" spc="-1" strike="noStrike">
                <a:solidFill>
                  <a:srgbClr val="000000"/>
                </a:solidFill>
                <a:latin typeface="Garamond"/>
              </a:rPr>
              <a:t>Provides sources beyond those provided by GLOBE</a:t>
            </a:r>
            <a:endParaRPr b="0" lang="en-US" sz="3200" spc="-1" strike="noStrike">
              <a:latin typeface="Arial"/>
            </a:endParaRPr>
          </a:p>
        </p:txBody>
      </p:sp>
      <p:sp>
        <p:nvSpPr>
          <p:cNvPr id="54" name="CustomShape 11"/>
          <p:cNvSpPr/>
          <p:nvPr/>
        </p:nvSpPr>
        <p:spPr>
          <a:xfrm>
            <a:off x="25398360" y="8267760"/>
            <a:ext cx="11755800" cy="4212000"/>
          </a:xfrm>
          <a:prstGeom prst="rect">
            <a:avLst/>
          </a:prstGeom>
          <a:noFill/>
          <a:ln>
            <a:noFill/>
          </a:ln>
        </p:spPr>
        <p:style>
          <a:lnRef idx="0"/>
          <a:fillRef idx="0"/>
          <a:effectRef idx="0"/>
          <a:fontRef idx="minor"/>
        </p:style>
        <p:txBody>
          <a:bodyPr lIns="68760" rIns="68760" tIns="34560" bIns="34560">
            <a:spAutoFit/>
          </a:bodyPr>
          <a:p>
            <a:pPr marL="457200" algn="ctr">
              <a:lnSpc>
                <a:spcPct val="100000"/>
              </a:lnSpc>
              <a:tabLst>
                <a:tab algn="l" pos="0"/>
              </a:tabLst>
            </a:pPr>
            <a:r>
              <a:rPr b="1" lang="en-US" sz="4800" spc="-1" strike="noStrike">
                <a:solidFill>
                  <a:srgbClr val="000000"/>
                </a:solidFill>
                <a:latin typeface="Garamond"/>
              </a:rPr>
              <a:t>Analyzing Data</a:t>
            </a:r>
            <a:endParaRPr b="0" lang="en-US" sz="48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Addresses the research question(s)</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Describes the procedures for data analysis including the mathematical calculations used</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Includes a detailed analysis of the data</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Tables and graphics show patterns or trends in the data</a:t>
            </a:r>
            <a:endParaRPr b="0" lang="en-US" sz="3200" spc="-1" strike="noStrike">
              <a:latin typeface="Arial"/>
            </a:endParaRPr>
          </a:p>
          <a:p>
            <a:pPr lvl="1" marL="914400" indent="-456840">
              <a:lnSpc>
                <a:spcPct val="100000"/>
              </a:lnSpc>
              <a:buClr>
                <a:srgbClr val="000000"/>
              </a:buClr>
              <a:buFont typeface="Arial"/>
              <a:buChar char="•"/>
              <a:tabLst>
                <a:tab algn="l" pos="0"/>
              </a:tabLst>
            </a:pPr>
            <a:r>
              <a:rPr b="0" lang="en-US" sz="3200" spc="-1" strike="noStrike">
                <a:solidFill>
                  <a:srgbClr val="000000"/>
                </a:solidFill>
                <a:latin typeface="Garamond"/>
              </a:rPr>
              <a:t>Print screen of GLOBE visualization page</a:t>
            </a:r>
            <a:endParaRPr b="0" lang="en-US" sz="3200" spc="-1" strike="noStrike">
              <a:latin typeface="Arial"/>
            </a:endParaRPr>
          </a:p>
        </p:txBody>
      </p:sp>
      <p:sp>
        <p:nvSpPr>
          <p:cNvPr id="55" name="CustomShape 12"/>
          <p:cNvSpPr/>
          <p:nvPr/>
        </p:nvSpPr>
        <p:spPr>
          <a:xfrm>
            <a:off x="25638120" y="7178760"/>
            <a:ext cx="11288520" cy="132228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4000"/>
              </a:spcBef>
            </a:pPr>
            <a:r>
              <a:rPr b="1" lang="en-US" sz="8000" spc="-1" strike="noStrike">
                <a:solidFill>
                  <a:srgbClr val="000000"/>
                </a:solidFill>
                <a:latin typeface="Arial"/>
              </a:rPr>
              <a:t>Results</a:t>
            </a:r>
            <a:endParaRPr b="0" lang="en-US" sz="8000" spc="-1" strike="noStrike">
              <a:latin typeface="Arial"/>
            </a:endParaRPr>
          </a:p>
        </p:txBody>
      </p:sp>
      <p:sp>
        <p:nvSpPr>
          <p:cNvPr id="56" name="CustomShape 13"/>
          <p:cNvSpPr/>
          <p:nvPr/>
        </p:nvSpPr>
        <p:spPr>
          <a:xfrm>
            <a:off x="683280" y="7284600"/>
            <a:ext cx="12102120" cy="595908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57" name="CustomShape 14"/>
          <p:cNvSpPr/>
          <p:nvPr/>
        </p:nvSpPr>
        <p:spPr>
          <a:xfrm>
            <a:off x="1185480" y="7284600"/>
            <a:ext cx="11176560" cy="1309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8000" spc="-1" strike="noStrike">
                <a:solidFill>
                  <a:srgbClr val="000000"/>
                </a:solidFill>
                <a:latin typeface="Arial"/>
              </a:rPr>
              <a:t>Abstract</a:t>
            </a:r>
            <a:endParaRPr b="0" lang="en-US" sz="8000" spc="-1" strike="noStrike">
              <a:latin typeface="Arial"/>
            </a:endParaRPr>
          </a:p>
        </p:txBody>
      </p:sp>
      <p:sp>
        <p:nvSpPr>
          <p:cNvPr id="58" name="CustomShape 15"/>
          <p:cNvSpPr/>
          <p:nvPr/>
        </p:nvSpPr>
        <p:spPr>
          <a:xfrm>
            <a:off x="677520" y="13653360"/>
            <a:ext cx="12023280" cy="664380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59" name="CustomShape 16"/>
          <p:cNvSpPr/>
          <p:nvPr/>
        </p:nvSpPr>
        <p:spPr>
          <a:xfrm>
            <a:off x="1253160" y="13763520"/>
            <a:ext cx="11176560" cy="1309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8000" spc="-1" strike="noStrike">
                <a:solidFill>
                  <a:srgbClr val="000000"/>
                </a:solidFill>
                <a:latin typeface="Arial"/>
              </a:rPr>
              <a:t>Research Question</a:t>
            </a:r>
            <a:endParaRPr b="0" lang="en-US" sz="8000" spc="-1" strike="noStrike">
              <a:latin typeface="Arial"/>
            </a:endParaRPr>
          </a:p>
        </p:txBody>
      </p:sp>
      <p:sp>
        <p:nvSpPr>
          <p:cNvPr id="60" name="CustomShape 17"/>
          <p:cNvSpPr/>
          <p:nvPr/>
        </p:nvSpPr>
        <p:spPr>
          <a:xfrm>
            <a:off x="496800" y="20724480"/>
            <a:ext cx="12102120" cy="1487484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61" name="CustomShape 18"/>
          <p:cNvSpPr/>
          <p:nvPr/>
        </p:nvSpPr>
        <p:spPr>
          <a:xfrm>
            <a:off x="947160" y="20820600"/>
            <a:ext cx="11288520" cy="132228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4000"/>
              </a:spcBef>
            </a:pPr>
            <a:r>
              <a:rPr b="1" lang="en-US" sz="8000" spc="-1" strike="noStrike">
                <a:solidFill>
                  <a:srgbClr val="000000"/>
                </a:solidFill>
                <a:latin typeface="Arial"/>
              </a:rPr>
              <a:t>Introduction</a:t>
            </a:r>
            <a:endParaRPr b="0" lang="en-US" sz="8000" spc="-1" strike="noStrike">
              <a:latin typeface="Arial"/>
            </a:endParaRPr>
          </a:p>
        </p:txBody>
      </p:sp>
      <p:sp>
        <p:nvSpPr>
          <p:cNvPr id="62" name="CustomShape 19"/>
          <p:cNvSpPr/>
          <p:nvPr/>
        </p:nvSpPr>
        <p:spPr>
          <a:xfrm>
            <a:off x="37499040" y="6911280"/>
            <a:ext cx="12102120" cy="1554192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63" name="CustomShape 20"/>
          <p:cNvSpPr/>
          <p:nvPr/>
        </p:nvSpPr>
        <p:spPr>
          <a:xfrm>
            <a:off x="37876680" y="7281360"/>
            <a:ext cx="11176560" cy="130932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US" sz="8000" spc="-1" strike="noStrike">
                <a:solidFill>
                  <a:srgbClr val="000000"/>
                </a:solidFill>
                <a:latin typeface="Arial"/>
              </a:rPr>
              <a:t>Discussion</a:t>
            </a:r>
            <a:endParaRPr b="0" lang="en-US" sz="8000" spc="-1" strike="noStrike">
              <a:latin typeface="Arial"/>
            </a:endParaRPr>
          </a:p>
        </p:txBody>
      </p:sp>
      <p:sp>
        <p:nvSpPr>
          <p:cNvPr id="64" name="CustomShape 21"/>
          <p:cNvSpPr/>
          <p:nvPr/>
        </p:nvSpPr>
        <p:spPr>
          <a:xfrm>
            <a:off x="37679400" y="22865400"/>
            <a:ext cx="12102120" cy="7737120"/>
          </a:xfrm>
          <a:prstGeom prst="roundRect">
            <a:avLst>
              <a:gd name="adj" fmla="val 7000"/>
            </a:avLst>
          </a:prstGeom>
          <a:solidFill>
            <a:schemeClr val="bg1"/>
          </a:solidFill>
          <a:ln w="9360">
            <a:solidFill>
              <a:schemeClr val="tx1"/>
            </a:solidFill>
            <a:round/>
          </a:ln>
        </p:spPr>
        <p:style>
          <a:lnRef idx="0"/>
          <a:fillRef idx="0"/>
          <a:effectRef idx="0"/>
          <a:fontRef idx="minor"/>
        </p:style>
      </p:sp>
      <p:sp>
        <p:nvSpPr>
          <p:cNvPr id="65" name="CustomShape 22"/>
          <p:cNvSpPr/>
          <p:nvPr/>
        </p:nvSpPr>
        <p:spPr>
          <a:xfrm>
            <a:off x="37876680" y="23040000"/>
            <a:ext cx="11724480" cy="132228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4000"/>
              </a:spcBef>
            </a:pPr>
            <a:r>
              <a:rPr b="1" lang="en-US" sz="8000" spc="-1" strike="noStrike">
                <a:solidFill>
                  <a:srgbClr val="000000"/>
                </a:solidFill>
                <a:latin typeface="Arial"/>
              </a:rPr>
              <a:t>Conclusions</a:t>
            </a:r>
            <a:endParaRPr b="0" lang="en-US" sz="8000" spc="-1" strike="noStrike">
              <a:latin typeface="Arial"/>
            </a:endParaRPr>
          </a:p>
        </p:txBody>
      </p:sp>
      <p:sp>
        <p:nvSpPr>
          <p:cNvPr id="66" name="CustomShape 23"/>
          <p:cNvSpPr/>
          <p:nvPr/>
        </p:nvSpPr>
        <p:spPr>
          <a:xfrm>
            <a:off x="37830960" y="24214320"/>
            <a:ext cx="11799000" cy="6913800"/>
          </a:xfrm>
          <a:prstGeom prst="rect">
            <a:avLst/>
          </a:prstGeom>
          <a:noFill/>
          <a:ln>
            <a:noFill/>
          </a:ln>
        </p:spPr>
        <p:style>
          <a:lnRef idx="0"/>
          <a:fillRef idx="0"/>
          <a:effectRef idx="0"/>
          <a:fontRef idx="minor"/>
        </p:style>
        <p:txBody>
          <a:bodyPr lIns="90000" rIns="90000" tIns="45000" bIns="45000">
            <a:spAutoFit/>
          </a:bodyPr>
          <a:p>
            <a:pPr marL="457200" algn="ctr">
              <a:lnSpc>
                <a:spcPct val="100000"/>
              </a:lnSpc>
            </a:pPr>
            <a:r>
              <a:rPr b="1" lang="en-US" sz="4800" spc="-1" strike="noStrike">
                <a:solidFill>
                  <a:srgbClr val="000000"/>
                </a:solidFill>
                <a:latin typeface="Garamond"/>
              </a:rPr>
              <a:t>Drawing Conclusions &amp; Next Steps</a:t>
            </a:r>
            <a:endParaRPr b="0" lang="en-US" sz="48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Conclusions are supported by the results</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Gives a thorough and insightful explanation as to how the conclusion was reached</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Suggests improvements in the methods</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Discusses implications for future research</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Recommends follow-up research or actions to be taken </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Discusses possible future protocols that could be used</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Describes the impact of working with a project mentor</a:t>
            </a:r>
            <a:endParaRPr b="0" lang="en-US" sz="3200" spc="-1" strike="noStrike">
              <a:latin typeface="Arial"/>
            </a:endParaRPr>
          </a:p>
        </p:txBody>
      </p:sp>
      <p:sp>
        <p:nvSpPr>
          <p:cNvPr id="67" name="CustomShape 24"/>
          <p:cNvSpPr/>
          <p:nvPr/>
        </p:nvSpPr>
        <p:spPr>
          <a:xfrm>
            <a:off x="37499040" y="8405640"/>
            <a:ext cx="11905560" cy="5847480"/>
          </a:xfrm>
          <a:prstGeom prst="rect">
            <a:avLst/>
          </a:prstGeom>
          <a:noFill/>
          <a:ln>
            <a:noFill/>
          </a:ln>
        </p:spPr>
        <p:style>
          <a:lnRef idx="0"/>
          <a:fillRef idx="0"/>
          <a:effectRef idx="0"/>
          <a:fontRef idx="minor"/>
        </p:style>
        <p:txBody>
          <a:bodyPr lIns="90000" rIns="90000" tIns="45000" bIns="45000">
            <a:spAutoFit/>
          </a:bodyPr>
          <a:p>
            <a:pPr marL="457200" algn="ctr">
              <a:lnSpc>
                <a:spcPct val="100000"/>
              </a:lnSpc>
            </a:pPr>
            <a:r>
              <a:rPr b="1" lang="en-US" sz="4800" spc="-1" strike="noStrike">
                <a:solidFill>
                  <a:srgbClr val="000000"/>
                </a:solidFill>
                <a:latin typeface="Garamond"/>
              </a:rPr>
              <a:t>Interpreting Data</a:t>
            </a:r>
            <a:endParaRPr b="0" lang="en-US" sz="48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Discusses the meaning of the results </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Discusses </a:t>
            </a:r>
            <a:r>
              <a:rPr b="0" i="1" lang="en-US" sz="3200" spc="-1" strike="noStrike">
                <a:solidFill>
                  <a:srgbClr val="000000"/>
                </a:solidFill>
                <a:latin typeface="Garamond"/>
              </a:rPr>
              <a:t>how and why </a:t>
            </a:r>
            <a:r>
              <a:rPr b="0" lang="en-US" sz="3200" spc="-1" strike="noStrike">
                <a:solidFill>
                  <a:srgbClr val="000000"/>
                </a:solidFill>
                <a:latin typeface="Garamond"/>
              </a:rPr>
              <a:t>the results support the hypothesis or not</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Provides a description explaining the importance, relevance, and impact of the analyses, with regard to the science</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Presents a clear, complete and insightful discussion of the limitations of the methods and the data used</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Compares results with similar studies</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Suggests possible sources of error</a:t>
            </a:r>
            <a:endParaRPr b="0" lang="en-US" sz="3200" spc="-1" strike="noStrike">
              <a:latin typeface="Arial"/>
            </a:endParaRPr>
          </a:p>
          <a:p>
            <a:pPr algn="ctr">
              <a:lnSpc>
                <a:spcPct val="100000"/>
              </a:lnSpc>
            </a:pPr>
            <a:endParaRPr b="0" lang="en-US" sz="3200" spc="-1" strike="noStrike">
              <a:latin typeface="Arial"/>
            </a:endParaRPr>
          </a:p>
        </p:txBody>
      </p:sp>
      <p:sp>
        <p:nvSpPr>
          <p:cNvPr id="68" name="CustomShape 25"/>
          <p:cNvSpPr/>
          <p:nvPr/>
        </p:nvSpPr>
        <p:spPr>
          <a:xfrm>
            <a:off x="1238760" y="8566920"/>
            <a:ext cx="10990800" cy="3929760"/>
          </a:xfrm>
          <a:prstGeom prst="rect">
            <a:avLst/>
          </a:prstGeom>
          <a:noFill/>
          <a:ln>
            <a:noFill/>
          </a:ln>
        </p:spPr>
        <p:style>
          <a:lnRef idx="0"/>
          <a:fillRef idx="0"/>
          <a:effectRef idx="0"/>
          <a:fontRef idx="minor"/>
        </p:style>
        <p:txBody>
          <a:bodyPr lIns="90000" rIns="90000" tIns="45000" bIns="45000">
            <a:spAutoFit/>
          </a:bodyPr>
          <a:p>
            <a:r>
              <a:rPr b="0" lang="en-US" sz="2800" spc="-1" strike="noStrike">
                <a:solidFill>
                  <a:srgbClr val="000000"/>
                </a:solidFill>
                <a:latin typeface="Arial"/>
                <a:ea typeface="Noto Sans CJK SC"/>
              </a:rPr>
              <a:t>Dust storms have impacted the El Paso desert region, peaking the interest of public safety and health professionals. Such storms have transported pathogens from desert soils over long distance, affecting desert inhabitants. These storms have also caused diminished visibility for travelers on US highways. The goal of this project is to determine the frequency and intensity of dust storms in the region using GLOBE and satellite data, and how it can be applied in mitigation efforts in public health and safety arena. </a:t>
            </a:r>
            <a:br/>
            <a:endParaRPr b="0" lang="en-US" sz="2800" spc="-1" strike="noStrike">
              <a:latin typeface="Arial"/>
            </a:endParaRPr>
          </a:p>
        </p:txBody>
      </p:sp>
      <p:sp>
        <p:nvSpPr>
          <p:cNvPr id="69" name="CustomShape 26"/>
          <p:cNvSpPr/>
          <p:nvPr/>
        </p:nvSpPr>
        <p:spPr>
          <a:xfrm>
            <a:off x="787320" y="15086880"/>
            <a:ext cx="11901240" cy="3015000"/>
          </a:xfrm>
          <a:prstGeom prst="rect">
            <a:avLst/>
          </a:prstGeom>
          <a:noFill/>
          <a:ln>
            <a:noFill/>
          </a:ln>
        </p:spPr>
        <p:style>
          <a:lnRef idx="0"/>
          <a:fillRef idx="0"/>
          <a:effectRef idx="0"/>
          <a:fontRef idx="minor"/>
        </p:style>
        <p:txBody>
          <a:bodyPr lIns="90000" rIns="90000" tIns="45000" bIns="45000">
            <a:spAutoFit/>
          </a:bodyPr>
          <a:p>
            <a:pPr marL="216000" indent="-216000">
              <a:buClr>
                <a:srgbClr val="000000"/>
              </a:buClr>
              <a:buSzPct val="45000"/>
              <a:buFont typeface="Wingdings" charset="2"/>
              <a:buChar char=""/>
            </a:pPr>
            <a:r>
              <a:rPr b="1" lang="en-US" sz="3200" spc="-1" strike="noStrike">
                <a:solidFill>
                  <a:srgbClr val="000000"/>
                </a:solidFill>
                <a:latin typeface="Arial"/>
              </a:rPr>
              <a:t>How can dust storm frequency and intensity vary over seasons?</a:t>
            </a:r>
            <a:endParaRPr b="0" lang="en-US" sz="3200" spc="-1" strike="noStrike">
              <a:latin typeface="Arial"/>
            </a:endParaRPr>
          </a:p>
          <a:p>
            <a:pPr marL="216000" indent="-216000">
              <a:buClr>
                <a:srgbClr val="000000"/>
              </a:buClr>
              <a:buSzPct val="45000"/>
              <a:buFont typeface="Wingdings" charset="2"/>
              <a:buChar char=""/>
            </a:pPr>
            <a:r>
              <a:rPr b="1" lang="en-US" sz="3200" spc="-1" strike="noStrike">
                <a:solidFill>
                  <a:srgbClr val="000000"/>
                </a:solidFill>
                <a:latin typeface="Arial"/>
              </a:rPr>
              <a:t>What type of weather systems and ground conditions are conducive for dust storms?</a:t>
            </a:r>
            <a:endParaRPr b="0" lang="en-US" sz="3200" spc="-1" strike="noStrike">
              <a:latin typeface="Arial"/>
            </a:endParaRPr>
          </a:p>
          <a:p>
            <a:pPr marL="216000" indent="-216000">
              <a:buClr>
                <a:srgbClr val="000000"/>
              </a:buClr>
              <a:buSzPct val="45000"/>
              <a:buFont typeface="Wingdings" charset="2"/>
              <a:buChar char=""/>
            </a:pPr>
            <a:r>
              <a:rPr b="1" lang="en-US" sz="3200" spc="-1" strike="noStrike">
                <a:solidFill>
                  <a:srgbClr val="000000"/>
                </a:solidFill>
                <a:latin typeface="Arial"/>
              </a:rPr>
              <a:t>How can the results of this research tie into public health and safety mitigation efforts?</a:t>
            </a:r>
            <a:endParaRPr b="0" lang="en-US" sz="3200" spc="-1" strike="noStrike">
              <a:latin typeface="Arial"/>
            </a:endParaRPr>
          </a:p>
        </p:txBody>
      </p:sp>
      <p:sp>
        <p:nvSpPr>
          <p:cNvPr id="70" name="CustomShape 27"/>
          <p:cNvSpPr/>
          <p:nvPr/>
        </p:nvSpPr>
        <p:spPr>
          <a:xfrm>
            <a:off x="530640" y="22059360"/>
            <a:ext cx="11915280" cy="7157520"/>
          </a:xfrm>
          <a:prstGeom prst="rect">
            <a:avLst/>
          </a:prstGeom>
          <a:noFill/>
          <a:ln>
            <a:noFill/>
          </a:ln>
        </p:spPr>
        <p:style>
          <a:lnRef idx="0"/>
          <a:fillRef idx="0"/>
          <a:effectRef idx="0"/>
          <a:fontRef idx="minor"/>
        </p:style>
        <p:txBody>
          <a:bodyPr lIns="90000" rIns="90000" tIns="45000" bIns="45000">
            <a:spAutoFit/>
          </a:bodyPr>
          <a:p>
            <a:pPr marL="457200" algn="ctr">
              <a:lnSpc>
                <a:spcPct val="100000"/>
              </a:lnSpc>
            </a:pPr>
            <a:r>
              <a:rPr b="1" lang="en-US" sz="4800" spc="-1" strike="noStrike">
                <a:solidFill>
                  <a:srgbClr val="000000"/>
                </a:solidFill>
                <a:latin typeface="Garamond"/>
              </a:rPr>
              <a:t>Content Knowledge</a:t>
            </a:r>
            <a:endParaRPr b="0" lang="en-US" sz="48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Brief (300 to 500 words)</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Describes the environmental or societal problem the research question addresses</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States the importance or significance of the research; establishes relevance to a community</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Accurately uses science content and demonstrates understanding of basic scientific concepts and fundamental principles covered in the GLOBE protocols. </a:t>
            </a:r>
            <a:endParaRPr b="0" lang="en-US" sz="3200" spc="-1" strike="noStrike">
              <a:latin typeface="Arial"/>
            </a:endParaRPr>
          </a:p>
          <a:p>
            <a:pPr lvl="1" marL="1028880" indent="-571320">
              <a:lnSpc>
                <a:spcPct val="100000"/>
              </a:lnSpc>
              <a:buClr>
                <a:srgbClr val="000000"/>
              </a:buClr>
              <a:buFont typeface="Arial"/>
              <a:buChar char="•"/>
            </a:pPr>
            <a:r>
              <a:rPr b="0" lang="en-US" sz="3200" spc="-1" strike="noStrike">
                <a:solidFill>
                  <a:srgbClr val="000000"/>
                </a:solidFill>
                <a:latin typeface="Garamond"/>
              </a:rPr>
              <a:t>A 1-2 paragraph research review demonstrating what you know already about this topic; includes 3 to 5 citations in text, including at least one primary source in a “peer-reviewed” journal. </a:t>
            </a:r>
            <a:endParaRPr b="0" lang="en-US" sz="3200" spc="-1" strike="noStrike">
              <a:latin typeface="Arial"/>
            </a:endParaRPr>
          </a:p>
        </p:txBody>
      </p:sp>
      <p:pic>
        <p:nvPicPr>
          <p:cNvPr id="71" name="Picture 4" descr=""/>
          <p:cNvPicPr/>
          <p:nvPr/>
        </p:nvPicPr>
        <p:blipFill>
          <a:blip r:embed="rId1"/>
          <a:stretch/>
        </p:blipFill>
        <p:spPr>
          <a:xfrm>
            <a:off x="39932640" y="3327120"/>
            <a:ext cx="8990640" cy="2387160"/>
          </a:xfrm>
          <a:prstGeom prst="rect">
            <a:avLst/>
          </a:prstGeom>
          <a:ln>
            <a:solidFill>
              <a:srgbClr val="0046d2"/>
            </a:solidFill>
          </a:ln>
        </p:spPr>
      </p:pic>
      <p:sp>
        <p:nvSpPr>
          <p:cNvPr id="72" name="CustomShape 28"/>
          <p:cNvSpPr/>
          <p:nvPr/>
        </p:nvSpPr>
        <p:spPr>
          <a:xfrm>
            <a:off x="26405640" y="24340680"/>
            <a:ext cx="9537480" cy="834480"/>
          </a:xfrm>
          <a:prstGeom prst="rect">
            <a:avLst/>
          </a:prstGeom>
          <a:noFill/>
          <a:ln>
            <a:noFill/>
          </a:ln>
        </p:spPr>
        <p:style>
          <a:lnRef idx="0"/>
          <a:fillRef idx="0"/>
          <a:effectRef idx="0"/>
          <a:fontRef idx="minor"/>
        </p:style>
        <p:txBody>
          <a:bodyPr lIns="102960" rIns="102960" tIns="51480" bIns="51480">
            <a:spAutoFit/>
          </a:bodyPr>
          <a:p>
            <a:pPr algn="ctr">
              <a:lnSpc>
                <a:spcPct val="100000"/>
              </a:lnSpc>
              <a:spcBef>
                <a:spcPts val="2401"/>
              </a:spcBef>
            </a:pPr>
            <a:r>
              <a:rPr b="1" i="1" lang="en-US" sz="4800" spc="-1" strike="noStrike">
                <a:solidFill>
                  <a:srgbClr val="000000"/>
                </a:solidFill>
                <a:latin typeface="Garamond"/>
              </a:rPr>
              <a:t>Figure #2</a:t>
            </a:r>
            <a:endParaRPr b="0" lang="en-US" sz="4800" spc="-1" strike="noStrike">
              <a:latin typeface="Arial"/>
            </a:endParaRPr>
          </a:p>
        </p:txBody>
      </p:sp>
      <p:sp>
        <p:nvSpPr>
          <p:cNvPr id="73" name="CustomShape 29"/>
          <p:cNvSpPr/>
          <p:nvPr/>
        </p:nvSpPr>
        <p:spPr>
          <a:xfrm>
            <a:off x="13418640" y="15854040"/>
            <a:ext cx="10778400" cy="5451480"/>
          </a:xfrm>
          <a:prstGeom prst="rect">
            <a:avLst/>
          </a:prstGeom>
          <a:ln>
            <a:round/>
          </a:ln>
        </p:spPr>
        <p:style>
          <a:lnRef idx="2">
            <a:schemeClr val="dk1"/>
          </a:lnRef>
          <a:fillRef idx="1">
            <a:schemeClr val="lt1"/>
          </a:fillRef>
          <a:effectRef idx="0">
            <a:schemeClr val="dk1"/>
          </a:effectRef>
          <a:fontRef idx="minor"/>
        </p:style>
        <p:txBody>
          <a:bodyPr lIns="90000" rIns="90000" tIns="45000" bIns="45000">
            <a:spAutoFit/>
          </a:bodyPr>
          <a:p>
            <a:pPr marL="457200" algn="ctr">
              <a:lnSpc>
                <a:spcPct val="100000"/>
              </a:lnSpc>
            </a:pPr>
            <a:r>
              <a:rPr b="1" lang="en-US" sz="4800" spc="-1" strike="noStrike">
                <a:solidFill>
                  <a:srgbClr val="000000"/>
                </a:solidFill>
                <a:latin typeface="Garamond"/>
              </a:rPr>
              <a:t>GLOBE Data Used</a:t>
            </a:r>
            <a:endParaRPr b="0" lang="en-US" sz="4800" spc="-1" strike="noStrike">
              <a:latin typeface="Arial"/>
            </a:endParaRPr>
          </a:p>
          <a:p>
            <a:pPr marL="457200" algn="ctr">
              <a:lnSpc>
                <a:spcPct val="100000"/>
              </a:lnSpc>
            </a:pPr>
            <a:endParaRPr b="0" lang="en-US" sz="4800" spc="-1" strike="noStrike">
              <a:latin typeface="Arial"/>
            </a:endParaRPr>
          </a:p>
          <a:p>
            <a:pPr lvl="1" marL="914400" indent="-456840">
              <a:lnSpc>
                <a:spcPct val="100000"/>
              </a:lnSpc>
              <a:buClr>
                <a:srgbClr val="000000"/>
              </a:buClr>
              <a:buFont typeface="Arial"/>
              <a:buChar char="•"/>
            </a:pPr>
            <a:r>
              <a:rPr b="0" lang="en-US" sz="3200" spc="-1" strike="noStrike">
                <a:solidFill>
                  <a:srgbClr val="000000"/>
                </a:solidFill>
                <a:latin typeface="Garamond"/>
              </a:rPr>
              <a:t>Describe the GLOBE protocols and/or data that you used in your research</a:t>
            </a:r>
            <a:endParaRPr b="0" lang="en-US" sz="3200" spc="-1" strike="noStrike">
              <a:latin typeface="Arial"/>
            </a:endParaRPr>
          </a:p>
          <a:p>
            <a:pPr lvl="1" marL="914400" indent="-456840">
              <a:lnSpc>
                <a:spcPct val="100000"/>
              </a:lnSpc>
              <a:buClr>
                <a:srgbClr val="000000"/>
              </a:buClr>
              <a:buFont typeface="Arial"/>
              <a:buChar char="•"/>
            </a:pPr>
            <a:r>
              <a:rPr b="0" lang="en-US" sz="3200" spc="-1" strike="noStrike">
                <a:solidFill>
                  <a:srgbClr val="000000"/>
                </a:solidFill>
                <a:latin typeface="Garamond"/>
              </a:rPr>
              <a:t>Where did the data come from? Did you collect it using GLOBE protocols (if so, which ones), or download it from the GLOBE website?</a:t>
            </a:r>
            <a:endParaRPr b="0" lang="en-US" sz="3200" spc="-1" strike="noStrike">
              <a:latin typeface="Arial"/>
            </a:endParaRPr>
          </a:p>
          <a:p>
            <a:pPr lvl="1" marL="914400" indent="-456840">
              <a:lnSpc>
                <a:spcPct val="100000"/>
              </a:lnSpc>
              <a:buClr>
                <a:srgbClr val="000000"/>
              </a:buClr>
              <a:buFont typeface="Arial"/>
              <a:buChar char="•"/>
            </a:pPr>
            <a:r>
              <a:rPr b="0" lang="en-US" sz="3200" spc="-1" strike="noStrike">
                <a:solidFill>
                  <a:srgbClr val="000000"/>
                </a:solidFill>
                <a:latin typeface="Garamond"/>
              </a:rPr>
              <a:t>How did you use this data in your research?</a:t>
            </a:r>
            <a:endParaRPr b="0" lang="en-US" sz="3200" spc="-1" strike="noStrike">
              <a:latin typeface="Arial"/>
            </a:endParaRPr>
          </a:p>
          <a:p>
            <a:pPr>
              <a:lnSpc>
                <a:spcPct val="100000"/>
              </a:lnSpc>
            </a:pPr>
            <a:endParaRPr b="0" lang="en-US" sz="3200" spc="-1" strike="noStrike">
              <a:latin typeface="Arial"/>
            </a:endParaRPr>
          </a:p>
        </p:txBody>
      </p:sp>
      <p:pic>
        <p:nvPicPr>
          <p:cNvPr id="74" name="" descr=""/>
          <p:cNvPicPr/>
          <p:nvPr/>
        </p:nvPicPr>
        <p:blipFill>
          <a:blip r:embed="rId2"/>
          <a:stretch/>
        </p:blipFill>
        <p:spPr>
          <a:xfrm>
            <a:off x="1645920" y="3200400"/>
            <a:ext cx="2925720" cy="2925720"/>
          </a:xfrm>
          <a:prstGeom prst="rect">
            <a:avLst/>
          </a:prstGeom>
          <a:ln>
            <a:noFill/>
          </a:ln>
        </p:spPr>
      </p:pic>
      <p:pic>
        <p:nvPicPr>
          <p:cNvPr id="75" name="" descr=""/>
          <p:cNvPicPr/>
          <p:nvPr/>
        </p:nvPicPr>
        <p:blipFill>
          <a:blip r:embed="rId3"/>
          <a:stretch/>
        </p:blipFill>
        <p:spPr>
          <a:xfrm>
            <a:off x="26059680" y="14630400"/>
            <a:ext cx="9967680" cy="6042240"/>
          </a:xfrm>
          <a:prstGeom prst="rect">
            <a:avLst/>
          </a:prstGeom>
          <a:ln>
            <a:noFill/>
          </a:ln>
        </p:spPr>
      </p:pic>
      <p:pic>
        <p:nvPicPr>
          <p:cNvPr id="76" name="Picture 4_1" descr=""/>
          <p:cNvPicPr/>
          <p:nvPr/>
        </p:nvPicPr>
        <p:blipFill>
          <a:blip r:embed="rId4"/>
          <a:srcRect l="5201" t="0" r="12802" b="0"/>
          <a:stretch/>
        </p:blipFill>
        <p:spPr>
          <a:xfrm>
            <a:off x="15127920" y="29196720"/>
            <a:ext cx="7092000" cy="5550480"/>
          </a:xfrm>
          <a:prstGeom prst="rect">
            <a:avLst/>
          </a:prstGeom>
          <a:ln>
            <a:noFill/>
          </a:ln>
        </p:spPr>
      </p:pic>
      <p:pic>
        <p:nvPicPr>
          <p:cNvPr id="77" name="" descr=""/>
          <p:cNvPicPr/>
          <p:nvPr/>
        </p:nvPicPr>
        <p:blipFill>
          <a:blip r:embed="rId5"/>
          <a:stretch/>
        </p:blipFill>
        <p:spPr>
          <a:xfrm>
            <a:off x="27171360" y="26030160"/>
            <a:ext cx="7758720" cy="765504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7117</TotalTime>
  <Application>LibreOffice/6.4.7.2$Linux_X86_64 LibreOffice_project/40$Build-2</Application>
  <Words>644</Words>
  <Paragraphs>89</Paragraphs>
  <Company>MegaPrint Inc.</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2008-12-04T00:20:37Z</dcterms:created>
  <dc:creator>Ethan Shulda;www.postersession.com</dc:creator>
  <dc:description>©MegaPrint Inc. 2009-2015</dc:description>
  <cp:keywords>www.postersession.com</cp:keywords>
  <dc:language>en-US</dc:language>
  <cp:lastModifiedBy>John Olgin</cp:lastModifiedBy>
  <dcterms:modified xsi:type="dcterms:W3CDTF">2026-01-30T19:19:24Z</dcterms:modified>
  <cp:revision>97</cp:revision>
  <dc:subject/>
  <dc:title>140x100 cm horizontal poster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16.0012</vt:lpwstr>
  </property>
  <property fmtid="{D5CDD505-2E9C-101B-9397-08002B2CF9AE}" pid="3" name="Company">
    <vt:lpwstr>MegaPrint Inc.</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Custom</vt:lpwstr>
  </property>
  <property fmtid="{D5CDD505-2E9C-101B-9397-08002B2CF9AE}" pid="10" name="ScaleCrop">
    <vt:bool>0</vt:bool>
  </property>
  <property fmtid="{D5CDD505-2E9C-101B-9397-08002B2CF9AE}" pid="11" name="ShareDoc">
    <vt:bool>0</vt:bool>
  </property>
  <property fmtid="{D5CDD505-2E9C-101B-9397-08002B2CF9AE}" pid="12" name="Slides">
    <vt:i4>1</vt:i4>
  </property>
</Properties>
</file>