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1" d="100"/>
          <a:sy n="41" d="100"/>
        </p:scale>
        <p:origin x="-1984" y="-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695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8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02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71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6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126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83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690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0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62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7DB9-94FE-4F32-A33F-7269C73F97B9}" type="datetimeFigureOut">
              <a:rPr lang="ar-SA" smtClean="0"/>
              <a:t>26/07/42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D7D0-0754-42F4-BDAB-84073D192C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203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48464" cy="606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7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5" y="170322"/>
            <a:ext cx="8698225" cy="641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9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msa</dc:creator>
  <cp:lastModifiedBy>msa</cp:lastModifiedBy>
  <cp:revision>1</cp:revision>
  <dcterms:created xsi:type="dcterms:W3CDTF">2021-03-09T05:02:13Z</dcterms:created>
  <dcterms:modified xsi:type="dcterms:W3CDTF">2021-03-09T05:07:04Z</dcterms:modified>
</cp:coreProperties>
</file>