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10058400" cy="7772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532" y="40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Johnson" userId="e1a40054-37cf-4117-ab2f-c0031ceed19f" providerId="ADAL" clId="{3C89F9CB-C282-4182-84A5-8152E9E997A6}"/>
    <pc:docChg chg="custSel addSld delSld modSld">
      <pc:chgData name="Elizabeth Johnson" userId="e1a40054-37cf-4117-ab2f-c0031ceed19f" providerId="ADAL" clId="{3C89F9CB-C282-4182-84A5-8152E9E997A6}" dt="2025-08-30T06:51:36.927" v="30" actId="2696"/>
      <pc:docMkLst>
        <pc:docMk/>
      </pc:docMkLst>
      <pc:sldChg chg="del">
        <pc:chgData name="Elizabeth Johnson" userId="e1a40054-37cf-4117-ab2f-c0031ceed19f" providerId="ADAL" clId="{3C89F9CB-C282-4182-84A5-8152E9E997A6}" dt="2025-08-30T06:51:36.927" v="30" actId="2696"/>
        <pc:sldMkLst>
          <pc:docMk/>
          <pc:sldMk cId="0" sldId="256"/>
        </pc:sldMkLst>
      </pc:sldChg>
      <pc:sldChg chg="modSp new mod">
        <pc:chgData name="Elizabeth Johnson" userId="e1a40054-37cf-4117-ab2f-c0031ceed19f" providerId="ADAL" clId="{3C89F9CB-C282-4182-84A5-8152E9E997A6}" dt="2025-08-30T06:51:30.071" v="29" actId="20577"/>
        <pc:sldMkLst>
          <pc:docMk/>
          <pc:sldMk cId="1957525276" sldId="257"/>
        </pc:sldMkLst>
        <pc:spChg chg="mod">
          <ac:chgData name="Elizabeth Johnson" userId="e1a40054-37cf-4117-ab2f-c0031ceed19f" providerId="ADAL" clId="{3C89F9CB-C282-4182-84A5-8152E9E997A6}" dt="2025-08-30T06:51:30.071" v="29" actId="20577"/>
          <ac:spMkLst>
            <pc:docMk/>
            <pc:sldMk cId="1957525276" sldId="257"/>
            <ac:spMk id="2" creationId="{3E7CB9E1-7E8D-026B-FF2B-40BF9D03F863}"/>
          </ac:spMkLst>
        </pc:spChg>
      </pc:sldChg>
      <pc:sldMasterChg chg="delSldLayout">
        <pc:chgData name="Elizabeth Johnson" userId="e1a40054-37cf-4117-ab2f-c0031ceed19f" providerId="ADAL" clId="{3C89F9CB-C282-4182-84A5-8152E9E997A6}" dt="2025-08-30T06:51:36.927" v="30" actId="2696"/>
        <pc:sldMasterMkLst>
          <pc:docMk/>
          <pc:sldMasterMk cId="0" sldId="2147483659"/>
        </pc:sldMasterMkLst>
        <pc:sldLayoutChg chg="del">
          <pc:chgData name="Elizabeth Johnson" userId="e1a40054-37cf-4117-ab2f-c0031ceed19f" providerId="ADAL" clId="{3C89F9CB-C282-4182-84A5-8152E9E997A6}" dt="2025-08-30T06:51:36.927" v="30" actId="2696"/>
          <pc:sldLayoutMkLst>
            <pc:docMk/>
            <pc:sldMasterMk cId="0" sldId="2147483659"/>
            <pc:sldLayoutMk cId="0" sldId="214748364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3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/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/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/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/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/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/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/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CB9E1-7E8D-026B-FF2B-40BF9D03F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SRR poster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95752527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Test SRR poster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Elizabeth Johnson</cp:lastModifiedBy>
  <cp:revision>1</cp:revision>
  <dcterms:modified xsi:type="dcterms:W3CDTF">2025-08-30T06:51:44Z</dcterms:modified>
</cp:coreProperties>
</file>