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4660"/>
  </p:normalViewPr>
  <p:slideViewPr>
    <p:cSldViewPr snapToGrid="0">
      <p:cViewPr varScale="1">
        <p:scale>
          <a:sx n="62" d="100"/>
          <a:sy n="62" d="100"/>
        </p:scale>
        <p:origin x="68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8701D2-0FDB-41A1-96C2-277D4CD905E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778B788-0CFC-46AB-8B65-E99DB3968E6C}">
      <dgm:prSet/>
      <dgm:spPr/>
      <dgm:t>
        <a:bodyPr/>
        <a:lstStyle/>
        <a:p>
          <a:r>
            <a:rPr lang="en-US"/>
            <a:t>lesser amount of microplastics found near the habitats of mussels</a:t>
          </a:r>
        </a:p>
      </dgm:t>
    </dgm:pt>
    <dgm:pt modelId="{520FE87C-B4EF-4ED6-8832-D3C53924B40F}" type="parTrans" cxnId="{500F2F1B-BBF3-49C8-B4D1-0225A3AA1736}">
      <dgm:prSet/>
      <dgm:spPr/>
      <dgm:t>
        <a:bodyPr/>
        <a:lstStyle/>
        <a:p>
          <a:endParaRPr lang="en-US"/>
        </a:p>
      </dgm:t>
    </dgm:pt>
    <dgm:pt modelId="{0BAE24A9-F90C-4168-AA7F-72A17C87566B}" type="sibTrans" cxnId="{500F2F1B-BBF3-49C8-B4D1-0225A3AA1736}">
      <dgm:prSet/>
      <dgm:spPr/>
      <dgm:t>
        <a:bodyPr/>
        <a:lstStyle/>
        <a:p>
          <a:endParaRPr lang="en-US"/>
        </a:p>
      </dgm:t>
    </dgm:pt>
    <dgm:pt modelId="{4E0AB709-6D36-4E91-B437-5CD0F70E6FB7}">
      <dgm:prSet/>
      <dgm:spPr/>
      <dgm:t>
        <a:bodyPr/>
        <a:lstStyle/>
        <a:p>
          <a:r>
            <a:rPr lang="en-US"/>
            <a:t>human pollution of the sea is very visible and concerning</a:t>
          </a:r>
        </a:p>
      </dgm:t>
    </dgm:pt>
    <dgm:pt modelId="{0D88C40F-9CEF-4501-85BE-6FB59721486A}" type="parTrans" cxnId="{E62C38DD-EDEB-4E7A-A4AA-6C40F4C5C9DD}">
      <dgm:prSet/>
      <dgm:spPr/>
      <dgm:t>
        <a:bodyPr/>
        <a:lstStyle/>
        <a:p>
          <a:endParaRPr lang="en-US"/>
        </a:p>
      </dgm:t>
    </dgm:pt>
    <dgm:pt modelId="{CE167293-7B82-4F57-9CC6-FFE9B5CC56D3}" type="sibTrans" cxnId="{E62C38DD-EDEB-4E7A-A4AA-6C40F4C5C9DD}">
      <dgm:prSet/>
      <dgm:spPr/>
      <dgm:t>
        <a:bodyPr/>
        <a:lstStyle/>
        <a:p>
          <a:endParaRPr lang="en-US"/>
        </a:p>
      </dgm:t>
    </dgm:pt>
    <dgm:pt modelId="{D6A419E6-5C85-4CC0-87AA-3C98B7F2B05E}">
      <dgm:prSet/>
      <dgm:spPr/>
      <dgm:t>
        <a:bodyPr/>
        <a:lstStyle/>
        <a:p>
          <a:r>
            <a:rPr lang="en-US"/>
            <a:t>undetermined source of dark blue plastic</a:t>
          </a:r>
        </a:p>
      </dgm:t>
    </dgm:pt>
    <dgm:pt modelId="{9B706453-C2AC-4DE9-9523-6AF10AA451BD}" type="parTrans" cxnId="{14640E0A-FAFD-482E-94A5-4A5431E8CBC6}">
      <dgm:prSet/>
      <dgm:spPr/>
      <dgm:t>
        <a:bodyPr/>
        <a:lstStyle/>
        <a:p>
          <a:endParaRPr lang="en-US"/>
        </a:p>
      </dgm:t>
    </dgm:pt>
    <dgm:pt modelId="{997DDB20-4912-4729-9885-061E301A2D08}" type="sibTrans" cxnId="{14640E0A-FAFD-482E-94A5-4A5431E8CBC6}">
      <dgm:prSet/>
      <dgm:spPr/>
      <dgm:t>
        <a:bodyPr/>
        <a:lstStyle/>
        <a:p>
          <a:endParaRPr lang="en-US"/>
        </a:p>
      </dgm:t>
    </dgm:pt>
    <dgm:pt modelId="{E67E61DA-35A8-4351-A856-CC0C4A7F4553}">
      <dgm:prSet/>
      <dgm:spPr/>
      <dgm:t>
        <a:bodyPr/>
        <a:lstStyle/>
        <a:p>
          <a:r>
            <a:rPr lang="en-US"/>
            <a:t>The main form of microplastic in a fragment shape,</a:t>
          </a:r>
        </a:p>
      </dgm:t>
    </dgm:pt>
    <dgm:pt modelId="{B83DCCB7-781E-4693-B9B7-AF0CDCD227C1}" type="parTrans" cxnId="{82A12EF3-EC90-4490-8B46-32C8201F2120}">
      <dgm:prSet/>
      <dgm:spPr/>
      <dgm:t>
        <a:bodyPr/>
        <a:lstStyle/>
        <a:p>
          <a:endParaRPr lang="en-US"/>
        </a:p>
      </dgm:t>
    </dgm:pt>
    <dgm:pt modelId="{21A77935-AC75-4A69-89D7-62F4A122D3A4}" type="sibTrans" cxnId="{82A12EF3-EC90-4490-8B46-32C8201F2120}">
      <dgm:prSet/>
      <dgm:spPr/>
      <dgm:t>
        <a:bodyPr/>
        <a:lstStyle/>
        <a:p>
          <a:endParaRPr lang="en-US"/>
        </a:p>
      </dgm:t>
    </dgm:pt>
    <dgm:pt modelId="{8BCEFB4B-2192-47BC-977F-B29DF840CE1C}">
      <dgm:prSet/>
      <dgm:spPr/>
      <dgm:t>
        <a:bodyPr/>
        <a:lstStyle/>
        <a:p>
          <a:r>
            <a:rPr lang="en-US"/>
            <a:t>The largest fragments of microplastic are found in the natural habitats of mussels </a:t>
          </a:r>
        </a:p>
      </dgm:t>
    </dgm:pt>
    <dgm:pt modelId="{3D8AF0B7-13D5-4CD1-9DB8-DADF767BCFE1}" type="parTrans" cxnId="{073CC782-5B69-471A-881B-A71A272ED79B}">
      <dgm:prSet/>
      <dgm:spPr/>
      <dgm:t>
        <a:bodyPr/>
        <a:lstStyle/>
        <a:p>
          <a:endParaRPr lang="en-US"/>
        </a:p>
      </dgm:t>
    </dgm:pt>
    <dgm:pt modelId="{3351F694-8486-4F1C-B0CA-181E10510547}" type="sibTrans" cxnId="{073CC782-5B69-471A-881B-A71A272ED79B}">
      <dgm:prSet/>
      <dgm:spPr/>
      <dgm:t>
        <a:bodyPr/>
        <a:lstStyle/>
        <a:p>
          <a:endParaRPr lang="en-US"/>
        </a:p>
      </dgm:t>
    </dgm:pt>
    <dgm:pt modelId="{5C36F245-24DD-43E2-B75B-29960C0F3D2B}">
      <dgm:prSet/>
      <dgm:spPr/>
      <dgm:t>
        <a:bodyPr/>
        <a:lstStyle/>
        <a:p>
          <a:r>
            <a:rPr lang="en-US"/>
            <a:t>Mussel farms have the greatest deviations when it comes to the average size of microplastic fibers</a:t>
          </a:r>
        </a:p>
      </dgm:t>
    </dgm:pt>
    <dgm:pt modelId="{FADA404E-883B-44E5-91BE-2F117AE7F7FF}" type="parTrans" cxnId="{4056A4BF-6217-427C-9CF3-815650348C31}">
      <dgm:prSet/>
      <dgm:spPr/>
      <dgm:t>
        <a:bodyPr/>
        <a:lstStyle/>
        <a:p>
          <a:endParaRPr lang="en-US"/>
        </a:p>
      </dgm:t>
    </dgm:pt>
    <dgm:pt modelId="{9B49FC2C-578C-452B-BD2F-8D9029D1DE7E}" type="sibTrans" cxnId="{4056A4BF-6217-427C-9CF3-815650348C31}">
      <dgm:prSet/>
      <dgm:spPr/>
      <dgm:t>
        <a:bodyPr/>
        <a:lstStyle/>
        <a:p>
          <a:endParaRPr lang="en-US"/>
        </a:p>
      </dgm:t>
    </dgm:pt>
    <dgm:pt modelId="{6D68133F-BDA7-4FBC-BEE0-EC81F6B205C4}" type="pres">
      <dgm:prSet presAssocID="{478701D2-0FDB-41A1-96C2-277D4CD905ED}" presName="linear" presStyleCnt="0">
        <dgm:presLayoutVars>
          <dgm:animLvl val="lvl"/>
          <dgm:resizeHandles val="exact"/>
        </dgm:presLayoutVars>
      </dgm:prSet>
      <dgm:spPr/>
    </dgm:pt>
    <dgm:pt modelId="{4B5E42EF-5678-46C6-8E9F-D00DEDFEB84F}" type="pres">
      <dgm:prSet presAssocID="{C778B788-0CFC-46AB-8B65-E99DB3968E6C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3A6389C-FB80-4D1C-812B-DCFBFAF1D738}" type="pres">
      <dgm:prSet presAssocID="{0BAE24A9-F90C-4168-AA7F-72A17C87566B}" presName="spacer" presStyleCnt="0"/>
      <dgm:spPr/>
    </dgm:pt>
    <dgm:pt modelId="{6873987B-262E-422E-8D41-40AEECBC7E50}" type="pres">
      <dgm:prSet presAssocID="{4E0AB709-6D36-4E91-B437-5CD0F70E6FB7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050901B-D537-4EDB-999D-13628E8666EA}" type="pres">
      <dgm:prSet presAssocID="{CE167293-7B82-4F57-9CC6-FFE9B5CC56D3}" presName="spacer" presStyleCnt="0"/>
      <dgm:spPr/>
    </dgm:pt>
    <dgm:pt modelId="{AC9CC6AF-D045-40FB-8551-9A245DD20C2B}" type="pres">
      <dgm:prSet presAssocID="{D6A419E6-5C85-4CC0-87AA-3C98B7F2B05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2171970C-F2B8-49BB-8BAE-433099275CA8}" type="pres">
      <dgm:prSet presAssocID="{997DDB20-4912-4729-9885-061E301A2D08}" presName="spacer" presStyleCnt="0"/>
      <dgm:spPr/>
    </dgm:pt>
    <dgm:pt modelId="{84687339-6CF1-4C93-8796-F54B92EE055B}" type="pres">
      <dgm:prSet presAssocID="{E67E61DA-35A8-4351-A856-CC0C4A7F4553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4F6E81BC-F445-41FA-833A-2014F44BCCEE}" type="pres">
      <dgm:prSet presAssocID="{21A77935-AC75-4A69-89D7-62F4A122D3A4}" presName="spacer" presStyleCnt="0"/>
      <dgm:spPr/>
    </dgm:pt>
    <dgm:pt modelId="{E8C9DA2C-5B8F-495F-9F0C-D8FD3D443CD5}" type="pres">
      <dgm:prSet presAssocID="{8BCEFB4B-2192-47BC-977F-B29DF840CE1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F7BB278A-62E6-4B27-A935-6098D9D88DA3}" type="pres">
      <dgm:prSet presAssocID="{3351F694-8486-4F1C-B0CA-181E10510547}" presName="spacer" presStyleCnt="0"/>
      <dgm:spPr/>
    </dgm:pt>
    <dgm:pt modelId="{8A1EA150-AE8B-4984-B51A-4836470925E3}" type="pres">
      <dgm:prSet presAssocID="{5C36F245-24DD-43E2-B75B-29960C0F3D2B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14640E0A-FAFD-482E-94A5-4A5431E8CBC6}" srcId="{478701D2-0FDB-41A1-96C2-277D4CD905ED}" destId="{D6A419E6-5C85-4CC0-87AA-3C98B7F2B05E}" srcOrd="2" destOrd="0" parTransId="{9B706453-C2AC-4DE9-9523-6AF10AA451BD}" sibTransId="{997DDB20-4912-4729-9885-061E301A2D08}"/>
    <dgm:cxn modelId="{500F2F1B-BBF3-49C8-B4D1-0225A3AA1736}" srcId="{478701D2-0FDB-41A1-96C2-277D4CD905ED}" destId="{C778B788-0CFC-46AB-8B65-E99DB3968E6C}" srcOrd="0" destOrd="0" parTransId="{520FE87C-B4EF-4ED6-8832-D3C53924B40F}" sibTransId="{0BAE24A9-F90C-4168-AA7F-72A17C87566B}"/>
    <dgm:cxn modelId="{F37C1E1E-C5C3-4ECC-824A-5D9F7EDF2E29}" type="presOf" srcId="{8BCEFB4B-2192-47BC-977F-B29DF840CE1C}" destId="{E8C9DA2C-5B8F-495F-9F0C-D8FD3D443CD5}" srcOrd="0" destOrd="0" presId="urn:microsoft.com/office/officeart/2005/8/layout/vList2"/>
    <dgm:cxn modelId="{000BB63D-CFEB-49AB-8488-3108C884F013}" type="presOf" srcId="{C778B788-0CFC-46AB-8B65-E99DB3968E6C}" destId="{4B5E42EF-5678-46C6-8E9F-D00DEDFEB84F}" srcOrd="0" destOrd="0" presId="urn:microsoft.com/office/officeart/2005/8/layout/vList2"/>
    <dgm:cxn modelId="{59011B5D-D32D-44FB-BC4F-33EF662996F2}" type="presOf" srcId="{4E0AB709-6D36-4E91-B437-5CD0F70E6FB7}" destId="{6873987B-262E-422E-8D41-40AEECBC7E50}" srcOrd="0" destOrd="0" presId="urn:microsoft.com/office/officeart/2005/8/layout/vList2"/>
    <dgm:cxn modelId="{073CC782-5B69-471A-881B-A71A272ED79B}" srcId="{478701D2-0FDB-41A1-96C2-277D4CD905ED}" destId="{8BCEFB4B-2192-47BC-977F-B29DF840CE1C}" srcOrd="4" destOrd="0" parTransId="{3D8AF0B7-13D5-4CD1-9DB8-DADF767BCFE1}" sibTransId="{3351F694-8486-4F1C-B0CA-181E10510547}"/>
    <dgm:cxn modelId="{7BE1C289-4517-4148-B700-1DF68494A693}" type="presOf" srcId="{478701D2-0FDB-41A1-96C2-277D4CD905ED}" destId="{6D68133F-BDA7-4FBC-BEE0-EC81F6B205C4}" srcOrd="0" destOrd="0" presId="urn:microsoft.com/office/officeart/2005/8/layout/vList2"/>
    <dgm:cxn modelId="{484CA69B-BCA5-4D62-8313-BEB04BFD0C6D}" type="presOf" srcId="{E67E61DA-35A8-4351-A856-CC0C4A7F4553}" destId="{84687339-6CF1-4C93-8796-F54B92EE055B}" srcOrd="0" destOrd="0" presId="urn:microsoft.com/office/officeart/2005/8/layout/vList2"/>
    <dgm:cxn modelId="{5B0C82B3-FD4A-4CDA-B8BA-94ECC431C2BB}" type="presOf" srcId="{5C36F245-24DD-43E2-B75B-29960C0F3D2B}" destId="{8A1EA150-AE8B-4984-B51A-4836470925E3}" srcOrd="0" destOrd="0" presId="urn:microsoft.com/office/officeart/2005/8/layout/vList2"/>
    <dgm:cxn modelId="{FB36FAB5-80D0-4E15-B515-ADF1A83DA789}" type="presOf" srcId="{D6A419E6-5C85-4CC0-87AA-3C98B7F2B05E}" destId="{AC9CC6AF-D045-40FB-8551-9A245DD20C2B}" srcOrd="0" destOrd="0" presId="urn:microsoft.com/office/officeart/2005/8/layout/vList2"/>
    <dgm:cxn modelId="{4056A4BF-6217-427C-9CF3-815650348C31}" srcId="{478701D2-0FDB-41A1-96C2-277D4CD905ED}" destId="{5C36F245-24DD-43E2-B75B-29960C0F3D2B}" srcOrd="5" destOrd="0" parTransId="{FADA404E-883B-44E5-91BE-2F117AE7F7FF}" sibTransId="{9B49FC2C-578C-452B-BD2F-8D9029D1DE7E}"/>
    <dgm:cxn modelId="{E62C38DD-EDEB-4E7A-A4AA-6C40F4C5C9DD}" srcId="{478701D2-0FDB-41A1-96C2-277D4CD905ED}" destId="{4E0AB709-6D36-4E91-B437-5CD0F70E6FB7}" srcOrd="1" destOrd="0" parTransId="{0D88C40F-9CEF-4501-85BE-6FB59721486A}" sibTransId="{CE167293-7B82-4F57-9CC6-FFE9B5CC56D3}"/>
    <dgm:cxn modelId="{82A12EF3-EC90-4490-8B46-32C8201F2120}" srcId="{478701D2-0FDB-41A1-96C2-277D4CD905ED}" destId="{E67E61DA-35A8-4351-A856-CC0C4A7F4553}" srcOrd="3" destOrd="0" parTransId="{B83DCCB7-781E-4693-B9B7-AF0CDCD227C1}" sibTransId="{21A77935-AC75-4A69-89D7-62F4A122D3A4}"/>
    <dgm:cxn modelId="{BB262D72-5FC9-436B-870B-2BE562C813BA}" type="presParOf" srcId="{6D68133F-BDA7-4FBC-BEE0-EC81F6B205C4}" destId="{4B5E42EF-5678-46C6-8E9F-D00DEDFEB84F}" srcOrd="0" destOrd="0" presId="urn:microsoft.com/office/officeart/2005/8/layout/vList2"/>
    <dgm:cxn modelId="{A9D56C3F-2597-4664-8BB4-AF3C0615D91D}" type="presParOf" srcId="{6D68133F-BDA7-4FBC-BEE0-EC81F6B205C4}" destId="{F3A6389C-FB80-4D1C-812B-DCFBFAF1D738}" srcOrd="1" destOrd="0" presId="urn:microsoft.com/office/officeart/2005/8/layout/vList2"/>
    <dgm:cxn modelId="{F7A57F79-7827-4353-820A-330EBCEA5933}" type="presParOf" srcId="{6D68133F-BDA7-4FBC-BEE0-EC81F6B205C4}" destId="{6873987B-262E-422E-8D41-40AEECBC7E50}" srcOrd="2" destOrd="0" presId="urn:microsoft.com/office/officeart/2005/8/layout/vList2"/>
    <dgm:cxn modelId="{6B0A7968-45C6-482C-ADFE-4035E33F0527}" type="presParOf" srcId="{6D68133F-BDA7-4FBC-BEE0-EC81F6B205C4}" destId="{6050901B-D537-4EDB-999D-13628E8666EA}" srcOrd="3" destOrd="0" presId="urn:microsoft.com/office/officeart/2005/8/layout/vList2"/>
    <dgm:cxn modelId="{08DB0194-6D30-4621-A02F-F11E35D81256}" type="presParOf" srcId="{6D68133F-BDA7-4FBC-BEE0-EC81F6B205C4}" destId="{AC9CC6AF-D045-40FB-8551-9A245DD20C2B}" srcOrd="4" destOrd="0" presId="urn:microsoft.com/office/officeart/2005/8/layout/vList2"/>
    <dgm:cxn modelId="{2229CF22-775C-4995-A1F6-6883FFF66B01}" type="presParOf" srcId="{6D68133F-BDA7-4FBC-BEE0-EC81F6B205C4}" destId="{2171970C-F2B8-49BB-8BAE-433099275CA8}" srcOrd="5" destOrd="0" presId="urn:microsoft.com/office/officeart/2005/8/layout/vList2"/>
    <dgm:cxn modelId="{205D30DF-11C9-4B7D-866C-6AFD3CA7C309}" type="presParOf" srcId="{6D68133F-BDA7-4FBC-BEE0-EC81F6B205C4}" destId="{84687339-6CF1-4C93-8796-F54B92EE055B}" srcOrd="6" destOrd="0" presId="urn:microsoft.com/office/officeart/2005/8/layout/vList2"/>
    <dgm:cxn modelId="{1634F1DD-5F3E-4023-9BDD-EC1834F88134}" type="presParOf" srcId="{6D68133F-BDA7-4FBC-BEE0-EC81F6B205C4}" destId="{4F6E81BC-F445-41FA-833A-2014F44BCCEE}" srcOrd="7" destOrd="0" presId="urn:microsoft.com/office/officeart/2005/8/layout/vList2"/>
    <dgm:cxn modelId="{C70379E6-07B1-4C7F-8CAE-1C154F7B61CC}" type="presParOf" srcId="{6D68133F-BDA7-4FBC-BEE0-EC81F6B205C4}" destId="{E8C9DA2C-5B8F-495F-9F0C-D8FD3D443CD5}" srcOrd="8" destOrd="0" presId="urn:microsoft.com/office/officeart/2005/8/layout/vList2"/>
    <dgm:cxn modelId="{541F7A2A-3249-4CCE-988B-540CADAA6F3C}" type="presParOf" srcId="{6D68133F-BDA7-4FBC-BEE0-EC81F6B205C4}" destId="{F7BB278A-62E6-4B27-A935-6098D9D88DA3}" srcOrd="9" destOrd="0" presId="urn:microsoft.com/office/officeart/2005/8/layout/vList2"/>
    <dgm:cxn modelId="{28BB786D-C99E-4740-8F21-1FF2E57BEAEF}" type="presParOf" srcId="{6D68133F-BDA7-4FBC-BEE0-EC81F6B205C4}" destId="{8A1EA150-AE8B-4984-B51A-4836470925E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5E42EF-5678-46C6-8E9F-D00DEDFEB84F}">
      <dsp:nvSpPr>
        <dsp:cNvPr id="0" name=""/>
        <dsp:cNvSpPr/>
      </dsp:nvSpPr>
      <dsp:spPr>
        <a:xfrm>
          <a:off x="0" y="548257"/>
          <a:ext cx="4828172" cy="7160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lesser amount of microplastics found near the habitats of mussels</a:t>
          </a:r>
        </a:p>
      </dsp:txBody>
      <dsp:txXfrm>
        <a:off x="34954" y="583211"/>
        <a:ext cx="4758264" cy="646132"/>
      </dsp:txXfrm>
    </dsp:sp>
    <dsp:sp modelId="{6873987B-262E-422E-8D41-40AEECBC7E50}">
      <dsp:nvSpPr>
        <dsp:cNvPr id="0" name=""/>
        <dsp:cNvSpPr/>
      </dsp:nvSpPr>
      <dsp:spPr>
        <a:xfrm>
          <a:off x="0" y="1316137"/>
          <a:ext cx="4828172" cy="716040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human pollution of the sea is very visible and concerning</a:t>
          </a:r>
        </a:p>
      </dsp:txBody>
      <dsp:txXfrm>
        <a:off x="34954" y="1351091"/>
        <a:ext cx="4758264" cy="646132"/>
      </dsp:txXfrm>
    </dsp:sp>
    <dsp:sp modelId="{AC9CC6AF-D045-40FB-8551-9A245DD20C2B}">
      <dsp:nvSpPr>
        <dsp:cNvPr id="0" name=""/>
        <dsp:cNvSpPr/>
      </dsp:nvSpPr>
      <dsp:spPr>
        <a:xfrm>
          <a:off x="0" y="2084017"/>
          <a:ext cx="4828172" cy="716040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undetermined source of dark blue plastic</a:t>
          </a:r>
        </a:p>
      </dsp:txBody>
      <dsp:txXfrm>
        <a:off x="34954" y="2118971"/>
        <a:ext cx="4758264" cy="646132"/>
      </dsp:txXfrm>
    </dsp:sp>
    <dsp:sp modelId="{84687339-6CF1-4C93-8796-F54B92EE055B}">
      <dsp:nvSpPr>
        <dsp:cNvPr id="0" name=""/>
        <dsp:cNvSpPr/>
      </dsp:nvSpPr>
      <dsp:spPr>
        <a:xfrm>
          <a:off x="0" y="2851897"/>
          <a:ext cx="4828172" cy="716040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The main form of microplastic in a fragment shape,</a:t>
          </a:r>
        </a:p>
      </dsp:txBody>
      <dsp:txXfrm>
        <a:off x="34954" y="2886851"/>
        <a:ext cx="4758264" cy="646132"/>
      </dsp:txXfrm>
    </dsp:sp>
    <dsp:sp modelId="{E8C9DA2C-5B8F-495F-9F0C-D8FD3D443CD5}">
      <dsp:nvSpPr>
        <dsp:cNvPr id="0" name=""/>
        <dsp:cNvSpPr/>
      </dsp:nvSpPr>
      <dsp:spPr>
        <a:xfrm>
          <a:off x="0" y="3619777"/>
          <a:ext cx="4828172" cy="716040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The largest fragments of microplastic are found in the natural habitats of mussels </a:t>
          </a:r>
        </a:p>
      </dsp:txBody>
      <dsp:txXfrm>
        <a:off x="34954" y="3654731"/>
        <a:ext cx="4758264" cy="646132"/>
      </dsp:txXfrm>
    </dsp:sp>
    <dsp:sp modelId="{8A1EA150-AE8B-4984-B51A-4836470925E3}">
      <dsp:nvSpPr>
        <dsp:cNvPr id="0" name=""/>
        <dsp:cNvSpPr/>
      </dsp:nvSpPr>
      <dsp:spPr>
        <a:xfrm>
          <a:off x="0" y="4387657"/>
          <a:ext cx="4828172" cy="7160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Mussel farms have the greatest deviations when it comes to the average size of microplastic fibers</a:t>
          </a:r>
        </a:p>
      </dsp:txBody>
      <dsp:txXfrm>
        <a:off x="34954" y="4422611"/>
        <a:ext cx="4758264" cy="646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C0D7A9-865F-220C-27F6-A37F674BEE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300441E-E4EC-74B1-5B86-72F147714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F0150AE-931A-4963-5FDA-994C4C6A3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D73D-428E-42A4-B2A7-1CC545A8F8E2}" type="datetimeFigureOut">
              <a:rPr lang="hr-HR" smtClean="0"/>
              <a:t>13.3.2023.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13FF568-4A77-EA5A-49CA-4B2087414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A66A0BA-B568-AE95-7A3C-B1C433B12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EB3F-0678-43C0-8980-698EB7F5129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9938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5AEA48-6A12-7EE6-A575-E7EFD1E0D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CD4D5B9-52A6-A829-1D15-72A7D6C88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17BE737-478F-F7C7-D2A8-70DF93517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D73D-428E-42A4-B2A7-1CC545A8F8E2}" type="datetimeFigureOut">
              <a:rPr lang="hr-HR" smtClean="0"/>
              <a:t>13.3.2023.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74EDACB-38D7-C29E-C870-DAA8B1555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AACE19B-4E0E-F0FD-33DC-50047BD57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EB3F-0678-43C0-8980-698EB7F5129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4538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0D243871-926B-2B01-AD4E-53BCBEB319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4C44E295-AD01-1F79-4889-F28E34CC14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F707AC8-01AD-5E12-4D18-503C8AD4A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D73D-428E-42A4-B2A7-1CC545A8F8E2}" type="datetimeFigureOut">
              <a:rPr lang="hr-HR" smtClean="0"/>
              <a:t>13.3.2023.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2D2371A-10DA-52CE-5276-5C40975E3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1EC04DF-CF13-2266-8F3E-2CEA6C7E2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EB3F-0678-43C0-8980-698EB7F5129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3839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03880B-2EC8-0C3A-EECA-21BF03D17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30E9A33-B4A0-E1E7-903B-D55C338A1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34C612E-EDC6-49A8-E6D9-C04D0D762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D73D-428E-42A4-B2A7-1CC545A8F8E2}" type="datetimeFigureOut">
              <a:rPr lang="hr-HR" smtClean="0"/>
              <a:t>13.3.2023.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9C4C03E-D5CD-13CE-908C-9139ADF5E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32CA8DA-F3D8-A787-E6DC-2308A6786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EB3F-0678-43C0-8980-698EB7F5129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0723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A3A185-BB40-D8B7-6732-C04B6183C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5F164EF-FFA8-BC04-8EDA-FF7171BC2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CB6DF3B-FB2F-CC4A-A976-AC977021A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D73D-428E-42A4-B2A7-1CC545A8F8E2}" type="datetimeFigureOut">
              <a:rPr lang="hr-HR" smtClean="0"/>
              <a:t>13.3.2023.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0F88707-812C-E711-BF83-95E618F4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BA810BD-5DE6-05D7-EA70-B74BEA184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EB3F-0678-43C0-8980-698EB7F5129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3535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F83F64-5416-E7B3-B3F6-9B7E66507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5183DF6-614E-F2FD-17A2-DE9B147D8D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398BF58-0083-802D-1E80-229D65438C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E52B09A-2688-4A79-4C71-5A6CD630B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D73D-428E-42A4-B2A7-1CC545A8F8E2}" type="datetimeFigureOut">
              <a:rPr lang="hr-HR" smtClean="0"/>
              <a:t>13.3.2023.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ACEE563-56A1-E865-E0EE-4F1D80346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5890A7A-CD76-6F0D-FB91-AFF82DBBF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EB3F-0678-43C0-8980-698EB7F5129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4279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8DEE25-F38C-920F-070C-8D26360DB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36BBFD4-7E49-AC86-454E-3D519FD38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4351698-61F9-9021-E127-E6DF77A398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5D254692-EF5A-16E9-7FE5-AA9226A658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68579021-9E51-4568-18DA-D230D5C380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2876BE48-394B-D657-5136-AB5112FC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D73D-428E-42A4-B2A7-1CC545A8F8E2}" type="datetimeFigureOut">
              <a:rPr lang="hr-HR" smtClean="0"/>
              <a:t>13.3.2023.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4141ACDC-6C80-8EB2-5C6C-CA479A12E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98CECFFE-44EF-307B-AB04-15E70002D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EB3F-0678-43C0-8980-698EB7F5129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8684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F0D33F-4C16-9866-6AB5-E282536FC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F3AA3789-043C-D258-55AE-1C9570EB5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D73D-428E-42A4-B2A7-1CC545A8F8E2}" type="datetimeFigureOut">
              <a:rPr lang="hr-HR" smtClean="0"/>
              <a:t>13.3.2023.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FA2B2A61-C68C-3E3E-712A-6053BF754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BC6110BE-2F97-48D1-5C1C-0D241D5E2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EB3F-0678-43C0-8980-698EB7F5129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7729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5D581742-A955-585C-0A27-32F17DA85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D73D-428E-42A4-B2A7-1CC545A8F8E2}" type="datetimeFigureOut">
              <a:rPr lang="hr-HR" smtClean="0"/>
              <a:t>13.3.2023.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D6D70039-2FCE-311E-1104-9D84AE6E6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DEB11ECE-09B3-3771-099F-01A0967F8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EB3F-0678-43C0-8980-698EB7F5129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745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FFEC00-2D5C-E0AA-CAE5-6F18BBA44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8D19D52-6D4D-66D6-0CEB-078C8CF9D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1E45BED-FCE5-3814-1240-C4253C77CE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3535EFC-527B-F13E-75BA-E510881DF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D73D-428E-42A4-B2A7-1CC545A8F8E2}" type="datetimeFigureOut">
              <a:rPr lang="hr-HR" smtClean="0"/>
              <a:t>13.3.2023.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71040C9-4D19-9365-1244-E6A9B2147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B7AF263-D9A2-1C0A-C880-6B2EF6EB9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EB3F-0678-43C0-8980-698EB7F5129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1562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5606F4-9CAA-C4F2-71F7-0D4AB24B8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3C2027E8-D0E4-5D1E-32F7-9AAC1A7F61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41D41C2-3297-4B94-38F6-554BBD8B5E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96B490F-866C-48D1-9EB9-7F9F3611E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D73D-428E-42A4-B2A7-1CC545A8F8E2}" type="datetimeFigureOut">
              <a:rPr lang="hr-HR" smtClean="0"/>
              <a:t>13.3.2023.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85E1756-E02E-7928-617E-C6C159558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7425054-C1B0-E9C6-5E65-0AF702AC2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EB3F-0678-43C0-8980-698EB7F5129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106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ABDDC554-BABB-837C-0C4F-691E4005C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4FF651C-0EB6-9C0E-E74A-07190F218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5304F9A-B3CC-6AFE-36CE-61B52BDF90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7D73D-428E-42A4-B2A7-1CC545A8F8E2}" type="datetimeFigureOut">
              <a:rPr lang="hr-HR" smtClean="0"/>
              <a:t>13.3.2023.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3FDFFDC-27FD-3D61-A7CA-8B2F1AFA1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84EEF1F-8B5D-B430-9E2E-D6C0D1AB1D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0EB3F-0678-43C0-8980-698EB7F5129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2017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o.deakin.edu.au/media/t/1_ewulcwtx" TargetMode="External"/><Relationship Id="rId2" Type="http://schemas.openxmlformats.org/officeDocument/2006/relationships/hyperlink" Target="https://www.cabi.org/isc/datasheet/73756.%20Accessed%2015.%207.202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ournals.plos.org/plosone/article?id=10.1371/journal.pone.024079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6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63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38" name="Slide Background Fill">
            <a:extLst>
              <a:ext uri="{FF2B5EF4-FFF2-40B4-BE49-F238E27FC236}">
                <a16:creationId xmlns:a16="http://schemas.microsoft.com/office/drawing/2014/main" id="{C04DA1FE-EBEF-4AF3-A3C6-067C78D4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63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0" name="color fill">
            <a:extLst>
              <a:ext uri="{FF2B5EF4-FFF2-40B4-BE49-F238E27FC236}">
                <a16:creationId xmlns:a16="http://schemas.microsoft.com/office/drawing/2014/main" id="{8B1B3E66-23F5-436C-A0C1-32A666D280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4"/>
            <a:ext cx="12188949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2" descr="Plastic Ocean | Installation of wasted materials into art by… | Flickr">
            <a:extLst>
              <a:ext uri="{FF2B5EF4-FFF2-40B4-BE49-F238E27FC236}">
                <a16:creationId xmlns:a16="http://schemas.microsoft.com/office/drawing/2014/main" id="{85CCFAE4-A045-6BA7-8899-EA6F4B68F4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4" b="3736"/>
          <a:stretch/>
        </p:blipFill>
        <p:spPr bwMode="auto">
          <a:xfrm>
            <a:off x="3048" y="14767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2" name="Group 1041">
            <a:extLst>
              <a:ext uri="{FF2B5EF4-FFF2-40B4-BE49-F238E27FC236}">
                <a16:creationId xmlns:a16="http://schemas.microsoft.com/office/drawing/2014/main" id="{28EC230A-A12C-4339-92EE-F850809EC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1043" name="Freeform: Shape 1042">
              <a:extLst>
                <a:ext uri="{FF2B5EF4-FFF2-40B4-BE49-F238E27FC236}">
                  <a16:creationId xmlns:a16="http://schemas.microsoft.com/office/drawing/2014/main" id="{99266DA8-A1F2-4B9F-AD49-F0F4270B50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Freeform: Shape 1043">
              <a:extLst>
                <a:ext uri="{FF2B5EF4-FFF2-40B4-BE49-F238E27FC236}">
                  <a16:creationId xmlns:a16="http://schemas.microsoft.com/office/drawing/2014/main" id="{B85EAE53-C456-4300-BEA6-3AF8CC0F5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Freeform: Shape 1044">
              <a:extLst>
                <a:ext uri="{FF2B5EF4-FFF2-40B4-BE49-F238E27FC236}">
                  <a16:creationId xmlns:a16="http://schemas.microsoft.com/office/drawing/2014/main" id="{831E0EBD-0F61-4DE9-9397-8E53620710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Freeform: Shape 1045">
              <a:extLst>
                <a:ext uri="{FF2B5EF4-FFF2-40B4-BE49-F238E27FC236}">
                  <a16:creationId xmlns:a16="http://schemas.microsoft.com/office/drawing/2014/main" id="{E00BA56C-1B81-460E-96B4-6E0DDE6778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Freeform: Shape 1046">
              <a:extLst>
                <a:ext uri="{FF2B5EF4-FFF2-40B4-BE49-F238E27FC236}">
                  <a16:creationId xmlns:a16="http://schemas.microsoft.com/office/drawing/2014/main" id="{0F84DEAC-B1F0-4AAF-9532-1F93B473F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Freeform: Shape 1047">
              <a:extLst>
                <a:ext uri="{FF2B5EF4-FFF2-40B4-BE49-F238E27FC236}">
                  <a16:creationId xmlns:a16="http://schemas.microsoft.com/office/drawing/2014/main" id="{3E9BF985-74AA-43F0-A812-F4CD338417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Freeform: Shape 1048">
              <a:extLst>
                <a:ext uri="{FF2B5EF4-FFF2-40B4-BE49-F238E27FC236}">
                  <a16:creationId xmlns:a16="http://schemas.microsoft.com/office/drawing/2014/main" id="{AA31C745-2F56-4B25-8616-92358DAFA0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E371A9EA-50D8-7FF8-71EC-BED1FD9581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708" y="666352"/>
            <a:ext cx="10558405" cy="303937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impact of Mediterranean mussels (</a:t>
            </a:r>
            <a:r>
              <a:rPr lang="en-US" sz="48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Mytilus galloprovincialis</a:t>
            </a:r>
            <a:r>
              <a:rPr lang="en-US"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LMK.)  on the amount of microplastic in the sea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8B723C5-C145-20B6-AF1B-2288AABD9A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650" y="3812005"/>
            <a:ext cx="10536463" cy="22885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Karla Lea Čerkuć, </a:t>
            </a:r>
          </a:p>
          <a:p>
            <a:r>
              <a:rPr lang="en-US">
                <a:solidFill>
                  <a:schemeClr val="bg1"/>
                </a:solidFill>
              </a:rPr>
              <a:t>Mentor: Mihaela Marceljak Ilić </a:t>
            </a:r>
          </a:p>
          <a:p>
            <a:r>
              <a:rPr lang="en-US">
                <a:solidFill>
                  <a:schemeClr val="bg1"/>
                </a:solidFill>
              </a:rPr>
              <a:t>XV. gimnazija, Jordanovac 8, Zagreb</a:t>
            </a:r>
          </a:p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D116D8C-456F-BD84-5D62-F780AC2B26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31" y="169735"/>
            <a:ext cx="2103302" cy="1085182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CC9144E9-A762-9AB6-32FA-6808E72D19CD}"/>
              </a:ext>
            </a:extLst>
          </p:cNvPr>
          <p:cNvSpPr txBox="1"/>
          <p:nvPr/>
        </p:nvSpPr>
        <p:spPr>
          <a:xfrm>
            <a:off x="9792070" y="6418101"/>
            <a:ext cx="2965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/>
                </a:solidFill>
              </a:rPr>
              <a:t>Autor </a:t>
            </a:r>
            <a:r>
              <a:rPr lang="hr-HR" dirty="0">
                <a:solidFill>
                  <a:schemeClr val="bg2"/>
                </a:solidFill>
              </a:rPr>
              <a:t>: </a:t>
            </a:r>
            <a:r>
              <a:rPr lang="hr-HR" dirty="0" err="1">
                <a:solidFill>
                  <a:schemeClr val="bg2"/>
                </a:solidFill>
              </a:rPr>
              <a:t>Choo</a:t>
            </a:r>
            <a:r>
              <a:rPr lang="hr-HR" dirty="0">
                <a:solidFill>
                  <a:schemeClr val="bg2"/>
                </a:solidFill>
              </a:rPr>
              <a:t> </a:t>
            </a:r>
            <a:r>
              <a:rPr lang="hr-HR" dirty="0" err="1">
                <a:solidFill>
                  <a:schemeClr val="bg2"/>
                </a:solidFill>
              </a:rPr>
              <a:t>Yut</a:t>
            </a:r>
            <a:r>
              <a:rPr lang="hr-HR" dirty="0">
                <a:solidFill>
                  <a:schemeClr val="bg2"/>
                </a:solidFill>
              </a:rPr>
              <a:t> </a:t>
            </a:r>
            <a:r>
              <a:rPr lang="hr-HR" dirty="0" err="1">
                <a:solidFill>
                  <a:schemeClr val="bg2"/>
                </a:solidFill>
              </a:rPr>
              <a:t>Shing</a:t>
            </a:r>
            <a:endParaRPr lang="hr-HR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099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8DF67618-B87B-4195-8E24-3B126F79F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64960379-9FF9-400A-A8A8-F5AB633FD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491629-AE25-486B-9B22-2CE4EE8F7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218159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590EB173-7DC2-4BE8-BC08-19BC09DBD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0731E2C9-2CF0-48B4-9CEA-35B2199AF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C73E1922-EFB0-EE5A-900F-CC2140FB6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hr-HR" sz="4800">
                <a:solidFill>
                  <a:schemeClr val="bg1"/>
                </a:solidFill>
              </a:rPr>
              <a:t>Conclusions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7BB8D503-1494-5F8F-E97B-F7D96F7EA6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8969853"/>
              </p:ext>
            </p:extLst>
          </p:nvPr>
        </p:nvGraphicFramePr>
        <p:xfrm>
          <a:off x="6525628" y="529388"/>
          <a:ext cx="4828172" cy="565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5696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4697CDA-BDB7-4883-B48B-1D4EDB2F0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DC0EC46-2230-4728-856D-F35311121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643467"/>
            <a:ext cx="10905066" cy="5562249"/>
          </a:xfrm>
          <a:custGeom>
            <a:avLst/>
            <a:gdLst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8506 w 11243827"/>
              <a:gd name="connsiteY105" fmla="*/ 5632788 h 5641173"/>
              <a:gd name="connsiteX106" fmla="*/ 7912803 w 11243827"/>
              <a:gd name="connsiteY106" fmla="*/ 5629702 h 5641173"/>
              <a:gd name="connsiteX107" fmla="*/ 7890915 w 11243827"/>
              <a:gd name="connsiteY107" fmla="*/ 5612272 h 5641173"/>
              <a:gd name="connsiteX108" fmla="*/ 7727691 w 11243827"/>
              <a:gd name="connsiteY108" fmla="*/ 5621064 h 5641173"/>
              <a:gd name="connsiteX109" fmla="*/ 7685998 w 11243827"/>
              <a:gd name="connsiteY109" fmla="*/ 5615564 h 5641173"/>
              <a:gd name="connsiteX110" fmla="*/ 7649302 w 11243827"/>
              <a:gd name="connsiteY110" fmla="*/ 5626541 h 5641173"/>
              <a:gd name="connsiteX111" fmla="*/ 7634083 w 11243827"/>
              <a:gd name="connsiteY111" fmla="*/ 5620862 h 5641173"/>
              <a:gd name="connsiteX112" fmla="*/ 7631455 w 11243827"/>
              <a:gd name="connsiteY112" fmla="*/ 5619708 h 5641173"/>
              <a:gd name="connsiteX113" fmla="*/ 7620952 w 11243827"/>
              <a:gd name="connsiteY113" fmla="*/ 5618872 h 5641173"/>
              <a:gd name="connsiteX114" fmla="*/ 7617992 w 11243827"/>
              <a:gd name="connsiteY114" fmla="*/ 5613914 h 5641173"/>
              <a:gd name="connsiteX115" fmla="*/ 7602182 w 11243827"/>
              <a:gd name="connsiteY115" fmla="*/ 5609271 h 5641173"/>
              <a:gd name="connsiteX116" fmla="*/ 7582847 w 11243827"/>
              <a:gd name="connsiteY116" fmla="*/ 5609047 h 5641173"/>
              <a:gd name="connsiteX117" fmla="*/ 7514158 w 11243827"/>
              <a:gd name="connsiteY117" fmla="*/ 5607737 h 5641173"/>
              <a:gd name="connsiteX118" fmla="*/ 7502955 w 11243827"/>
              <a:gd name="connsiteY118" fmla="*/ 5610415 h 5641173"/>
              <a:gd name="connsiteX119" fmla="*/ 7466391 w 11243827"/>
              <a:gd name="connsiteY119" fmla="*/ 5605949 h 5641173"/>
              <a:gd name="connsiteX120" fmla="*/ 7433806 w 11243827"/>
              <a:gd name="connsiteY120" fmla="*/ 5604945 h 5641173"/>
              <a:gd name="connsiteX121" fmla="*/ 7412693 w 11243827"/>
              <a:gd name="connsiteY121" fmla="*/ 5607075 h 5641173"/>
              <a:gd name="connsiteX122" fmla="*/ 7407159 w 11243827"/>
              <a:gd name="connsiteY122" fmla="*/ 5605310 h 5641173"/>
              <a:gd name="connsiteX123" fmla="*/ 7385900 w 11243827"/>
              <a:gd name="connsiteY123" fmla="*/ 5604171 h 5641173"/>
              <a:gd name="connsiteX124" fmla="*/ 7375071 w 11243827"/>
              <a:gd name="connsiteY124" fmla="*/ 5606788 h 5641173"/>
              <a:gd name="connsiteX125" fmla="*/ 7364382 w 11243827"/>
              <a:gd name="connsiteY125" fmla="*/ 5600762 h 5641173"/>
              <a:gd name="connsiteX126" fmla="*/ 7361770 w 11243827"/>
              <a:gd name="connsiteY126" fmla="*/ 5596347 h 5641173"/>
              <a:gd name="connsiteX127" fmla="*/ 7346641 w 11243827"/>
              <a:gd name="connsiteY127" fmla="*/ 5598329 h 5641173"/>
              <a:gd name="connsiteX128" fmla="*/ 7334238 w 11243827"/>
              <a:gd name="connsiteY128" fmla="*/ 5594014 h 5641173"/>
              <a:gd name="connsiteX129" fmla="*/ 7323426 w 11243827"/>
              <a:gd name="connsiteY129" fmla="*/ 5596835 h 5641173"/>
              <a:gd name="connsiteX130" fmla="*/ 7318938 w 11243827"/>
              <a:gd name="connsiteY130" fmla="*/ 5596200 h 5641173"/>
              <a:gd name="connsiteX131" fmla="*/ 7307784 w 11243827"/>
              <a:gd name="connsiteY131" fmla="*/ 5594065 h 5641173"/>
              <a:gd name="connsiteX132" fmla="*/ 7288540 w 11243827"/>
              <a:gd name="connsiteY132" fmla="*/ 5589320 h 5641173"/>
              <a:gd name="connsiteX133" fmla="*/ 7282537 w 11243827"/>
              <a:gd name="connsiteY133" fmla="*/ 5588660 h 5641173"/>
              <a:gd name="connsiteX134" fmla="*/ 7269466 w 11243827"/>
              <a:gd name="connsiteY134" fmla="*/ 5581404 h 5641173"/>
              <a:gd name="connsiteX135" fmla="*/ 7244165 w 11243827"/>
              <a:gd name="connsiteY135" fmla="*/ 5575200 h 5641173"/>
              <a:gd name="connsiteX136" fmla="*/ 7199619 w 11243827"/>
              <a:gd name="connsiteY136" fmla="*/ 5553550 h 5641173"/>
              <a:gd name="connsiteX137" fmla="*/ 7173434 w 11243827"/>
              <a:gd name="connsiteY137" fmla="*/ 5543219 h 5641173"/>
              <a:gd name="connsiteX138" fmla="*/ 7155718 w 11243827"/>
              <a:gd name="connsiteY138" fmla="*/ 5533697 h 5641173"/>
              <a:gd name="connsiteX139" fmla="*/ 7103430 w 11243827"/>
              <a:gd name="connsiteY139" fmla="*/ 5520249 h 5641173"/>
              <a:gd name="connsiteX140" fmla="*/ 7013746 w 11243827"/>
              <a:gd name="connsiteY140" fmla="*/ 5502470 h 5641173"/>
              <a:gd name="connsiteX141" fmla="*/ 6995379 w 11243827"/>
              <a:gd name="connsiteY141" fmla="*/ 5497693 h 5641173"/>
              <a:gd name="connsiteX142" fmla="*/ 6982475 w 11243827"/>
              <a:gd name="connsiteY142" fmla="*/ 5489641 h 5641173"/>
              <a:gd name="connsiteX143" fmla="*/ 6981994 w 11243827"/>
              <a:gd name="connsiteY143" fmla="*/ 5484335 h 5641173"/>
              <a:gd name="connsiteX144" fmla="*/ 6972355 w 11243827"/>
              <a:gd name="connsiteY144" fmla="*/ 5481074 h 5641173"/>
              <a:gd name="connsiteX145" fmla="*/ 6970394 w 11243827"/>
              <a:gd name="connsiteY145" fmla="*/ 5479383 h 5641173"/>
              <a:gd name="connsiteX146" fmla="*/ 6958543 w 11243827"/>
              <a:gd name="connsiteY146" fmla="*/ 5470507 h 5641173"/>
              <a:gd name="connsiteX147" fmla="*/ 6918276 w 11243827"/>
              <a:gd name="connsiteY147" fmla="*/ 5472034 h 5641173"/>
              <a:gd name="connsiteX148" fmla="*/ 6881046 w 11243827"/>
              <a:gd name="connsiteY148" fmla="*/ 5457070 h 5641173"/>
              <a:gd name="connsiteX149" fmla="*/ 6720917 w 11243827"/>
              <a:gd name="connsiteY149" fmla="*/ 5426664 h 5641173"/>
              <a:gd name="connsiteX150" fmla="*/ 6724964 w 11243827"/>
              <a:gd name="connsiteY150" fmla="*/ 5414071 h 5641173"/>
              <a:gd name="connsiteX151" fmla="*/ 6717823 w 11243827"/>
              <a:gd name="connsiteY151" fmla="*/ 5410317 h 5641173"/>
              <a:gd name="connsiteX152" fmla="*/ 6660723 w 11243827"/>
              <a:gd name="connsiteY152" fmla="*/ 5408304 h 5641173"/>
              <a:gd name="connsiteX153" fmla="*/ 6532914 w 11243827"/>
              <a:gd name="connsiteY153" fmla="*/ 5431205 h 5641173"/>
              <a:gd name="connsiteX154" fmla="*/ 6317327 w 11243827"/>
              <a:gd name="connsiteY154" fmla="*/ 5481889 h 5641173"/>
              <a:gd name="connsiteX155" fmla="*/ 6196243 w 11243827"/>
              <a:gd name="connsiteY155" fmla="*/ 5515042 h 5641173"/>
              <a:gd name="connsiteX156" fmla="*/ 6099124 w 11243827"/>
              <a:gd name="connsiteY156" fmla="*/ 5516848 h 5641173"/>
              <a:gd name="connsiteX157" fmla="*/ 6016077 w 11243827"/>
              <a:gd name="connsiteY157" fmla="*/ 5528642 h 5641173"/>
              <a:gd name="connsiteX158" fmla="*/ 6004389 w 11243827"/>
              <a:gd name="connsiteY158" fmla="*/ 5531206 h 5641173"/>
              <a:gd name="connsiteX159" fmla="*/ 5933945 w 11243827"/>
              <a:gd name="connsiteY159" fmla="*/ 5538840 h 5641173"/>
              <a:gd name="connsiteX160" fmla="*/ 5883936 w 11243827"/>
              <a:gd name="connsiteY160" fmla="*/ 5553807 h 5641173"/>
              <a:gd name="connsiteX161" fmla="*/ 5798331 w 11243827"/>
              <a:gd name="connsiteY161" fmla="*/ 5564248 h 5641173"/>
              <a:gd name="connsiteX162" fmla="*/ 5712738 w 11243827"/>
              <a:gd name="connsiteY162" fmla="*/ 5573120 h 5641173"/>
              <a:gd name="connsiteX163" fmla="*/ 5681342 w 11243827"/>
              <a:gd name="connsiteY163" fmla="*/ 5575621 h 5641173"/>
              <a:gd name="connsiteX164" fmla="*/ 5627167 w 11243827"/>
              <a:gd name="connsiteY164" fmla="*/ 5583215 h 5641173"/>
              <a:gd name="connsiteX165" fmla="*/ 5591414 w 11243827"/>
              <a:gd name="connsiteY165" fmla="*/ 5587695 h 5641173"/>
              <a:gd name="connsiteX166" fmla="*/ 5583028 w 11243827"/>
              <a:gd name="connsiteY166" fmla="*/ 5580877 h 5641173"/>
              <a:gd name="connsiteX167" fmla="*/ 5549426 w 11243827"/>
              <a:gd name="connsiteY167" fmla="*/ 5582858 h 5641173"/>
              <a:gd name="connsiteX168" fmla="*/ 5519999 w 11243827"/>
              <a:gd name="connsiteY168" fmla="*/ 5592246 h 5641173"/>
              <a:gd name="connsiteX169" fmla="*/ 5480028 w 11243827"/>
              <a:gd name="connsiteY169" fmla="*/ 5597282 h 5641173"/>
              <a:gd name="connsiteX170" fmla="*/ 5456175 w 11243827"/>
              <a:gd name="connsiteY170" fmla="*/ 5600371 h 5641173"/>
              <a:gd name="connsiteX171" fmla="*/ 5388463 w 11243827"/>
              <a:gd name="connsiteY171" fmla="*/ 5602638 h 5641173"/>
              <a:gd name="connsiteX172" fmla="*/ 5265898 w 11243827"/>
              <a:gd name="connsiteY172" fmla="*/ 5591830 h 5641173"/>
              <a:gd name="connsiteX173" fmla="*/ 5231231 w 11243827"/>
              <a:gd name="connsiteY173" fmla="*/ 5592790 h 5641173"/>
              <a:gd name="connsiteX174" fmla="*/ 5226996 w 11243827"/>
              <a:gd name="connsiteY174" fmla="*/ 5595040 h 5641173"/>
              <a:gd name="connsiteX175" fmla="*/ 5175988 w 11243827"/>
              <a:gd name="connsiteY175" fmla="*/ 5588131 h 5641173"/>
              <a:gd name="connsiteX176" fmla="*/ 5107470 w 11243827"/>
              <a:gd name="connsiteY176" fmla="*/ 5594771 h 5641173"/>
              <a:gd name="connsiteX177" fmla="*/ 5027868 w 11243827"/>
              <a:gd name="connsiteY177" fmla="*/ 5605624 h 5641173"/>
              <a:gd name="connsiteX178" fmla="*/ 5007324 w 11243827"/>
              <a:gd name="connsiteY178" fmla="*/ 5609209 h 5641173"/>
              <a:gd name="connsiteX179" fmla="*/ 4952559 w 11243827"/>
              <a:gd name="connsiteY179" fmla="*/ 5611402 h 5641173"/>
              <a:gd name="connsiteX180" fmla="*/ 4826081 w 11243827"/>
              <a:gd name="connsiteY180" fmla="*/ 5616191 h 5641173"/>
              <a:gd name="connsiteX181" fmla="*/ 4823501 w 11243827"/>
              <a:gd name="connsiteY181" fmla="*/ 5619174 h 5641173"/>
              <a:gd name="connsiteX182" fmla="*/ 4813093 w 11243827"/>
              <a:gd name="connsiteY182" fmla="*/ 5620026 h 5641173"/>
              <a:gd name="connsiteX183" fmla="*/ 4810563 w 11243827"/>
              <a:gd name="connsiteY183" fmla="*/ 5620787 h 5641173"/>
              <a:gd name="connsiteX184" fmla="*/ 4795818 w 11243827"/>
              <a:gd name="connsiteY184" fmla="*/ 5624618 h 5641173"/>
              <a:gd name="connsiteX185" fmla="*/ 4758404 w 11243827"/>
              <a:gd name="connsiteY185" fmla="*/ 5619510 h 5641173"/>
              <a:gd name="connsiteX186" fmla="*/ 4717254 w 11243827"/>
              <a:gd name="connsiteY186" fmla="*/ 5624155 h 5641173"/>
              <a:gd name="connsiteX187" fmla="*/ 4591958 w 11243827"/>
              <a:gd name="connsiteY187" fmla="*/ 5624710 h 5641173"/>
              <a:gd name="connsiteX188" fmla="*/ 4476215 w 11243827"/>
              <a:gd name="connsiteY188" fmla="*/ 5628210 h 5641173"/>
              <a:gd name="connsiteX189" fmla="*/ 4425193 w 11243827"/>
              <a:gd name="connsiteY189" fmla="*/ 5627414 h 5641173"/>
              <a:gd name="connsiteX190" fmla="*/ 4383866 w 11243827"/>
              <a:gd name="connsiteY190" fmla="*/ 5626546 h 5641173"/>
              <a:gd name="connsiteX191" fmla="*/ 4385596 w 11243827"/>
              <a:gd name="connsiteY191" fmla="*/ 5634646 h 5641173"/>
              <a:gd name="connsiteX192" fmla="*/ 4360864 w 11243827"/>
              <a:gd name="connsiteY192" fmla="*/ 5641173 h 5641173"/>
              <a:gd name="connsiteX193" fmla="*/ 4328321 w 11243827"/>
              <a:gd name="connsiteY193" fmla="*/ 5626332 h 5641173"/>
              <a:gd name="connsiteX194" fmla="*/ 4309842 w 11243827"/>
              <a:gd name="connsiteY194" fmla="*/ 5626471 h 5641173"/>
              <a:gd name="connsiteX195" fmla="*/ 4277424 w 11243827"/>
              <a:gd name="connsiteY195" fmla="*/ 5631598 h 5641173"/>
              <a:gd name="connsiteX196" fmla="*/ 4266627 w 11243827"/>
              <a:gd name="connsiteY196" fmla="*/ 5633969 h 5641173"/>
              <a:gd name="connsiteX197" fmla="*/ 4185525 w 11243827"/>
              <a:gd name="connsiteY197" fmla="*/ 5617508 h 5641173"/>
              <a:gd name="connsiteX198" fmla="*/ 4177617 w 11243827"/>
              <a:gd name="connsiteY198" fmla="*/ 5610903 h 5641173"/>
              <a:gd name="connsiteX199" fmla="*/ 4136948 w 11243827"/>
              <a:gd name="connsiteY199" fmla="*/ 5608031 h 5641173"/>
              <a:gd name="connsiteX200" fmla="*/ 4132323 w 11243827"/>
              <a:gd name="connsiteY200" fmla="*/ 5609784 h 5641173"/>
              <a:gd name="connsiteX201" fmla="*/ 4098620 w 11243827"/>
              <a:gd name="connsiteY201" fmla="*/ 5599672 h 5641173"/>
              <a:gd name="connsiteX202" fmla="*/ 3963475 w 11243827"/>
              <a:gd name="connsiteY202" fmla="*/ 5581841 h 5641173"/>
              <a:gd name="connsiteX203" fmla="*/ 3703613 w 11243827"/>
              <a:gd name="connsiteY203" fmla="*/ 5572482 h 5641173"/>
              <a:gd name="connsiteX204" fmla="*/ 3432987 w 11243827"/>
              <a:gd name="connsiteY204" fmla="*/ 5545768 h 5641173"/>
              <a:gd name="connsiteX205" fmla="*/ 3176381 w 11243827"/>
              <a:gd name="connsiteY205" fmla="*/ 5556110 h 5641173"/>
              <a:gd name="connsiteX206" fmla="*/ 2710156 w 11243827"/>
              <a:gd name="connsiteY206" fmla="*/ 5527517 h 5641173"/>
              <a:gd name="connsiteX207" fmla="*/ 2550206 w 11243827"/>
              <a:gd name="connsiteY207" fmla="*/ 5524958 h 5641173"/>
              <a:gd name="connsiteX208" fmla="*/ 2443041 w 11243827"/>
              <a:gd name="connsiteY208" fmla="*/ 5523990 h 5641173"/>
              <a:gd name="connsiteX209" fmla="*/ 2435613 w 11243827"/>
              <a:gd name="connsiteY209" fmla="*/ 5526704 h 5641173"/>
              <a:gd name="connsiteX210" fmla="*/ 2405682 w 11243827"/>
              <a:gd name="connsiteY210" fmla="*/ 5528307 h 5641173"/>
              <a:gd name="connsiteX211" fmla="*/ 2397487 w 11243827"/>
              <a:gd name="connsiteY211" fmla="*/ 5540337 h 5641173"/>
              <a:gd name="connsiteX212" fmla="*/ 2297454 w 11243827"/>
              <a:gd name="connsiteY212" fmla="*/ 5550765 h 5641173"/>
              <a:gd name="connsiteX213" fmla="*/ 2056700 w 11243827"/>
              <a:gd name="connsiteY213" fmla="*/ 5555489 h 5641173"/>
              <a:gd name="connsiteX214" fmla="*/ 1878530 w 11243827"/>
              <a:gd name="connsiteY214" fmla="*/ 5535330 h 5641173"/>
              <a:gd name="connsiteX215" fmla="*/ 1859292 w 11243827"/>
              <a:gd name="connsiteY215" fmla="*/ 5535461 h 5641173"/>
              <a:gd name="connsiteX216" fmla="*/ 1835626 w 11243827"/>
              <a:gd name="connsiteY216" fmla="*/ 5533793 h 5641173"/>
              <a:gd name="connsiteX217" fmla="*/ 1798939 w 11243827"/>
              <a:gd name="connsiteY217" fmla="*/ 5540285 h 5641173"/>
              <a:gd name="connsiteX218" fmla="*/ 1779046 w 11243827"/>
              <a:gd name="connsiteY218" fmla="*/ 5549949 h 5641173"/>
              <a:gd name="connsiteX219" fmla="*/ 1772421 w 11243827"/>
              <a:gd name="connsiteY219" fmla="*/ 5549018 h 5641173"/>
              <a:gd name="connsiteX220" fmla="*/ 1772052 w 11243827"/>
              <a:gd name="connsiteY220" fmla="*/ 5545689 h 5641173"/>
              <a:gd name="connsiteX221" fmla="*/ 1711543 w 11243827"/>
              <a:gd name="connsiteY221" fmla="*/ 5534558 h 5641173"/>
              <a:gd name="connsiteX222" fmla="*/ 1698891 w 11243827"/>
              <a:gd name="connsiteY222" fmla="*/ 5513187 h 5641173"/>
              <a:gd name="connsiteX223" fmla="*/ 1538763 w 11243827"/>
              <a:gd name="connsiteY223" fmla="*/ 5482781 h 5641173"/>
              <a:gd name="connsiteX224" fmla="*/ 1501533 w 11243827"/>
              <a:gd name="connsiteY224" fmla="*/ 5467817 h 5641173"/>
              <a:gd name="connsiteX225" fmla="*/ 1461266 w 11243827"/>
              <a:gd name="connsiteY225" fmla="*/ 5469343 h 5641173"/>
              <a:gd name="connsiteX226" fmla="*/ 1449415 w 11243827"/>
              <a:gd name="connsiteY226" fmla="*/ 5460467 h 5641173"/>
              <a:gd name="connsiteX227" fmla="*/ 1447454 w 11243827"/>
              <a:gd name="connsiteY227" fmla="*/ 5458776 h 5641173"/>
              <a:gd name="connsiteX228" fmla="*/ 1437814 w 11243827"/>
              <a:gd name="connsiteY228" fmla="*/ 5455515 h 5641173"/>
              <a:gd name="connsiteX229" fmla="*/ 1437334 w 11243827"/>
              <a:gd name="connsiteY229" fmla="*/ 5450209 h 5641173"/>
              <a:gd name="connsiteX230" fmla="*/ 1424429 w 11243827"/>
              <a:gd name="connsiteY230" fmla="*/ 5442157 h 5641173"/>
              <a:gd name="connsiteX231" fmla="*/ 1406063 w 11243827"/>
              <a:gd name="connsiteY231" fmla="*/ 5437380 h 5641173"/>
              <a:gd name="connsiteX232" fmla="*/ 1316379 w 11243827"/>
              <a:gd name="connsiteY232" fmla="*/ 5419601 h 5641173"/>
              <a:gd name="connsiteX233" fmla="*/ 1264090 w 11243827"/>
              <a:gd name="connsiteY233" fmla="*/ 5406153 h 5641173"/>
              <a:gd name="connsiteX234" fmla="*/ 1246374 w 11243827"/>
              <a:gd name="connsiteY234" fmla="*/ 5396631 h 5641173"/>
              <a:gd name="connsiteX235" fmla="*/ 1220190 w 11243827"/>
              <a:gd name="connsiteY235" fmla="*/ 5386301 h 5641173"/>
              <a:gd name="connsiteX236" fmla="*/ 1175643 w 11243827"/>
              <a:gd name="connsiteY236" fmla="*/ 5364651 h 5641173"/>
              <a:gd name="connsiteX237" fmla="*/ 1150342 w 11243827"/>
              <a:gd name="connsiteY237" fmla="*/ 5358447 h 5641173"/>
              <a:gd name="connsiteX238" fmla="*/ 1137272 w 11243827"/>
              <a:gd name="connsiteY238" fmla="*/ 5351191 h 5641173"/>
              <a:gd name="connsiteX239" fmla="*/ 1131268 w 11243827"/>
              <a:gd name="connsiteY239" fmla="*/ 5350530 h 5641173"/>
              <a:gd name="connsiteX240" fmla="*/ 1112024 w 11243827"/>
              <a:gd name="connsiteY240" fmla="*/ 5345786 h 5641173"/>
              <a:gd name="connsiteX241" fmla="*/ 1100870 w 11243827"/>
              <a:gd name="connsiteY241" fmla="*/ 5343651 h 5641173"/>
              <a:gd name="connsiteX242" fmla="*/ 1096383 w 11243827"/>
              <a:gd name="connsiteY242" fmla="*/ 5343015 h 5641173"/>
              <a:gd name="connsiteX243" fmla="*/ 1085571 w 11243827"/>
              <a:gd name="connsiteY243" fmla="*/ 5345836 h 5641173"/>
              <a:gd name="connsiteX244" fmla="*/ 1073168 w 11243827"/>
              <a:gd name="connsiteY244" fmla="*/ 5341521 h 5641173"/>
              <a:gd name="connsiteX245" fmla="*/ 1058039 w 11243827"/>
              <a:gd name="connsiteY245" fmla="*/ 5343504 h 5641173"/>
              <a:gd name="connsiteX246" fmla="*/ 1055426 w 11243827"/>
              <a:gd name="connsiteY246" fmla="*/ 5339088 h 5641173"/>
              <a:gd name="connsiteX247" fmla="*/ 1044738 w 11243827"/>
              <a:gd name="connsiteY247" fmla="*/ 5333063 h 5641173"/>
              <a:gd name="connsiteX248" fmla="*/ 1033909 w 11243827"/>
              <a:gd name="connsiteY248" fmla="*/ 5335680 h 5641173"/>
              <a:gd name="connsiteX249" fmla="*/ 1012649 w 11243827"/>
              <a:gd name="connsiteY249" fmla="*/ 5334541 h 5641173"/>
              <a:gd name="connsiteX250" fmla="*/ 1007115 w 11243827"/>
              <a:gd name="connsiteY250" fmla="*/ 5332775 h 5641173"/>
              <a:gd name="connsiteX251" fmla="*/ 986002 w 11243827"/>
              <a:gd name="connsiteY251" fmla="*/ 5334906 h 5641173"/>
              <a:gd name="connsiteX252" fmla="*/ 953418 w 11243827"/>
              <a:gd name="connsiteY252" fmla="*/ 5333901 h 5641173"/>
              <a:gd name="connsiteX253" fmla="*/ 916854 w 11243827"/>
              <a:gd name="connsiteY253" fmla="*/ 5329435 h 5641173"/>
              <a:gd name="connsiteX254" fmla="*/ 905651 w 11243827"/>
              <a:gd name="connsiteY254" fmla="*/ 5332114 h 5641173"/>
              <a:gd name="connsiteX255" fmla="*/ 836961 w 11243827"/>
              <a:gd name="connsiteY255" fmla="*/ 5330803 h 5641173"/>
              <a:gd name="connsiteX256" fmla="*/ 817627 w 11243827"/>
              <a:gd name="connsiteY256" fmla="*/ 5330580 h 5641173"/>
              <a:gd name="connsiteX257" fmla="*/ 801817 w 11243827"/>
              <a:gd name="connsiteY257" fmla="*/ 5325937 h 5641173"/>
              <a:gd name="connsiteX258" fmla="*/ 798857 w 11243827"/>
              <a:gd name="connsiteY258" fmla="*/ 5320979 h 5641173"/>
              <a:gd name="connsiteX259" fmla="*/ 788354 w 11243827"/>
              <a:gd name="connsiteY259" fmla="*/ 5320143 h 5641173"/>
              <a:gd name="connsiteX260" fmla="*/ 785726 w 11243827"/>
              <a:gd name="connsiteY260" fmla="*/ 5318989 h 5641173"/>
              <a:gd name="connsiteX261" fmla="*/ 770507 w 11243827"/>
              <a:gd name="connsiteY261" fmla="*/ 5313309 h 5641173"/>
              <a:gd name="connsiteX262" fmla="*/ 733810 w 11243827"/>
              <a:gd name="connsiteY262" fmla="*/ 5324286 h 5641173"/>
              <a:gd name="connsiteX263" fmla="*/ 692117 w 11243827"/>
              <a:gd name="connsiteY263" fmla="*/ 5318786 h 5641173"/>
              <a:gd name="connsiteX264" fmla="*/ 528894 w 11243827"/>
              <a:gd name="connsiteY264" fmla="*/ 5327578 h 5641173"/>
              <a:gd name="connsiteX265" fmla="*/ 507005 w 11243827"/>
              <a:gd name="connsiteY265" fmla="*/ 5310149 h 5641173"/>
              <a:gd name="connsiteX266" fmla="*/ 441302 w 11243827"/>
              <a:gd name="connsiteY266" fmla="*/ 5307062 h 5641173"/>
              <a:gd name="connsiteX267" fmla="*/ 336819 w 11243827"/>
              <a:gd name="connsiteY267" fmla="*/ 5336690 h 5641173"/>
              <a:gd name="connsiteX268" fmla="*/ 215763 w 11243827"/>
              <a:gd name="connsiteY268" fmla="*/ 5332575 h 5641173"/>
              <a:gd name="connsiteX269" fmla="*/ 205927 w 11243827"/>
              <a:gd name="connsiteY269" fmla="*/ 5339672 h 5641173"/>
              <a:gd name="connsiteX270" fmla="*/ 194189 w 11243827"/>
              <a:gd name="connsiteY270" fmla="*/ 5343588 h 5641173"/>
              <a:gd name="connsiteX271" fmla="*/ 192552 w 11243827"/>
              <a:gd name="connsiteY271" fmla="*/ 5342845 h 5641173"/>
              <a:gd name="connsiteX272" fmla="*/ 178320 w 11243827"/>
              <a:gd name="connsiteY272" fmla="*/ 5343766 h 5641173"/>
              <a:gd name="connsiteX273" fmla="*/ 175596 w 11243827"/>
              <a:gd name="connsiteY273" fmla="*/ 5346411 h 5641173"/>
              <a:gd name="connsiteX274" fmla="*/ 165951 w 11243827"/>
              <a:gd name="connsiteY274" fmla="*/ 5347808 h 5641173"/>
              <a:gd name="connsiteX275" fmla="*/ 147287 w 11243827"/>
              <a:gd name="connsiteY275" fmla="*/ 5352625 h 5641173"/>
              <a:gd name="connsiteX276" fmla="*/ 143484 w 11243827"/>
              <a:gd name="connsiteY276" fmla="*/ 5351591 h 5641173"/>
              <a:gd name="connsiteX277" fmla="*/ 114847 w 11243827"/>
              <a:gd name="connsiteY277" fmla="*/ 5355844 h 5641173"/>
              <a:gd name="connsiteX278" fmla="*/ 114306 w 11243827"/>
              <a:gd name="connsiteY278" fmla="*/ 5354983 h 5641173"/>
              <a:gd name="connsiteX279" fmla="*/ 105588 w 11243827"/>
              <a:gd name="connsiteY279" fmla="*/ 5352169 h 5641173"/>
              <a:gd name="connsiteX280" fmla="*/ 89264 w 11243827"/>
              <a:gd name="connsiteY280" fmla="*/ 5348886 h 5641173"/>
              <a:gd name="connsiteX281" fmla="*/ 49794 w 11243827"/>
              <a:gd name="connsiteY281" fmla="*/ 5329950 h 5641173"/>
              <a:gd name="connsiteX282" fmla="*/ 19924 w 11243827"/>
              <a:gd name="connsiteY282" fmla="*/ 5334282 h 5641173"/>
              <a:gd name="connsiteX283" fmla="*/ 13819 w 11243827"/>
              <a:gd name="connsiteY283" fmla="*/ 5334653 h 5641173"/>
              <a:gd name="connsiteX284" fmla="*/ 13657 w 11243827"/>
              <a:gd name="connsiteY284" fmla="*/ 5334455 h 5641173"/>
              <a:gd name="connsiteX285" fmla="*/ 7139 w 11243827"/>
              <a:gd name="connsiteY285" fmla="*/ 5334438 h 5641173"/>
              <a:gd name="connsiteX286" fmla="*/ 2684 w 11243827"/>
              <a:gd name="connsiteY286" fmla="*/ 5335333 h 5641173"/>
              <a:gd name="connsiteX287" fmla="*/ 0 w 11243827"/>
              <a:gd name="connsiteY287" fmla="*/ 5335496 h 5641173"/>
              <a:gd name="connsiteX288" fmla="*/ 0 w 11243827"/>
              <a:gd name="connsiteY288" fmla="*/ 10592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20917 w 11243827"/>
              <a:gd name="connsiteY148" fmla="*/ 5426664 h 5641173"/>
              <a:gd name="connsiteX149" fmla="*/ 6724964 w 11243827"/>
              <a:gd name="connsiteY149" fmla="*/ 5414071 h 5641173"/>
              <a:gd name="connsiteX150" fmla="*/ 6717823 w 11243827"/>
              <a:gd name="connsiteY150" fmla="*/ 5410317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20917 w 11243827"/>
              <a:gd name="connsiteY148" fmla="*/ 5426664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20917 w 11243827"/>
              <a:gd name="connsiteY148" fmla="*/ 5637174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804792 w 11243827"/>
              <a:gd name="connsiteY148" fmla="*/ 5439822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804792 w 11243827"/>
              <a:gd name="connsiteY148" fmla="*/ 5439822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87273"/>
              <a:gd name="connsiteX1" fmla="*/ 11243827 w 11243827"/>
              <a:gd name="connsiteY1" fmla="*/ 1470035 h 5687273"/>
              <a:gd name="connsiteX2" fmla="*/ 11243827 w 11243827"/>
              <a:gd name="connsiteY2" fmla="*/ 5001571 h 5687273"/>
              <a:gd name="connsiteX3" fmla="*/ 11243827 w 11243827"/>
              <a:gd name="connsiteY3" fmla="*/ 5209610 h 5687273"/>
              <a:gd name="connsiteX4" fmla="*/ 11240675 w 11243827"/>
              <a:gd name="connsiteY4" fmla="*/ 5210442 h 5687273"/>
              <a:gd name="connsiteX5" fmla="*/ 11179959 w 11243827"/>
              <a:gd name="connsiteY5" fmla="*/ 5221199 h 5687273"/>
              <a:gd name="connsiteX6" fmla="*/ 11105493 w 11243827"/>
              <a:gd name="connsiteY6" fmla="*/ 5259905 h 5687273"/>
              <a:gd name="connsiteX7" fmla="*/ 11078640 w 11243827"/>
              <a:gd name="connsiteY7" fmla="*/ 5263531 h 5687273"/>
              <a:gd name="connsiteX8" fmla="*/ 11079616 w 11243827"/>
              <a:gd name="connsiteY8" fmla="*/ 5270380 h 5687273"/>
              <a:gd name="connsiteX9" fmla="*/ 11069641 w 11243827"/>
              <a:gd name="connsiteY9" fmla="*/ 5270884 h 5687273"/>
              <a:gd name="connsiteX10" fmla="*/ 11047377 w 11243827"/>
              <a:gd name="connsiteY10" fmla="*/ 5271051 h 5687273"/>
              <a:gd name="connsiteX11" fmla="*/ 10980705 w 11243827"/>
              <a:gd name="connsiteY11" fmla="*/ 5272951 h 5687273"/>
              <a:gd name="connsiteX12" fmla="*/ 10962514 w 11243827"/>
              <a:gd name="connsiteY12" fmla="*/ 5286084 h 5687273"/>
              <a:gd name="connsiteX13" fmla="*/ 10945307 w 11243827"/>
              <a:gd name="connsiteY13" fmla="*/ 5286290 h 5687273"/>
              <a:gd name="connsiteX14" fmla="*/ 10845516 w 11243827"/>
              <a:gd name="connsiteY14" fmla="*/ 5303894 h 5687273"/>
              <a:gd name="connsiteX15" fmla="*/ 10831795 w 11243827"/>
              <a:gd name="connsiteY15" fmla="*/ 5305210 h 5687273"/>
              <a:gd name="connsiteX16" fmla="*/ 10824365 w 11243827"/>
              <a:gd name="connsiteY16" fmla="*/ 5311111 h 5687273"/>
              <a:gd name="connsiteX17" fmla="*/ 10797756 w 11243827"/>
              <a:gd name="connsiteY17" fmla="*/ 5312285 h 5687273"/>
              <a:gd name="connsiteX18" fmla="*/ 10796525 w 11243827"/>
              <a:gd name="connsiteY18" fmla="*/ 5315645 h 5687273"/>
              <a:gd name="connsiteX19" fmla="*/ 10709063 w 11243827"/>
              <a:gd name="connsiteY19" fmla="*/ 5344492 h 5687273"/>
              <a:gd name="connsiteX20" fmla="*/ 10694078 w 11243827"/>
              <a:gd name="connsiteY20" fmla="*/ 5349258 h 5687273"/>
              <a:gd name="connsiteX21" fmla="*/ 10681131 w 11243827"/>
              <a:gd name="connsiteY21" fmla="*/ 5347812 h 5687273"/>
              <a:gd name="connsiteX22" fmla="*/ 10609448 w 11243827"/>
              <a:gd name="connsiteY22" fmla="*/ 5351931 h 5687273"/>
              <a:gd name="connsiteX23" fmla="*/ 10592397 w 11243827"/>
              <a:gd name="connsiteY23" fmla="*/ 5349402 h 5687273"/>
              <a:gd name="connsiteX24" fmla="*/ 10585227 w 11243827"/>
              <a:gd name="connsiteY24" fmla="*/ 5344063 h 5687273"/>
              <a:gd name="connsiteX25" fmla="*/ 10557472 w 11243827"/>
              <a:gd name="connsiteY25" fmla="*/ 5354151 h 5687273"/>
              <a:gd name="connsiteX26" fmla="*/ 10514646 w 11243827"/>
              <a:gd name="connsiteY26" fmla="*/ 5361064 h 5687273"/>
              <a:gd name="connsiteX27" fmla="*/ 10494292 w 11243827"/>
              <a:gd name="connsiteY27" fmla="*/ 5366054 h 5687273"/>
              <a:gd name="connsiteX28" fmla="*/ 10477869 w 11243827"/>
              <a:gd name="connsiteY28" fmla="*/ 5363025 h 5687273"/>
              <a:gd name="connsiteX29" fmla="*/ 10384411 w 11243827"/>
              <a:gd name="connsiteY29" fmla="*/ 5362257 h 5687273"/>
              <a:gd name="connsiteX30" fmla="*/ 10362921 w 11243827"/>
              <a:gd name="connsiteY30" fmla="*/ 5357444 h 5687273"/>
              <a:gd name="connsiteX31" fmla="*/ 10352736 w 11243827"/>
              <a:gd name="connsiteY31" fmla="*/ 5347851 h 5687273"/>
              <a:gd name="connsiteX32" fmla="*/ 10344754 w 11243827"/>
              <a:gd name="connsiteY32" fmla="*/ 5351272 h 5687273"/>
              <a:gd name="connsiteX33" fmla="*/ 10288226 w 11243827"/>
              <a:gd name="connsiteY33" fmla="*/ 5351613 h 5687273"/>
              <a:gd name="connsiteX34" fmla="*/ 10251350 w 11243827"/>
              <a:gd name="connsiteY34" fmla="*/ 5352711 h 5687273"/>
              <a:gd name="connsiteX35" fmla="*/ 10249108 w 11243827"/>
              <a:gd name="connsiteY35" fmla="*/ 5365881 h 5687273"/>
              <a:gd name="connsiteX36" fmla="*/ 10216272 w 11243827"/>
              <a:gd name="connsiteY36" fmla="*/ 5370573 h 5687273"/>
              <a:gd name="connsiteX37" fmla="*/ 10181278 w 11243827"/>
              <a:gd name="connsiteY37" fmla="*/ 5362119 h 5687273"/>
              <a:gd name="connsiteX38" fmla="*/ 10140033 w 11243827"/>
              <a:gd name="connsiteY38" fmla="*/ 5363304 h 5687273"/>
              <a:gd name="connsiteX39" fmla="*/ 10115353 w 11243827"/>
              <a:gd name="connsiteY39" fmla="*/ 5363869 h 5687273"/>
              <a:gd name="connsiteX40" fmla="*/ 10050578 w 11243827"/>
              <a:gd name="connsiteY40" fmla="*/ 5376153 h 5687273"/>
              <a:gd name="connsiteX41" fmla="*/ 9945478 w 11243827"/>
              <a:gd name="connsiteY41" fmla="*/ 5422859 h 5687273"/>
              <a:gd name="connsiteX42" fmla="*/ 9912481 w 11243827"/>
              <a:gd name="connsiteY42" fmla="*/ 5429477 h 5687273"/>
              <a:gd name="connsiteX43" fmla="*/ 9906713 w 11243827"/>
              <a:gd name="connsiteY43" fmla="*/ 5426784 h 5687273"/>
              <a:gd name="connsiteX44" fmla="*/ 9742436 w 11243827"/>
              <a:gd name="connsiteY44" fmla="*/ 5454834 h 5687273"/>
              <a:gd name="connsiteX45" fmla="*/ 9713044 w 11243827"/>
              <a:gd name="connsiteY45" fmla="*/ 5456476 h 5687273"/>
              <a:gd name="connsiteX46" fmla="*/ 9691033 w 11243827"/>
              <a:gd name="connsiteY46" fmla="*/ 5455451 h 5687273"/>
              <a:gd name="connsiteX47" fmla="*/ 9638355 w 11243827"/>
              <a:gd name="connsiteY47" fmla="*/ 5464794 h 5687273"/>
              <a:gd name="connsiteX48" fmla="*/ 9552434 w 11243827"/>
              <a:gd name="connsiteY48" fmla="*/ 5485280 h 5687273"/>
              <a:gd name="connsiteX49" fmla="*/ 9533883 w 11243827"/>
              <a:gd name="connsiteY49" fmla="*/ 5488516 h 5687273"/>
              <a:gd name="connsiteX50" fmla="*/ 9516916 w 11243827"/>
              <a:gd name="connsiteY50" fmla="*/ 5486828 h 5687273"/>
              <a:gd name="connsiteX51" fmla="*/ 9512093 w 11243827"/>
              <a:gd name="connsiteY51" fmla="*/ 5482541 h 5687273"/>
              <a:gd name="connsiteX52" fmla="*/ 9501725 w 11243827"/>
              <a:gd name="connsiteY52" fmla="*/ 5483603 h 5687273"/>
              <a:gd name="connsiteX53" fmla="*/ 9498754 w 11243827"/>
              <a:gd name="connsiteY53" fmla="*/ 5482951 h 5687273"/>
              <a:gd name="connsiteX54" fmla="*/ 9481932 w 11243827"/>
              <a:gd name="connsiteY54" fmla="*/ 5480151 h 5687273"/>
              <a:gd name="connsiteX55" fmla="*/ 9451321 w 11243827"/>
              <a:gd name="connsiteY55" fmla="*/ 5497375 h 5687273"/>
              <a:gd name="connsiteX56" fmla="*/ 9409298 w 11243827"/>
              <a:gd name="connsiteY56" fmla="*/ 5499478 h 5687273"/>
              <a:gd name="connsiteX57" fmla="*/ 9257007 w 11243827"/>
              <a:gd name="connsiteY57" fmla="*/ 5537183 h 5687273"/>
              <a:gd name="connsiteX58" fmla="*/ 9229078 w 11243827"/>
              <a:gd name="connsiteY58" fmla="*/ 5524154 h 5687273"/>
              <a:gd name="connsiteX59" fmla="*/ 9165105 w 11243827"/>
              <a:gd name="connsiteY59" fmla="*/ 5532892 h 5687273"/>
              <a:gd name="connsiteX60" fmla="*/ 9077301 w 11243827"/>
              <a:gd name="connsiteY60" fmla="*/ 5580356 h 5687273"/>
              <a:gd name="connsiteX61" fmla="*/ 8960065 w 11243827"/>
              <a:gd name="connsiteY61" fmla="*/ 5597982 h 5687273"/>
              <a:gd name="connsiteX62" fmla="*/ 8953536 w 11243827"/>
              <a:gd name="connsiteY62" fmla="*/ 5606638 h 5687273"/>
              <a:gd name="connsiteX63" fmla="*/ 8943907 w 11243827"/>
              <a:gd name="connsiteY63" fmla="*/ 5612541 h 5687273"/>
              <a:gd name="connsiteX64" fmla="*/ 8942046 w 11243827"/>
              <a:gd name="connsiteY64" fmla="*/ 5612112 h 5687273"/>
              <a:gd name="connsiteX65" fmla="*/ 8928824 w 11243827"/>
              <a:gd name="connsiteY65" fmla="*/ 5615549 h 5687273"/>
              <a:gd name="connsiteX66" fmla="*/ 8927294 w 11243827"/>
              <a:gd name="connsiteY66" fmla="*/ 5618607 h 5687273"/>
              <a:gd name="connsiteX67" fmla="*/ 8918651 w 11243827"/>
              <a:gd name="connsiteY67" fmla="*/ 5621688 h 5687273"/>
              <a:gd name="connsiteX68" fmla="*/ 8902772 w 11243827"/>
              <a:gd name="connsiteY68" fmla="*/ 5629703 h 5687273"/>
              <a:gd name="connsiteX69" fmla="*/ 8898724 w 11243827"/>
              <a:gd name="connsiteY69" fmla="*/ 5629379 h 5687273"/>
              <a:gd name="connsiteX70" fmla="*/ 8873099 w 11243827"/>
              <a:gd name="connsiteY70" fmla="*/ 5638628 h 5687273"/>
              <a:gd name="connsiteX71" fmla="*/ 8872234 w 11243827"/>
              <a:gd name="connsiteY71" fmla="*/ 5637889 h 5687273"/>
              <a:gd name="connsiteX72" fmla="*/ 8862777 w 11243827"/>
              <a:gd name="connsiteY72" fmla="*/ 5636711 h 5687273"/>
              <a:gd name="connsiteX73" fmla="*/ 8845869 w 11243827"/>
              <a:gd name="connsiteY73" fmla="*/ 5636436 h 5687273"/>
              <a:gd name="connsiteX74" fmla="*/ 8800548 w 11243827"/>
              <a:gd name="connsiteY74" fmla="*/ 5625084 h 5687273"/>
              <a:gd name="connsiteX75" fmla="*/ 8773774 w 11243827"/>
              <a:gd name="connsiteY75" fmla="*/ 5634630 h 5687273"/>
              <a:gd name="connsiteX76" fmla="*/ 8698255 w 11243827"/>
              <a:gd name="connsiteY76" fmla="*/ 5636083 h 5687273"/>
              <a:gd name="connsiteX77" fmla="*/ 8619167 w 11243827"/>
              <a:gd name="connsiteY77" fmla="*/ 5619130 h 5687273"/>
              <a:gd name="connsiteX78" fmla="*/ 8539822 w 11243827"/>
              <a:gd name="connsiteY78" fmla="*/ 5616905 h 5687273"/>
              <a:gd name="connsiteX79" fmla="*/ 8511094 w 11243827"/>
              <a:gd name="connsiteY79" fmla="*/ 5617360 h 5687273"/>
              <a:gd name="connsiteX80" fmla="*/ 8459886 w 11243827"/>
              <a:gd name="connsiteY80" fmla="*/ 5612612 h 5687273"/>
              <a:gd name="connsiteX81" fmla="*/ 8436432 w 11243827"/>
              <a:gd name="connsiteY81" fmla="*/ 5606990 h 5687273"/>
              <a:gd name="connsiteX82" fmla="*/ 8435403 w 11243827"/>
              <a:gd name="connsiteY82" fmla="*/ 5607336 h 5687273"/>
              <a:gd name="connsiteX83" fmla="*/ 8433307 w 11243827"/>
              <a:gd name="connsiteY83" fmla="*/ 5604917 h 5687273"/>
              <a:gd name="connsiteX84" fmla="*/ 8428968 w 11243827"/>
              <a:gd name="connsiteY84" fmla="*/ 5603796 h 5687273"/>
              <a:gd name="connsiteX85" fmla="*/ 8417124 w 11243827"/>
              <a:gd name="connsiteY85" fmla="*/ 5604518 h 5687273"/>
              <a:gd name="connsiteX86" fmla="*/ 8412669 w 11243827"/>
              <a:gd name="connsiteY86" fmla="*/ 5605413 h 5687273"/>
              <a:gd name="connsiteX87" fmla="*/ 8406152 w 11243827"/>
              <a:gd name="connsiteY87" fmla="*/ 5605396 h 5687273"/>
              <a:gd name="connsiteX88" fmla="*/ 8405989 w 11243827"/>
              <a:gd name="connsiteY88" fmla="*/ 5605197 h 5687273"/>
              <a:gd name="connsiteX89" fmla="*/ 8399884 w 11243827"/>
              <a:gd name="connsiteY89" fmla="*/ 5605568 h 5687273"/>
              <a:gd name="connsiteX90" fmla="*/ 8370014 w 11243827"/>
              <a:gd name="connsiteY90" fmla="*/ 5609900 h 5687273"/>
              <a:gd name="connsiteX91" fmla="*/ 8330544 w 11243827"/>
              <a:gd name="connsiteY91" fmla="*/ 5590964 h 5687273"/>
              <a:gd name="connsiteX92" fmla="*/ 8314221 w 11243827"/>
              <a:gd name="connsiteY92" fmla="*/ 5587682 h 5687273"/>
              <a:gd name="connsiteX93" fmla="*/ 8305502 w 11243827"/>
              <a:gd name="connsiteY93" fmla="*/ 5584868 h 5687273"/>
              <a:gd name="connsiteX94" fmla="*/ 8304962 w 11243827"/>
              <a:gd name="connsiteY94" fmla="*/ 5584007 h 5687273"/>
              <a:gd name="connsiteX95" fmla="*/ 8276324 w 11243827"/>
              <a:gd name="connsiteY95" fmla="*/ 5588260 h 5687273"/>
              <a:gd name="connsiteX96" fmla="*/ 8272522 w 11243827"/>
              <a:gd name="connsiteY96" fmla="*/ 5587226 h 5687273"/>
              <a:gd name="connsiteX97" fmla="*/ 8253857 w 11243827"/>
              <a:gd name="connsiteY97" fmla="*/ 5592043 h 5687273"/>
              <a:gd name="connsiteX98" fmla="*/ 8244212 w 11243827"/>
              <a:gd name="connsiteY98" fmla="*/ 5593439 h 5687273"/>
              <a:gd name="connsiteX99" fmla="*/ 8241488 w 11243827"/>
              <a:gd name="connsiteY99" fmla="*/ 5596085 h 5687273"/>
              <a:gd name="connsiteX100" fmla="*/ 8227256 w 11243827"/>
              <a:gd name="connsiteY100" fmla="*/ 5597005 h 5687273"/>
              <a:gd name="connsiteX101" fmla="*/ 8225619 w 11243827"/>
              <a:gd name="connsiteY101" fmla="*/ 5596262 h 5687273"/>
              <a:gd name="connsiteX102" fmla="*/ 8213882 w 11243827"/>
              <a:gd name="connsiteY102" fmla="*/ 5600179 h 5687273"/>
              <a:gd name="connsiteX103" fmla="*/ 8204045 w 11243827"/>
              <a:gd name="connsiteY103" fmla="*/ 5607275 h 5687273"/>
              <a:gd name="connsiteX104" fmla="*/ 8082989 w 11243827"/>
              <a:gd name="connsiteY104" fmla="*/ 5603160 h 5687273"/>
              <a:gd name="connsiteX105" fmla="*/ 7976942 w 11243827"/>
              <a:gd name="connsiteY105" fmla="*/ 5598455 h 5687273"/>
              <a:gd name="connsiteX106" fmla="*/ 7915584 w 11243827"/>
              <a:gd name="connsiteY106" fmla="*/ 5684635 h 5687273"/>
              <a:gd name="connsiteX107" fmla="*/ 7727691 w 11243827"/>
              <a:gd name="connsiteY107" fmla="*/ 5621064 h 5687273"/>
              <a:gd name="connsiteX108" fmla="*/ 7685998 w 11243827"/>
              <a:gd name="connsiteY108" fmla="*/ 5615564 h 5687273"/>
              <a:gd name="connsiteX109" fmla="*/ 7649302 w 11243827"/>
              <a:gd name="connsiteY109" fmla="*/ 5626541 h 5687273"/>
              <a:gd name="connsiteX110" fmla="*/ 7634083 w 11243827"/>
              <a:gd name="connsiteY110" fmla="*/ 5620862 h 5687273"/>
              <a:gd name="connsiteX111" fmla="*/ 7631455 w 11243827"/>
              <a:gd name="connsiteY111" fmla="*/ 5619708 h 5687273"/>
              <a:gd name="connsiteX112" fmla="*/ 7620952 w 11243827"/>
              <a:gd name="connsiteY112" fmla="*/ 5618872 h 5687273"/>
              <a:gd name="connsiteX113" fmla="*/ 7617992 w 11243827"/>
              <a:gd name="connsiteY113" fmla="*/ 5613914 h 5687273"/>
              <a:gd name="connsiteX114" fmla="*/ 7602182 w 11243827"/>
              <a:gd name="connsiteY114" fmla="*/ 5609271 h 5687273"/>
              <a:gd name="connsiteX115" fmla="*/ 7582847 w 11243827"/>
              <a:gd name="connsiteY115" fmla="*/ 5609047 h 5687273"/>
              <a:gd name="connsiteX116" fmla="*/ 7514158 w 11243827"/>
              <a:gd name="connsiteY116" fmla="*/ 5607737 h 5687273"/>
              <a:gd name="connsiteX117" fmla="*/ 7502955 w 11243827"/>
              <a:gd name="connsiteY117" fmla="*/ 5610415 h 5687273"/>
              <a:gd name="connsiteX118" fmla="*/ 7466391 w 11243827"/>
              <a:gd name="connsiteY118" fmla="*/ 5605949 h 5687273"/>
              <a:gd name="connsiteX119" fmla="*/ 7433806 w 11243827"/>
              <a:gd name="connsiteY119" fmla="*/ 5604945 h 5687273"/>
              <a:gd name="connsiteX120" fmla="*/ 7412693 w 11243827"/>
              <a:gd name="connsiteY120" fmla="*/ 5607075 h 5687273"/>
              <a:gd name="connsiteX121" fmla="*/ 7407159 w 11243827"/>
              <a:gd name="connsiteY121" fmla="*/ 5605310 h 5687273"/>
              <a:gd name="connsiteX122" fmla="*/ 7385900 w 11243827"/>
              <a:gd name="connsiteY122" fmla="*/ 5604171 h 5687273"/>
              <a:gd name="connsiteX123" fmla="*/ 7375071 w 11243827"/>
              <a:gd name="connsiteY123" fmla="*/ 5606788 h 5687273"/>
              <a:gd name="connsiteX124" fmla="*/ 7364382 w 11243827"/>
              <a:gd name="connsiteY124" fmla="*/ 5600762 h 5687273"/>
              <a:gd name="connsiteX125" fmla="*/ 7361770 w 11243827"/>
              <a:gd name="connsiteY125" fmla="*/ 5596347 h 5687273"/>
              <a:gd name="connsiteX126" fmla="*/ 7346641 w 11243827"/>
              <a:gd name="connsiteY126" fmla="*/ 5598329 h 5687273"/>
              <a:gd name="connsiteX127" fmla="*/ 7334238 w 11243827"/>
              <a:gd name="connsiteY127" fmla="*/ 5594014 h 5687273"/>
              <a:gd name="connsiteX128" fmla="*/ 7323426 w 11243827"/>
              <a:gd name="connsiteY128" fmla="*/ 5596835 h 5687273"/>
              <a:gd name="connsiteX129" fmla="*/ 7318938 w 11243827"/>
              <a:gd name="connsiteY129" fmla="*/ 5596200 h 5687273"/>
              <a:gd name="connsiteX130" fmla="*/ 7307784 w 11243827"/>
              <a:gd name="connsiteY130" fmla="*/ 5594065 h 5687273"/>
              <a:gd name="connsiteX131" fmla="*/ 7288540 w 11243827"/>
              <a:gd name="connsiteY131" fmla="*/ 5589320 h 5687273"/>
              <a:gd name="connsiteX132" fmla="*/ 7282537 w 11243827"/>
              <a:gd name="connsiteY132" fmla="*/ 5588660 h 5687273"/>
              <a:gd name="connsiteX133" fmla="*/ 7269466 w 11243827"/>
              <a:gd name="connsiteY133" fmla="*/ 5581404 h 5687273"/>
              <a:gd name="connsiteX134" fmla="*/ 7244165 w 11243827"/>
              <a:gd name="connsiteY134" fmla="*/ 5575200 h 5687273"/>
              <a:gd name="connsiteX135" fmla="*/ 7199619 w 11243827"/>
              <a:gd name="connsiteY135" fmla="*/ 5553550 h 5687273"/>
              <a:gd name="connsiteX136" fmla="*/ 7173434 w 11243827"/>
              <a:gd name="connsiteY136" fmla="*/ 5543219 h 5687273"/>
              <a:gd name="connsiteX137" fmla="*/ 7155718 w 11243827"/>
              <a:gd name="connsiteY137" fmla="*/ 5533697 h 5687273"/>
              <a:gd name="connsiteX138" fmla="*/ 7103430 w 11243827"/>
              <a:gd name="connsiteY138" fmla="*/ 5520249 h 5687273"/>
              <a:gd name="connsiteX139" fmla="*/ 7013746 w 11243827"/>
              <a:gd name="connsiteY139" fmla="*/ 5502470 h 5687273"/>
              <a:gd name="connsiteX140" fmla="*/ 6995379 w 11243827"/>
              <a:gd name="connsiteY140" fmla="*/ 5497693 h 5687273"/>
              <a:gd name="connsiteX141" fmla="*/ 6982475 w 11243827"/>
              <a:gd name="connsiteY141" fmla="*/ 5489641 h 5687273"/>
              <a:gd name="connsiteX142" fmla="*/ 6981994 w 11243827"/>
              <a:gd name="connsiteY142" fmla="*/ 5484335 h 5687273"/>
              <a:gd name="connsiteX143" fmla="*/ 6972355 w 11243827"/>
              <a:gd name="connsiteY143" fmla="*/ 5481074 h 5687273"/>
              <a:gd name="connsiteX144" fmla="*/ 6970394 w 11243827"/>
              <a:gd name="connsiteY144" fmla="*/ 5479383 h 5687273"/>
              <a:gd name="connsiteX145" fmla="*/ 6958543 w 11243827"/>
              <a:gd name="connsiteY145" fmla="*/ 5470507 h 5687273"/>
              <a:gd name="connsiteX146" fmla="*/ 6918276 w 11243827"/>
              <a:gd name="connsiteY146" fmla="*/ 5472034 h 5687273"/>
              <a:gd name="connsiteX147" fmla="*/ 6881046 w 11243827"/>
              <a:gd name="connsiteY147" fmla="*/ 5457070 h 5687273"/>
              <a:gd name="connsiteX148" fmla="*/ 6752164 w 11243827"/>
              <a:gd name="connsiteY148" fmla="*/ 5425021 h 5687273"/>
              <a:gd name="connsiteX149" fmla="*/ 6724964 w 11243827"/>
              <a:gd name="connsiteY149" fmla="*/ 5414071 h 5687273"/>
              <a:gd name="connsiteX150" fmla="*/ 6683286 w 11243827"/>
              <a:gd name="connsiteY150" fmla="*/ 5405383 h 5687273"/>
              <a:gd name="connsiteX151" fmla="*/ 6644277 w 11243827"/>
              <a:gd name="connsiteY151" fmla="*/ 5429684 h 5687273"/>
              <a:gd name="connsiteX152" fmla="*/ 6532914 w 11243827"/>
              <a:gd name="connsiteY152" fmla="*/ 5431205 h 5687273"/>
              <a:gd name="connsiteX153" fmla="*/ 6307459 w 11243827"/>
              <a:gd name="connsiteY153" fmla="*/ 5467087 h 5687273"/>
              <a:gd name="connsiteX154" fmla="*/ 6196243 w 11243827"/>
              <a:gd name="connsiteY154" fmla="*/ 5515042 h 5687273"/>
              <a:gd name="connsiteX155" fmla="*/ 6099124 w 11243827"/>
              <a:gd name="connsiteY155" fmla="*/ 5516848 h 5687273"/>
              <a:gd name="connsiteX156" fmla="*/ 6016077 w 11243827"/>
              <a:gd name="connsiteY156" fmla="*/ 5528642 h 5687273"/>
              <a:gd name="connsiteX157" fmla="*/ 6004389 w 11243827"/>
              <a:gd name="connsiteY157" fmla="*/ 5531206 h 5687273"/>
              <a:gd name="connsiteX158" fmla="*/ 5933945 w 11243827"/>
              <a:gd name="connsiteY158" fmla="*/ 5538840 h 5687273"/>
              <a:gd name="connsiteX159" fmla="*/ 5883936 w 11243827"/>
              <a:gd name="connsiteY159" fmla="*/ 5553807 h 5687273"/>
              <a:gd name="connsiteX160" fmla="*/ 5798331 w 11243827"/>
              <a:gd name="connsiteY160" fmla="*/ 5564248 h 5687273"/>
              <a:gd name="connsiteX161" fmla="*/ 5712738 w 11243827"/>
              <a:gd name="connsiteY161" fmla="*/ 5573120 h 5687273"/>
              <a:gd name="connsiteX162" fmla="*/ 5681342 w 11243827"/>
              <a:gd name="connsiteY162" fmla="*/ 5575621 h 5687273"/>
              <a:gd name="connsiteX163" fmla="*/ 5627167 w 11243827"/>
              <a:gd name="connsiteY163" fmla="*/ 5583215 h 5687273"/>
              <a:gd name="connsiteX164" fmla="*/ 5591414 w 11243827"/>
              <a:gd name="connsiteY164" fmla="*/ 5587695 h 5687273"/>
              <a:gd name="connsiteX165" fmla="*/ 5583028 w 11243827"/>
              <a:gd name="connsiteY165" fmla="*/ 5580877 h 5687273"/>
              <a:gd name="connsiteX166" fmla="*/ 5549426 w 11243827"/>
              <a:gd name="connsiteY166" fmla="*/ 5582858 h 5687273"/>
              <a:gd name="connsiteX167" fmla="*/ 5519999 w 11243827"/>
              <a:gd name="connsiteY167" fmla="*/ 5592246 h 5687273"/>
              <a:gd name="connsiteX168" fmla="*/ 5480028 w 11243827"/>
              <a:gd name="connsiteY168" fmla="*/ 5597282 h 5687273"/>
              <a:gd name="connsiteX169" fmla="*/ 5456175 w 11243827"/>
              <a:gd name="connsiteY169" fmla="*/ 5600371 h 5687273"/>
              <a:gd name="connsiteX170" fmla="*/ 5388463 w 11243827"/>
              <a:gd name="connsiteY170" fmla="*/ 5602638 h 5687273"/>
              <a:gd name="connsiteX171" fmla="*/ 5265898 w 11243827"/>
              <a:gd name="connsiteY171" fmla="*/ 5591830 h 5687273"/>
              <a:gd name="connsiteX172" fmla="*/ 5231231 w 11243827"/>
              <a:gd name="connsiteY172" fmla="*/ 5592790 h 5687273"/>
              <a:gd name="connsiteX173" fmla="*/ 5226996 w 11243827"/>
              <a:gd name="connsiteY173" fmla="*/ 5595040 h 5687273"/>
              <a:gd name="connsiteX174" fmla="*/ 5175988 w 11243827"/>
              <a:gd name="connsiteY174" fmla="*/ 5588131 h 5687273"/>
              <a:gd name="connsiteX175" fmla="*/ 5107470 w 11243827"/>
              <a:gd name="connsiteY175" fmla="*/ 5594771 h 5687273"/>
              <a:gd name="connsiteX176" fmla="*/ 5027868 w 11243827"/>
              <a:gd name="connsiteY176" fmla="*/ 5605624 h 5687273"/>
              <a:gd name="connsiteX177" fmla="*/ 5007324 w 11243827"/>
              <a:gd name="connsiteY177" fmla="*/ 5609209 h 5687273"/>
              <a:gd name="connsiteX178" fmla="*/ 4952559 w 11243827"/>
              <a:gd name="connsiteY178" fmla="*/ 5611402 h 5687273"/>
              <a:gd name="connsiteX179" fmla="*/ 4826081 w 11243827"/>
              <a:gd name="connsiteY179" fmla="*/ 5616191 h 5687273"/>
              <a:gd name="connsiteX180" fmla="*/ 4823501 w 11243827"/>
              <a:gd name="connsiteY180" fmla="*/ 5619174 h 5687273"/>
              <a:gd name="connsiteX181" fmla="*/ 4813093 w 11243827"/>
              <a:gd name="connsiteY181" fmla="*/ 5620026 h 5687273"/>
              <a:gd name="connsiteX182" fmla="*/ 4810563 w 11243827"/>
              <a:gd name="connsiteY182" fmla="*/ 5620787 h 5687273"/>
              <a:gd name="connsiteX183" fmla="*/ 4795818 w 11243827"/>
              <a:gd name="connsiteY183" fmla="*/ 5624618 h 5687273"/>
              <a:gd name="connsiteX184" fmla="*/ 4758404 w 11243827"/>
              <a:gd name="connsiteY184" fmla="*/ 5619510 h 5687273"/>
              <a:gd name="connsiteX185" fmla="*/ 4717254 w 11243827"/>
              <a:gd name="connsiteY185" fmla="*/ 5624155 h 5687273"/>
              <a:gd name="connsiteX186" fmla="*/ 4591958 w 11243827"/>
              <a:gd name="connsiteY186" fmla="*/ 5624710 h 5687273"/>
              <a:gd name="connsiteX187" fmla="*/ 4476215 w 11243827"/>
              <a:gd name="connsiteY187" fmla="*/ 5628210 h 5687273"/>
              <a:gd name="connsiteX188" fmla="*/ 4425193 w 11243827"/>
              <a:gd name="connsiteY188" fmla="*/ 5627414 h 5687273"/>
              <a:gd name="connsiteX189" fmla="*/ 4383866 w 11243827"/>
              <a:gd name="connsiteY189" fmla="*/ 5626546 h 5687273"/>
              <a:gd name="connsiteX190" fmla="*/ 4385596 w 11243827"/>
              <a:gd name="connsiteY190" fmla="*/ 5634646 h 5687273"/>
              <a:gd name="connsiteX191" fmla="*/ 4360864 w 11243827"/>
              <a:gd name="connsiteY191" fmla="*/ 5641173 h 5687273"/>
              <a:gd name="connsiteX192" fmla="*/ 4328321 w 11243827"/>
              <a:gd name="connsiteY192" fmla="*/ 5626332 h 5687273"/>
              <a:gd name="connsiteX193" fmla="*/ 4309842 w 11243827"/>
              <a:gd name="connsiteY193" fmla="*/ 5626471 h 5687273"/>
              <a:gd name="connsiteX194" fmla="*/ 4277424 w 11243827"/>
              <a:gd name="connsiteY194" fmla="*/ 5631598 h 5687273"/>
              <a:gd name="connsiteX195" fmla="*/ 4266627 w 11243827"/>
              <a:gd name="connsiteY195" fmla="*/ 5633969 h 5687273"/>
              <a:gd name="connsiteX196" fmla="*/ 4185525 w 11243827"/>
              <a:gd name="connsiteY196" fmla="*/ 5617508 h 5687273"/>
              <a:gd name="connsiteX197" fmla="*/ 4177617 w 11243827"/>
              <a:gd name="connsiteY197" fmla="*/ 5610903 h 5687273"/>
              <a:gd name="connsiteX198" fmla="*/ 4136948 w 11243827"/>
              <a:gd name="connsiteY198" fmla="*/ 5608031 h 5687273"/>
              <a:gd name="connsiteX199" fmla="*/ 4132323 w 11243827"/>
              <a:gd name="connsiteY199" fmla="*/ 5609784 h 5687273"/>
              <a:gd name="connsiteX200" fmla="*/ 4098620 w 11243827"/>
              <a:gd name="connsiteY200" fmla="*/ 5599672 h 5687273"/>
              <a:gd name="connsiteX201" fmla="*/ 3963475 w 11243827"/>
              <a:gd name="connsiteY201" fmla="*/ 5581841 h 5687273"/>
              <a:gd name="connsiteX202" fmla="*/ 3703613 w 11243827"/>
              <a:gd name="connsiteY202" fmla="*/ 5572482 h 5687273"/>
              <a:gd name="connsiteX203" fmla="*/ 3432987 w 11243827"/>
              <a:gd name="connsiteY203" fmla="*/ 5545768 h 5687273"/>
              <a:gd name="connsiteX204" fmla="*/ 3176381 w 11243827"/>
              <a:gd name="connsiteY204" fmla="*/ 5556110 h 5687273"/>
              <a:gd name="connsiteX205" fmla="*/ 2710156 w 11243827"/>
              <a:gd name="connsiteY205" fmla="*/ 5527517 h 5687273"/>
              <a:gd name="connsiteX206" fmla="*/ 2550206 w 11243827"/>
              <a:gd name="connsiteY206" fmla="*/ 5524958 h 5687273"/>
              <a:gd name="connsiteX207" fmla="*/ 2443041 w 11243827"/>
              <a:gd name="connsiteY207" fmla="*/ 5523990 h 5687273"/>
              <a:gd name="connsiteX208" fmla="*/ 2435613 w 11243827"/>
              <a:gd name="connsiteY208" fmla="*/ 5526704 h 5687273"/>
              <a:gd name="connsiteX209" fmla="*/ 2405682 w 11243827"/>
              <a:gd name="connsiteY209" fmla="*/ 5528307 h 5687273"/>
              <a:gd name="connsiteX210" fmla="*/ 2397487 w 11243827"/>
              <a:gd name="connsiteY210" fmla="*/ 5540337 h 5687273"/>
              <a:gd name="connsiteX211" fmla="*/ 2297454 w 11243827"/>
              <a:gd name="connsiteY211" fmla="*/ 5550765 h 5687273"/>
              <a:gd name="connsiteX212" fmla="*/ 2056700 w 11243827"/>
              <a:gd name="connsiteY212" fmla="*/ 5555489 h 5687273"/>
              <a:gd name="connsiteX213" fmla="*/ 1878530 w 11243827"/>
              <a:gd name="connsiteY213" fmla="*/ 5535330 h 5687273"/>
              <a:gd name="connsiteX214" fmla="*/ 1859292 w 11243827"/>
              <a:gd name="connsiteY214" fmla="*/ 5535461 h 5687273"/>
              <a:gd name="connsiteX215" fmla="*/ 1835626 w 11243827"/>
              <a:gd name="connsiteY215" fmla="*/ 5533793 h 5687273"/>
              <a:gd name="connsiteX216" fmla="*/ 1798939 w 11243827"/>
              <a:gd name="connsiteY216" fmla="*/ 5540285 h 5687273"/>
              <a:gd name="connsiteX217" fmla="*/ 1779046 w 11243827"/>
              <a:gd name="connsiteY217" fmla="*/ 5549949 h 5687273"/>
              <a:gd name="connsiteX218" fmla="*/ 1772421 w 11243827"/>
              <a:gd name="connsiteY218" fmla="*/ 5549018 h 5687273"/>
              <a:gd name="connsiteX219" fmla="*/ 1772052 w 11243827"/>
              <a:gd name="connsiteY219" fmla="*/ 5545689 h 5687273"/>
              <a:gd name="connsiteX220" fmla="*/ 1711543 w 11243827"/>
              <a:gd name="connsiteY220" fmla="*/ 5534558 h 5687273"/>
              <a:gd name="connsiteX221" fmla="*/ 1698891 w 11243827"/>
              <a:gd name="connsiteY221" fmla="*/ 5513187 h 5687273"/>
              <a:gd name="connsiteX222" fmla="*/ 1538763 w 11243827"/>
              <a:gd name="connsiteY222" fmla="*/ 5482781 h 5687273"/>
              <a:gd name="connsiteX223" fmla="*/ 1501533 w 11243827"/>
              <a:gd name="connsiteY223" fmla="*/ 5467817 h 5687273"/>
              <a:gd name="connsiteX224" fmla="*/ 1461266 w 11243827"/>
              <a:gd name="connsiteY224" fmla="*/ 5469343 h 5687273"/>
              <a:gd name="connsiteX225" fmla="*/ 1449415 w 11243827"/>
              <a:gd name="connsiteY225" fmla="*/ 5460467 h 5687273"/>
              <a:gd name="connsiteX226" fmla="*/ 1447454 w 11243827"/>
              <a:gd name="connsiteY226" fmla="*/ 5458776 h 5687273"/>
              <a:gd name="connsiteX227" fmla="*/ 1437814 w 11243827"/>
              <a:gd name="connsiteY227" fmla="*/ 5455515 h 5687273"/>
              <a:gd name="connsiteX228" fmla="*/ 1437334 w 11243827"/>
              <a:gd name="connsiteY228" fmla="*/ 5450209 h 5687273"/>
              <a:gd name="connsiteX229" fmla="*/ 1424429 w 11243827"/>
              <a:gd name="connsiteY229" fmla="*/ 5442157 h 5687273"/>
              <a:gd name="connsiteX230" fmla="*/ 1406063 w 11243827"/>
              <a:gd name="connsiteY230" fmla="*/ 5437380 h 5687273"/>
              <a:gd name="connsiteX231" fmla="*/ 1316379 w 11243827"/>
              <a:gd name="connsiteY231" fmla="*/ 5419601 h 5687273"/>
              <a:gd name="connsiteX232" fmla="*/ 1264090 w 11243827"/>
              <a:gd name="connsiteY232" fmla="*/ 5406153 h 5687273"/>
              <a:gd name="connsiteX233" fmla="*/ 1246374 w 11243827"/>
              <a:gd name="connsiteY233" fmla="*/ 5396631 h 5687273"/>
              <a:gd name="connsiteX234" fmla="*/ 1220190 w 11243827"/>
              <a:gd name="connsiteY234" fmla="*/ 5386301 h 5687273"/>
              <a:gd name="connsiteX235" fmla="*/ 1175643 w 11243827"/>
              <a:gd name="connsiteY235" fmla="*/ 5364651 h 5687273"/>
              <a:gd name="connsiteX236" fmla="*/ 1150342 w 11243827"/>
              <a:gd name="connsiteY236" fmla="*/ 5358447 h 5687273"/>
              <a:gd name="connsiteX237" fmla="*/ 1137272 w 11243827"/>
              <a:gd name="connsiteY237" fmla="*/ 5351191 h 5687273"/>
              <a:gd name="connsiteX238" fmla="*/ 1131268 w 11243827"/>
              <a:gd name="connsiteY238" fmla="*/ 5350530 h 5687273"/>
              <a:gd name="connsiteX239" fmla="*/ 1112024 w 11243827"/>
              <a:gd name="connsiteY239" fmla="*/ 5345786 h 5687273"/>
              <a:gd name="connsiteX240" fmla="*/ 1100870 w 11243827"/>
              <a:gd name="connsiteY240" fmla="*/ 5343651 h 5687273"/>
              <a:gd name="connsiteX241" fmla="*/ 1096383 w 11243827"/>
              <a:gd name="connsiteY241" fmla="*/ 5343015 h 5687273"/>
              <a:gd name="connsiteX242" fmla="*/ 1085571 w 11243827"/>
              <a:gd name="connsiteY242" fmla="*/ 5345836 h 5687273"/>
              <a:gd name="connsiteX243" fmla="*/ 1073168 w 11243827"/>
              <a:gd name="connsiteY243" fmla="*/ 5341521 h 5687273"/>
              <a:gd name="connsiteX244" fmla="*/ 1058039 w 11243827"/>
              <a:gd name="connsiteY244" fmla="*/ 5343504 h 5687273"/>
              <a:gd name="connsiteX245" fmla="*/ 1055426 w 11243827"/>
              <a:gd name="connsiteY245" fmla="*/ 5339088 h 5687273"/>
              <a:gd name="connsiteX246" fmla="*/ 1044738 w 11243827"/>
              <a:gd name="connsiteY246" fmla="*/ 5333063 h 5687273"/>
              <a:gd name="connsiteX247" fmla="*/ 1033909 w 11243827"/>
              <a:gd name="connsiteY247" fmla="*/ 5335680 h 5687273"/>
              <a:gd name="connsiteX248" fmla="*/ 1012649 w 11243827"/>
              <a:gd name="connsiteY248" fmla="*/ 5334541 h 5687273"/>
              <a:gd name="connsiteX249" fmla="*/ 1007115 w 11243827"/>
              <a:gd name="connsiteY249" fmla="*/ 5332775 h 5687273"/>
              <a:gd name="connsiteX250" fmla="*/ 986002 w 11243827"/>
              <a:gd name="connsiteY250" fmla="*/ 5334906 h 5687273"/>
              <a:gd name="connsiteX251" fmla="*/ 953418 w 11243827"/>
              <a:gd name="connsiteY251" fmla="*/ 5333901 h 5687273"/>
              <a:gd name="connsiteX252" fmla="*/ 916854 w 11243827"/>
              <a:gd name="connsiteY252" fmla="*/ 5329435 h 5687273"/>
              <a:gd name="connsiteX253" fmla="*/ 905651 w 11243827"/>
              <a:gd name="connsiteY253" fmla="*/ 5332114 h 5687273"/>
              <a:gd name="connsiteX254" fmla="*/ 836961 w 11243827"/>
              <a:gd name="connsiteY254" fmla="*/ 5330803 h 5687273"/>
              <a:gd name="connsiteX255" fmla="*/ 817627 w 11243827"/>
              <a:gd name="connsiteY255" fmla="*/ 5330580 h 5687273"/>
              <a:gd name="connsiteX256" fmla="*/ 801817 w 11243827"/>
              <a:gd name="connsiteY256" fmla="*/ 5325937 h 5687273"/>
              <a:gd name="connsiteX257" fmla="*/ 798857 w 11243827"/>
              <a:gd name="connsiteY257" fmla="*/ 5320979 h 5687273"/>
              <a:gd name="connsiteX258" fmla="*/ 788354 w 11243827"/>
              <a:gd name="connsiteY258" fmla="*/ 5320143 h 5687273"/>
              <a:gd name="connsiteX259" fmla="*/ 785726 w 11243827"/>
              <a:gd name="connsiteY259" fmla="*/ 5318989 h 5687273"/>
              <a:gd name="connsiteX260" fmla="*/ 770507 w 11243827"/>
              <a:gd name="connsiteY260" fmla="*/ 5313309 h 5687273"/>
              <a:gd name="connsiteX261" fmla="*/ 733810 w 11243827"/>
              <a:gd name="connsiteY261" fmla="*/ 5324286 h 5687273"/>
              <a:gd name="connsiteX262" fmla="*/ 692117 w 11243827"/>
              <a:gd name="connsiteY262" fmla="*/ 5318786 h 5687273"/>
              <a:gd name="connsiteX263" fmla="*/ 528894 w 11243827"/>
              <a:gd name="connsiteY263" fmla="*/ 5327578 h 5687273"/>
              <a:gd name="connsiteX264" fmla="*/ 507005 w 11243827"/>
              <a:gd name="connsiteY264" fmla="*/ 5310149 h 5687273"/>
              <a:gd name="connsiteX265" fmla="*/ 441302 w 11243827"/>
              <a:gd name="connsiteY265" fmla="*/ 5307062 h 5687273"/>
              <a:gd name="connsiteX266" fmla="*/ 336819 w 11243827"/>
              <a:gd name="connsiteY266" fmla="*/ 5336690 h 5687273"/>
              <a:gd name="connsiteX267" fmla="*/ 215763 w 11243827"/>
              <a:gd name="connsiteY267" fmla="*/ 5332575 h 5687273"/>
              <a:gd name="connsiteX268" fmla="*/ 205927 w 11243827"/>
              <a:gd name="connsiteY268" fmla="*/ 5339672 h 5687273"/>
              <a:gd name="connsiteX269" fmla="*/ 194189 w 11243827"/>
              <a:gd name="connsiteY269" fmla="*/ 5343588 h 5687273"/>
              <a:gd name="connsiteX270" fmla="*/ 192552 w 11243827"/>
              <a:gd name="connsiteY270" fmla="*/ 5342845 h 5687273"/>
              <a:gd name="connsiteX271" fmla="*/ 178320 w 11243827"/>
              <a:gd name="connsiteY271" fmla="*/ 5343766 h 5687273"/>
              <a:gd name="connsiteX272" fmla="*/ 175596 w 11243827"/>
              <a:gd name="connsiteY272" fmla="*/ 5346411 h 5687273"/>
              <a:gd name="connsiteX273" fmla="*/ 165951 w 11243827"/>
              <a:gd name="connsiteY273" fmla="*/ 5347808 h 5687273"/>
              <a:gd name="connsiteX274" fmla="*/ 147287 w 11243827"/>
              <a:gd name="connsiteY274" fmla="*/ 5352625 h 5687273"/>
              <a:gd name="connsiteX275" fmla="*/ 143484 w 11243827"/>
              <a:gd name="connsiteY275" fmla="*/ 5351591 h 5687273"/>
              <a:gd name="connsiteX276" fmla="*/ 114847 w 11243827"/>
              <a:gd name="connsiteY276" fmla="*/ 5355844 h 5687273"/>
              <a:gd name="connsiteX277" fmla="*/ 114306 w 11243827"/>
              <a:gd name="connsiteY277" fmla="*/ 5354983 h 5687273"/>
              <a:gd name="connsiteX278" fmla="*/ 105588 w 11243827"/>
              <a:gd name="connsiteY278" fmla="*/ 5352169 h 5687273"/>
              <a:gd name="connsiteX279" fmla="*/ 89264 w 11243827"/>
              <a:gd name="connsiteY279" fmla="*/ 5348886 h 5687273"/>
              <a:gd name="connsiteX280" fmla="*/ 49794 w 11243827"/>
              <a:gd name="connsiteY280" fmla="*/ 5329950 h 5687273"/>
              <a:gd name="connsiteX281" fmla="*/ 19924 w 11243827"/>
              <a:gd name="connsiteY281" fmla="*/ 5334282 h 5687273"/>
              <a:gd name="connsiteX282" fmla="*/ 13819 w 11243827"/>
              <a:gd name="connsiteY282" fmla="*/ 5334653 h 5687273"/>
              <a:gd name="connsiteX283" fmla="*/ 13657 w 11243827"/>
              <a:gd name="connsiteY283" fmla="*/ 5334455 h 5687273"/>
              <a:gd name="connsiteX284" fmla="*/ 7139 w 11243827"/>
              <a:gd name="connsiteY284" fmla="*/ 5334438 h 5687273"/>
              <a:gd name="connsiteX285" fmla="*/ 2684 w 11243827"/>
              <a:gd name="connsiteY285" fmla="*/ 5335333 h 5687273"/>
              <a:gd name="connsiteX286" fmla="*/ 0 w 11243827"/>
              <a:gd name="connsiteY286" fmla="*/ 5335496 h 5687273"/>
              <a:gd name="connsiteX287" fmla="*/ 0 w 11243827"/>
              <a:gd name="connsiteY287" fmla="*/ 10592 h 5687273"/>
              <a:gd name="connsiteX288" fmla="*/ 11243827 w 11243827"/>
              <a:gd name="connsiteY288" fmla="*/ 0 h 56872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15763 w 11243827"/>
              <a:gd name="connsiteY266" fmla="*/ 5332575 h 5641173"/>
              <a:gd name="connsiteX267" fmla="*/ 205927 w 11243827"/>
              <a:gd name="connsiteY267" fmla="*/ 5339672 h 5641173"/>
              <a:gd name="connsiteX268" fmla="*/ 194189 w 11243827"/>
              <a:gd name="connsiteY268" fmla="*/ 5343588 h 5641173"/>
              <a:gd name="connsiteX269" fmla="*/ 192552 w 11243827"/>
              <a:gd name="connsiteY269" fmla="*/ 5342845 h 5641173"/>
              <a:gd name="connsiteX270" fmla="*/ 178320 w 11243827"/>
              <a:gd name="connsiteY270" fmla="*/ 5343766 h 5641173"/>
              <a:gd name="connsiteX271" fmla="*/ 175596 w 11243827"/>
              <a:gd name="connsiteY271" fmla="*/ 5346411 h 5641173"/>
              <a:gd name="connsiteX272" fmla="*/ 165951 w 11243827"/>
              <a:gd name="connsiteY272" fmla="*/ 5347808 h 5641173"/>
              <a:gd name="connsiteX273" fmla="*/ 147287 w 11243827"/>
              <a:gd name="connsiteY273" fmla="*/ 5352625 h 5641173"/>
              <a:gd name="connsiteX274" fmla="*/ 143484 w 11243827"/>
              <a:gd name="connsiteY274" fmla="*/ 5351591 h 5641173"/>
              <a:gd name="connsiteX275" fmla="*/ 114847 w 11243827"/>
              <a:gd name="connsiteY275" fmla="*/ 5355844 h 5641173"/>
              <a:gd name="connsiteX276" fmla="*/ 114306 w 11243827"/>
              <a:gd name="connsiteY276" fmla="*/ 5354983 h 5641173"/>
              <a:gd name="connsiteX277" fmla="*/ 105588 w 11243827"/>
              <a:gd name="connsiteY277" fmla="*/ 5352169 h 5641173"/>
              <a:gd name="connsiteX278" fmla="*/ 89264 w 11243827"/>
              <a:gd name="connsiteY278" fmla="*/ 5348886 h 5641173"/>
              <a:gd name="connsiteX279" fmla="*/ 49794 w 11243827"/>
              <a:gd name="connsiteY279" fmla="*/ 5329950 h 5641173"/>
              <a:gd name="connsiteX280" fmla="*/ 19924 w 11243827"/>
              <a:gd name="connsiteY280" fmla="*/ 5334282 h 5641173"/>
              <a:gd name="connsiteX281" fmla="*/ 13819 w 11243827"/>
              <a:gd name="connsiteY281" fmla="*/ 5334653 h 5641173"/>
              <a:gd name="connsiteX282" fmla="*/ 13657 w 11243827"/>
              <a:gd name="connsiteY282" fmla="*/ 5334455 h 5641173"/>
              <a:gd name="connsiteX283" fmla="*/ 7139 w 11243827"/>
              <a:gd name="connsiteY283" fmla="*/ 5334438 h 5641173"/>
              <a:gd name="connsiteX284" fmla="*/ 2684 w 11243827"/>
              <a:gd name="connsiteY284" fmla="*/ 5335333 h 5641173"/>
              <a:gd name="connsiteX285" fmla="*/ 0 w 11243827"/>
              <a:gd name="connsiteY285" fmla="*/ 5335496 h 5641173"/>
              <a:gd name="connsiteX286" fmla="*/ 0 w 11243827"/>
              <a:gd name="connsiteY286" fmla="*/ 10592 h 5641173"/>
              <a:gd name="connsiteX287" fmla="*/ 11243827 w 11243827"/>
              <a:gd name="connsiteY287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15763 w 11243827"/>
              <a:gd name="connsiteY266" fmla="*/ 5332575 h 5641173"/>
              <a:gd name="connsiteX267" fmla="*/ 270932 w 11243827"/>
              <a:gd name="connsiteY267" fmla="*/ 5345451 h 5641173"/>
              <a:gd name="connsiteX268" fmla="*/ 194189 w 11243827"/>
              <a:gd name="connsiteY268" fmla="*/ 5343588 h 5641173"/>
              <a:gd name="connsiteX269" fmla="*/ 192552 w 11243827"/>
              <a:gd name="connsiteY269" fmla="*/ 5342845 h 5641173"/>
              <a:gd name="connsiteX270" fmla="*/ 178320 w 11243827"/>
              <a:gd name="connsiteY270" fmla="*/ 5343766 h 5641173"/>
              <a:gd name="connsiteX271" fmla="*/ 175596 w 11243827"/>
              <a:gd name="connsiteY271" fmla="*/ 5346411 h 5641173"/>
              <a:gd name="connsiteX272" fmla="*/ 165951 w 11243827"/>
              <a:gd name="connsiteY272" fmla="*/ 5347808 h 5641173"/>
              <a:gd name="connsiteX273" fmla="*/ 147287 w 11243827"/>
              <a:gd name="connsiteY273" fmla="*/ 5352625 h 5641173"/>
              <a:gd name="connsiteX274" fmla="*/ 143484 w 11243827"/>
              <a:gd name="connsiteY274" fmla="*/ 5351591 h 5641173"/>
              <a:gd name="connsiteX275" fmla="*/ 114847 w 11243827"/>
              <a:gd name="connsiteY275" fmla="*/ 5355844 h 5641173"/>
              <a:gd name="connsiteX276" fmla="*/ 114306 w 11243827"/>
              <a:gd name="connsiteY276" fmla="*/ 5354983 h 5641173"/>
              <a:gd name="connsiteX277" fmla="*/ 105588 w 11243827"/>
              <a:gd name="connsiteY277" fmla="*/ 5352169 h 5641173"/>
              <a:gd name="connsiteX278" fmla="*/ 89264 w 11243827"/>
              <a:gd name="connsiteY278" fmla="*/ 5348886 h 5641173"/>
              <a:gd name="connsiteX279" fmla="*/ 49794 w 11243827"/>
              <a:gd name="connsiteY279" fmla="*/ 5329950 h 5641173"/>
              <a:gd name="connsiteX280" fmla="*/ 19924 w 11243827"/>
              <a:gd name="connsiteY280" fmla="*/ 5334282 h 5641173"/>
              <a:gd name="connsiteX281" fmla="*/ 13819 w 11243827"/>
              <a:gd name="connsiteY281" fmla="*/ 5334653 h 5641173"/>
              <a:gd name="connsiteX282" fmla="*/ 13657 w 11243827"/>
              <a:gd name="connsiteY282" fmla="*/ 5334455 h 5641173"/>
              <a:gd name="connsiteX283" fmla="*/ 7139 w 11243827"/>
              <a:gd name="connsiteY283" fmla="*/ 5334438 h 5641173"/>
              <a:gd name="connsiteX284" fmla="*/ 2684 w 11243827"/>
              <a:gd name="connsiteY284" fmla="*/ 5335333 h 5641173"/>
              <a:gd name="connsiteX285" fmla="*/ 0 w 11243827"/>
              <a:gd name="connsiteY285" fmla="*/ 5335496 h 5641173"/>
              <a:gd name="connsiteX286" fmla="*/ 0 w 11243827"/>
              <a:gd name="connsiteY286" fmla="*/ 10592 h 5641173"/>
              <a:gd name="connsiteX287" fmla="*/ 11243827 w 11243827"/>
              <a:gd name="connsiteY287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70932 w 11243827"/>
              <a:gd name="connsiteY266" fmla="*/ 5345451 h 5641173"/>
              <a:gd name="connsiteX267" fmla="*/ 194189 w 11243827"/>
              <a:gd name="connsiteY267" fmla="*/ 5343588 h 5641173"/>
              <a:gd name="connsiteX268" fmla="*/ 192552 w 11243827"/>
              <a:gd name="connsiteY268" fmla="*/ 5342845 h 5641173"/>
              <a:gd name="connsiteX269" fmla="*/ 178320 w 11243827"/>
              <a:gd name="connsiteY269" fmla="*/ 5343766 h 5641173"/>
              <a:gd name="connsiteX270" fmla="*/ 175596 w 11243827"/>
              <a:gd name="connsiteY270" fmla="*/ 5346411 h 5641173"/>
              <a:gd name="connsiteX271" fmla="*/ 165951 w 11243827"/>
              <a:gd name="connsiteY271" fmla="*/ 5347808 h 5641173"/>
              <a:gd name="connsiteX272" fmla="*/ 147287 w 11243827"/>
              <a:gd name="connsiteY272" fmla="*/ 5352625 h 5641173"/>
              <a:gd name="connsiteX273" fmla="*/ 143484 w 11243827"/>
              <a:gd name="connsiteY273" fmla="*/ 5351591 h 5641173"/>
              <a:gd name="connsiteX274" fmla="*/ 114847 w 11243827"/>
              <a:gd name="connsiteY274" fmla="*/ 5355844 h 5641173"/>
              <a:gd name="connsiteX275" fmla="*/ 114306 w 11243827"/>
              <a:gd name="connsiteY275" fmla="*/ 5354983 h 5641173"/>
              <a:gd name="connsiteX276" fmla="*/ 105588 w 11243827"/>
              <a:gd name="connsiteY276" fmla="*/ 5352169 h 5641173"/>
              <a:gd name="connsiteX277" fmla="*/ 89264 w 11243827"/>
              <a:gd name="connsiteY277" fmla="*/ 5348886 h 5641173"/>
              <a:gd name="connsiteX278" fmla="*/ 49794 w 11243827"/>
              <a:gd name="connsiteY278" fmla="*/ 5329950 h 5641173"/>
              <a:gd name="connsiteX279" fmla="*/ 19924 w 11243827"/>
              <a:gd name="connsiteY279" fmla="*/ 5334282 h 5641173"/>
              <a:gd name="connsiteX280" fmla="*/ 13819 w 11243827"/>
              <a:gd name="connsiteY280" fmla="*/ 5334653 h 5641173"/>
              <a:gd name="connsiteX281" fmla="*/ 13657 w 11243827"/>
              <a:gd name="connsiteY281" fmla="*/ 5334455 h 5641173"/>
              <a:gd name="connsiteX282" fmla="*/ 7139 w 11243827"/>
              <a:gd name="connsiteY282" fmla="*/ 5334438 h 5641173"/>
              <a:gd name="connsiteX283" fmla="*/ 2684 w 11243827"/>
              <a:gd name="connsiteY283" fmla="*/ 5335333 h 5641173"/>
              <a:gd name="connsiteX284" fmla="*/ 0 w 11243827"/>
              <a:gd name="connsiteY284" fmla="*/ 5335496 h 5641173"/>
              <a:gd name="connsiteX285" fmla="*/ 0 w 11243827"/>
              <a:gd name="connsiteY285" fmla="*/ 10592 h 5641173"/>
              <a:gd name="connsiteX286" fmla="*/ 11243827 w 11243827"/>
              <a:gd name="connsiteY286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70932 w 11243827"/>
              <a:gd name="connsiteY266" fmla="*/ 5345451 h 5641173"/>
              <a:gd name="connsiteX267" fmla="*/ 194189 w 11243827"/>
              <a:gd name="connsiteY267" fmla="*/ 5343588 h 5641173"/>
              <a:gd name="connsiteX268" fmla="*/ 192552 w 11243827"/>
              <a:gd name="connsiteY268" fmla="*/ 5342845 h 5641173"/>
              <a:gd name="connsiteX269" fmla="*/ 178320 w 11243827"/>
              <a:gd name="connsiteY269" fmla="*/ 5343766 h 5641173"/>
              <a:gd name="connsiteX270" fmla="*/ 175596 w 11243827"/>
              <a:gd name="connsiteY270" fmla="*/ 5346411 h 5641173"/>
              <a:gd name="connsiteX271" fmla="*/ 165951 w 11243827"/>
              <a:gd name="connsiteY271" fmla="*/ 5347808 h 5641173"/>
              <a:gd name="connsiteX272" fmla="*/ 147287 w 11243827"/>
              <a:gd name="connsiteY272" fmla="*/ 5352625 h 5641173"/>
              <a:gd name="connsiteX273" fmla="*/ 143484 w 11243827"/>
              <a:gd name="connsiteY273" fmla="*/ 5351591 h 5641173"/>
              <a:gd name="connsiteX274" fmla="*/ 114847 w 11243827"/>
              <a:gd name="connsiteY274" fmla="*/ 5355844 h 5641173"/>
              <a:gd name="connsiteX275" fmla="*/ 114306 w 11243827"/>
              <a:gd name="connsiteY275" fmla="*/ 5354983 h 5641173"/>
              <a:gd name="connsiteX276" fmla="*/ 89264 w 11243827"/>
              <a:gd name="connsiteY276" fmla="*/ 5348886 h 5641173"/>
              <a:gd name="connsiteX277" fmla="*/ 49794 w 11243827"/>
              <a:gd name="connsiteY277" fmla="*/ 5329950 h 5641173"/>
              <a:gd name="connsiteX278" fmla="*/ 19924 w 11243827"/>
              <a:gd name="connsiteY278" fmla="*/ 5334282 h 5641173"/>
              <a:gd name="connsiteX279" fmla="*/ 13819 w 11243827"/>
              <a:gd name="connsiteY279" fmla="*/ 5334653 h 5641173"/>
              <a:gd name="connsiteX280" fmla="*/ 13657 w 11243827"/>
              <a:gd name="connsiteY280" fmla="*/ 5334455 h 5641173"/>
              <a:gd name="connsiteX281" fmla="*/ 7139 w 11243827"/>
              <a:gd name="connsiteY281" fmla="*/ 5334438 h 5641173"/>
              <a:gd name="connsiteX282" fmla="*/ 2684 w 11243827"/>
              <a:gd name="connsiteY282" fmla="*/ 5335333 h 5641173"/>
              <a:gd name="connsiteX283" fmla="*/ 0 w 11243827"/>
              <a:gd name="connsiteY283" fmla="*/ 5335496 h 5641173"/>
              <a:gd name="connsiteX284" fmla="*/ 0 w 11243827"/>
              <a:gd name="connsiteY284" fmla="*/ 10592 h 5641173"/>
              <a:gd name="connsiteX285" fmla="*/ 11243827 w 11243827"/>
              <a:gd name="connsiteY285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70932 w 11243827"/>
              <a:gd name="connsiteY266" fmla="*/ 5345451 h 5641173"/>
              <a:gd name="connsiteX267" fmla="*/ 194189 w 11243827"/>
              <a:gd name="connsiteY267" fmla="*/ 5343588 h 5641173"/>
              <a:gd name="connsiteX268" fmla="*/ 192552 w 11243827"/>
              <a:gd name="connsiteY268" fmla="*/ 5342845 h 5641173"/>
              <a:gd name="connsiteX269" fmla="*/ 178320 w 11243827"/>
              <a:gd name="connsiteY269" fmla="*/ 5343766 h 5641173"/>
              <a:gd name="connsiteX270" fmla="*/ 175596 w 11243827"/>
              <a:gd name="connsiteY270" fmla="*/ 5346411 h 5641173"/>
              <a:gd name="connsiteX271" fmla="*/ 165951 w 11243827"/>
              <a:gd name="connsiteY271" fmla="*/ 5347808 h 5641173"/>
              <a:gd name="connsiteX272" fmla="*/ 147287 w 11243827"/>
              <a:gd name="connsiteY272" fmla="*/ 5352625 h 5641173"/>
              <a:gd name="connsiteX273" fmla="*/ 114847 w 11243827"/>
              <a:gd name="connsiteY273" fmla="*/ 5355844 h 5641173"/>
              <a:gd name="connsiteX274" fmla="*/ 114306 w 11243827"/>
              <a:gd name="connsiteY274" fmla="*/ 5354983 h 5641173"/>
              <a:gd name="connsiteX275" fmla="*/ 89264 w 11243827"/>
              <a:gd name="connsiteY275" fmla="*/ 5348886 h 5641173"/>
              <a:gd name="connsiteX276" fmla="*/ 49794 w 11243827"/>
              <a:gd name="connsiteY276" fmla="*/ 5329950 h 5641173"/>
              <a:gd name="connsiteX277" fmla="*/ 19924 w 11243827"/>
              <a:gd name="connsiteY277" fmla="*/ 5334282 h 5641173"/>
              <a:gd name="connsiteX278" fmla="*/ 13819 w 11243827"/>
              <a:gd name="connsiteY278" fmla="*/ 5334653 h 5641173"/>
              <a:gd name="connsiteX279" fmla="*/ 13657 w 11243827"/>
              <a:gd name="connsiteY279" fmla="*/ 5334455 h 5641173"/>
              <a:gd name="connsiteX280" fmla="*/ 7139 w 11243827"/>
              <a:gd name="connsiteY280" fmla="*/ 5334438 h 5641173"/>
              <a:gd name="connsiteX281" fmla="*/ 2684 w 11243827"/>
              <a:gd name="connsiteY281" fmla="*/ 5335333 h 5641173"/>
              <a:gd name="connsiteX282" fmla="*/ 0 w 11243827"/>
              <a:gd name="connsiteY282" fmla="*/ 5335496 h 5641173"/>
              <a:gd name="connsiteX283" fmla="*/ 0 w 11243827"/>
              <a:gd name="connsiteY283" fmla="*/ 10592 h 5641173"/>
              <a:gd name="connsiteX284" fmla="*/ 11243827 w 11243827"/>
              <a:gd name="connsiteY284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70932 w 11243827"/>
              <a:gd name="connsiteY266" fmla="*/ 5345451 h 5641173"/>
              <a:gd name="connsiteX267" fmla="*/ 194189 w 11243827"/>
              <a:gd name="connsiteY267" fmla="*/ 5343588 h 5641173"/>
              <a:gd name="connsiteX268" fmla="*/ 192552 w 11243827"/>
              <a:gd name="connsiteY268" fmla="*/ 5342845 h 5641173"/>
              <a:gd name="connsiteX269" fmla="*/ 178320 w 11243827"/>
              <a:gd name="connsiteY269" fmla="*/ 5343766 h 5641173"/>
              <a:gd name="connsiteX270" fmla="*/ 175596 w 11243827"/>
              <a:gd name="connsiteY270" fmla="*/ 5346411 h 5641173"/>
              <a:gd name="connsiteX271" fmla="*/ 147287 w 11243827"/>
              <a:gd name="connsiteY271" fmla="*/ 5352625 h 5641173"/>
              <a:gd name="connsiteX272" fmla="*/ 114847 w 11243827"/>
              <a:gd name="connsiteY272" fmla="*/ 5355844 h 5641173"/>
              <a:gd name="connsiteX273" fmla="*/ 114306 w 11243827"/>
              <a:gd name="connsiteY273" fmla="*/ 5354983 h 5641173"/>
              <a:gd name="connsiteX274" fmla="*/ 89264 w 11243827"/>
              <a:gd name="connsiteY274" fmla="*/ 5348886 h 5641173"/>
              <a:gd name="connsiteX275" fmla="*/ 49794 w 11243827"/>
              <a:gd name="connsiteY275" fmla="*/ 5329950 h 5641173"/>
              <a:gd name="connsiteX276" fmla="*/ 19924 w 11243827"/>
              <a:gd name="connsiteY276" fmla="*/ 5334282 h 5641173"/>
              <a:gd name="connsiteX277" fmla="*/ 13819 w 11243827"/>
              <a:gd name="connsiteY277" fmla="*/ 5334653 h 5641173"/>
              <a:gd name="connsiteX278" fmla="*/ 13657 w 11243827"/>
              <a:gd name="connsiteY278" fmla="*/ 5334455 h 5641173"/>
              <a:gd name="connsiteX279" fmla="*/ 7139 w 11243827"/>
              <a:gd name="connsiteY279" fmla="*/ 5334438 h 5641173"/>
              <a:gd name="connsiteX280" fmla="*/ 2684 w 11243827"/>
              <a:gd name="connsiteY280" fmla="*/ 5335333 h 5641173"/>
              <a:gd name="connsiteX281" fmla="*/ 0 w 11243827"/>
              <a:gd name="connsiteY281" fmla="*/ 5335496 h 5641173"/>
              <a:gd name="connsiteX282" fmla="*/ 0 w 11243827"/>
              <a:gd name="connsiteY282" fmla="*/ 10592 h 5641173"/>
              <a:gd name="connsiteX283" fmla="*/ 11243827 w 11243827"/>
              <a:gd name="connsiteY283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12024 w 11243827"/>
              <a:gd name="connsiteY238" fmla="*/ 5345786 h 5641173"/>
              <a:gd name="connsiteX239" fmla="*/ 1100870 w 11243827"/>
              <a:gd name="connsiteY239" fmla="*/ 5343651 h 5641173"/>
              <a:gd name="connsiteX240" fmla="*/ 1096383 w 11243827"/>
              <a:gd name="connsiteY240" fmla="*/ 5343015 h 5641173"/>
              <a:gd name="connsiteX241" fmla="*/ 1085571 w 11243827"/>
              <a:gd name="connsiteY241" fmla="*/ 5345836 h 5641173"/>
              <a:gd name="connsiteX242" fmla="*/ 1073168 w 11243827"/>
              <a:gd name="connsiteY242" fmla="*/ 5341521 h 5641173"/>
              <a:gd name="connsiteX243" fmla="*/ 1058039 w 11243827"/>
              <a:gd name="connsiteY243" fmla="*/ 5343504 h 5641173"/>
              <a:gd name="connsiteX244" fmla="*/ 1055426 w 11243827"/>
              <a:gd name="connsiteY244" fmla="*/ 5339088 h 5641173"/>
              <a:gd name="connsiteX245" fmla="*/ 1044738 w 11243827"/>
              <a:gd name="connsiteY245" fmla="*/ 5333063 h 5641173"/>
              <a:gd name="connsiteX246" fmla="*/ 1033909 w 11243827"/>
              <a:gd name="connsiteY246" fmla="*/ 5335680 h 5641173"/>
              <a:gd name="connsiteX247" fmla="*/ 1012649 w 11243827"/>
              <a:gd name="connsiteY247" fmla="*/ 5334541 h 5641173"/>
              <a:gd name="connsiteX248" fmla="*/ 1007115 w 11243827"/>
              <a:gd name="connsiteY248" fmla="*/ 5332775 h 5641173"/>
              <a:gd name="connsiteX249" fmla="*/ 986002 w 11243827"/>
              <a:gd name="connsiteY249" fmla="*/ 5334906 h 5641173"/>
              <a:gd name="connsiteX250" fmla="*/ 953418 w 11243827"/>
              <a:gd name="connsiteY250" fmla="*/ 5333901 h 5641173"/>
              <a:gd name="connsiteX251" fmla="*/ 916854 w 11243827"/>
              <a:gd name="connsiteY251" fmla="*/ 5329435 h 5641173"/>
              <a:gd name="connsiteX252" fmla="*/ 905651 w 11243827"/>
              <a:gd name="connsiteY252" fmla="*/ 5332114 h 5641173"/>
              <a:gd name="connsiteX253" fmla="*/ 836961 w 11243827"/>
              <a:gd name="connsiteY253" fmla="*/ 5330803 h 5641173"/>
              <a:gd name="connsiteX254" fmla="*/ 817627 w 11243827"/>
              <a:gd name="connsiteY254" fmla="*/ 5330580 h 5641173"/>
              <a:gd name="connsiteX255" fmla="*/ 801817 w 11243827"/>
              <a:gd name="connsiteY255" fmla="*/ 5325937 h 5641173"/>
              <a:gd name="connsiteX256" fmla="*/ 798857 w 11243827"/>
              <a:gd name="connsiteY256" fmla="*/ 5320979 h 5641173"/>
              <a:gd name="connsiteX257" fmla="*/ 788354 w 11243827"/>
              <a:gd name="connsiteY257" fmla="*/ 5320143 h 5641173"/>
              <a:gd name="connsiteX258" fmla="*/ 785726 w 11243827"/>
              <a:gd name="connsiteY258" fmla="*/ 5318989 h 5641173"/>
              <a:gd name="connsiteX259" fmla="*/ 770507 w 11243827"/>
              <a:gd name="connsiteY259" fmla="*/ 5313309 h 5641173"/>
              <a:gd name="connsiteX260" fmla="*/ 733810 w 11243827"/>
              <a:gd name="connsiteY260" fmla="*/ 5324286 h 5641173"/>
              <a:gd name="connsiteX261" fmla="*/ 692117 w 11243827"/>
              <a:gd name="connsiteY261" fmla="*/ 5318786 h 5641173"/>
              <a:gd name="connsiteX262" fmla="*/ 574943 w 11243827"/>
              <a:gd name="connsiteY262" fmla="*/ 5327578 h 5641173"/>
              <a:gd name="connsiteX263" fmla="*/ 441302 w 11243827"/>
              <a:gd name="connsiteY263" fmla="*/ 5307062 h 5641173"/>
              <a:gd name="connsiteX264" fmla="*/ 336819 w 11243827"/>
              <a:gd name="connsiteY264" fmla="*/ 5336690 h 5641173"/>
              <a:gd name="connsiteX265" fmla="*/ 270932 w 11243827"/>
              <a:gd name="connsiteY265" fmla="*/ 5345451 h 5641173"/>
              <a:gd name="connsiteX266" fmla="*/ 194189 w 11243827"/>
              <a:gd name="connsiteY266" fmla="*/ 5343588 h 5641173"/>
              <a:gd name="connsiteX267" fmla="*/ 192552 w 11243827"/>
              <a:gd name="connsiteY267" fmla="*/ 5342845 h 5641173"/>
              <a:gd name="connsiteX268" fmla="*/ 178320 w 11243827"/>
              <a:gd name="connsiteY268" fmla="*/ 5343766 h 5641173"/>
              <a:gd name="connsiteX269" fmla="*/ 175596 w 11243827"/>
              <a:gd name="connsiteY269" fmla="*/ 5346411 h 5641173"/>
              <a:gd name="connsiteX270" fmla="*/ 147287 w 11243827"/>
              <a:gd name="connsiteY270" fmla="*/ 5352625 h 5641173"/>
              <a:gd name="connsiteX271" fmla="*/ 114847 w 11243827"/>
              <a:gd name="connsiteY271" fmla="*/ 5355844 h 5641173"/>
              <a:gd name="connsiteX272" fmla="*/ 114306 w 11243827"/>
              <a:gd name="connsiteY272" fmla="*/ 5354983 h 5641173"/>
              <a:gd name="connsiteX273" fmla="*/ 89264 w 11243827"/>
              <a:gd name="connsiteY273" fmla="*/ 5348886 h 5641173"/>
              <a:gd name="connsiteX274" fmla="*/ 49794 w 11243827"/>
              <a:gd name="connsiteY274" fmla="*/ 5329950 h 5641173"/>
              <a:gd name="connsiteX275" fmla="*/ 19924 w 11243827"/>
              <a:gd name="connsiteY275" fmla="*/ 5334282 h 5641173"/>
              <a:gd name="connsiteX276" fmla="*/ 13819 w 11243827"/>
              <a:gd name="connsiteY276" fmla="*/ 5334653 h 5641173"/>
              <a:gd name="connsiteX277" fmla="*/ 13657 w 11243827"/>
              <a:gd name="connsiteY277" fmla="*/ 5334455 h 5641173"/>
              <a:gd name="connsiteX278" fmla="*/ 7139 w 11243827"/>
              <a:gd name="connsiteY278" fmla="*/ 5334438 h 5641173"/>
              <a:gd name="connsiteX279" fmla="*/ 2684 w 11243827"/>
              <a:gd name="connsiteY279" fmla="*/ 5335333 h 5641173"/>
              <a:gd name="connsiteX280" fmla="*/ 0 w 11243827"/>
              <a:gd name="connsiteY280" fmla="*/ 5335496 h 5641173"/>
              <a:gd name="connsiteX281" fmla="*/ 0 w 11243827"/>
              <a:gd name="connsiteY281" fmla="*/ 10592 h 5641173"/>
              <a:gd name="connsiteX282" fmla="*/ 11243827 w 11243827"/>
              <a:gd name="connsiteY282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45836 h 5641173"/>
              <a:gd name="connsiteX241" fmla="*/ 1073168 w 11243827"/>
              <a:gd name="connsiteY241" fmla="*/ 5341521 h 5641173"/>
              <a:gd name="connsiteX242" fmla="*/ 1058039 w 11243827"/>
              <a:gd name="connsiteY242" fmla="*/ 5343504 h 5641173"/>
              <a:gd name="connsiteX243" fmla="*/ 1055426 w 11243827"/>
              <a:gd name="connsiteY243" fmla="*/ 5339088 h 5641173"/>
              <a:gd name="connsiteX244" fmla="*/ 1044738 w 11243827"/>
              <a:gd name="connsiteY244" fmla="*/ 5333063 h 5641173"/>
              <a:gd name="connsiteX245" fmla="*/ 1033909 w 11243827"/>
              <a:gd name="connsiteY245" fmla="*/ 5335680 h 5641173"/>
              <a:gd name="connsiteX246" fmla="*/ 1012649 w 11243827"/>
              <a:gd name="connsiteY246" fmla="*/ 5334541 h 5641173"/>
              <a:gd name="connsiteX247" fmla="*/ 1007115 w 11243827"/>
              <a:gd name="connsiteY247" fmla="*/ 5332775 h 5641173"/>
              <a:gd name="connsiteX248" fmla="*/ 986002 w 11243827"/>
              <a:gd name="connsiteY248" fmla="*/ 5334906 h 5641173"/>
              <a:gd name="connsiteX249" fmla="*/ 953418 w 11243827"/>
              <a:gd name="connsiteY249" fmla="*/ 5333901 h 5641173"/>
              <a:gd name="connsiteX250" fmla="*/ 916854 w 11243827"/>
              <a:gd name="connsiteY250" fmla="*/ 5329435 h 5641173"/>
              <a:gd name="connsiteX251" fmla="*/ 905651 w 11243827"/>
              <a:gd name="connsiteY251" fmla="*/ 5332114 h 5641173"/>
              <a:gd name="connsiteX252" fmla="*/ 836961 w 11243827"/>
              <a:gd name="connsiteY252" fmla="*/ 5330803 h 5641173"/>
              <a:gd name="connsiteX253" fmla="*/ 817627 w 11243827"/>
              <a:gd name="connsiteY253" fmla="*/ 5330580 h 5641173"/>
              <a:gd name="connsiteX254" fmla="*/ 801817 w 11243827"/>
              <a:gd name="connsiteY254" fmla="*/ 5325937 h 5641173"/>
              <a:gd name="connsiteX255" fmla="*/ 798857 w 11243827"/>
              <a:gd name="connsiteY255" fmla="*/ 5320979 h 5641173"/>
              <a:gd name="connsiteX256" fmla="*/ 788354 w 11243827"/>
              <a:gd name="connsiteY256" fmla="*/ 5320143 h 5641173"/>
              <a:gd name="connsiteX257" fmla="*/ 785726 w 11243827"/>
              <a:gd name="connsiteY257" fmla="*/ 5318989 h 5641173"/>
              <a:gd name="connsiteX258" fmla="*/ 770507 w 11243827"/>
              <a:gd name="connsiteY258" fmla="*/ 5313309 h 5641173"/>
              <a:gd name="connsiteX259" fmla="*/ 733810 w 11243827"/>
              <a:gd name="connsiteY259" fmla="*/ 5324286 h 5641173"/>
              <a:gd name="connsiteX260" fmla="*/ 692117 w 11243827"/>
              <a:gd name="connsiteY260" fmla="*/ 5318786 h 5641173"/>
              <a:gd name="connsiteX261" fmla="*/ 574943 w 11243827"/>
              <a:gd name="connsiteY261" fmla="*/ 5327578 h 5641173"/>
              <a:gd name="connsiteX262" fmla="*/ 441302 w 11243827"/>
              <a:gd name="connsiteY262" fmla="*/ 5307062 h 5641173"/>
              <a:gd name="connsiteX263" fmla="*/ 336819 w 11243827"/>
              <a:gd name="connsiteY263" fmla="*/ 5336690 h 5641173"/>
              <a:gd name="connsiteX264" fmla="*/ 270932 w 11243827"/>
              <a:gd name="connsiteY264" fmla="*/ 5345451 h 5641173"/>
              <a:gd name="connsiteX265" fmla="*/ 194189 w 11243827"/>
              <a:gd name="connsiteY265" fmla="*/ 5343588 h 5641173"/>
              <a:gd name="connsiteX266" fmla="*/ 192552 w 11243827"/>
              <a:gd name="connsiteY266" fmla="*/ 5342845 h 5641173"/>
              <a:gd name="connsiteX267" fmla="*/ 178320 w 11243827"/>
              <a:gd name="connsiteY267" fmla="*/ 5343766 h 5641173"/>
              <a:gd name="connsiteX268" fmla="*/ 175596 w 11243827"/>
              <a:gd name="connsiteY268" fmla="*/ 5346411 h 5641173"/>
              <a:gd name="connsiteX269" fmla="*/ 147287 w 11243827"/>
              <a:gd name="connsiteY269" fmla="*/ 5352625 h 5641173"/>
              <a:gd name="connsiteX270" fmla="*/ 114847 w 11243827"/>
              <a:gd name="connsiteY270" fmla="*/ 5355844 h 5641173"/>
              <a:gd name="connsiteX271" fmla="*/ 114306 w 11243827"/>
              <a:gd name="connsiteY271" fmla="*/ 5354983 h 5641173"/>
              <a:gd name="connsiteX272" fmla="*/ 89264 w 11243827"/>
              <a:gd name="connsiteY272" fmla="*/ 5348886 h 5641173"/>
              <a:gd name="connsiteX273" fmla="*/ 49794 w 11243827"/>
              <a:gd name="connsiteY273" fmla="*/ 5329950 h 5641173"/>
              <a:gd name="connsiteX274" fmla="*/ 19924 w 11243827"/>
              <a:gd name="connsiteY274" fmla="*/ 5334282 h 5641173"/>
              <a:gd name="connsiteX275" fmla="*/ 13819 w 11243827"/>
              <a:gd name="connsiteY275" fmla="*/ 5334653 h 5641173"/>
              <a:gd name="connsiteX276" fmla="*/ 13657 w 11243827"/>
              <a:gd name="connsiteY276" fmla="*/ 5334455 h 5641173"/>
              <a:gd name="connsiteX277" fmla="*/ 7139 w 11243827"/>
              <a:gd name="connsiteY277" fmla="*/ 5334438 h 5641173"/>
              <a:gd name="connsiteX278" fmla="*/ 2684 w 11243827"/>
              <a:gd name="connsiteY278" fmla="*/ 5335333 h 5641173"/>
              <a:gd name="connsiteX279" fmla="*/ 0 w 11243827"/>
              <a:gd name="connsiteY279" fmla="*/ 5335496 h 5641173"/>
              <a:gd name="connsiteX280" fmla="*/ 0 w 11243827"/>
              <a:gd name="connsiteY280" fmla="*/ 10592 h 5641173"/>
              <a:gd name="connsiteX281" fmla="*/ 11243827 w 11243827"/>
              <a:gd name="connsiteY281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45836 h 5641173"/>
              <a:gd name="connsiteX241" fmla="*/ 1058039 w 11243827"/>
              <a:gd name="connsiteY241" fmla="*/ 5343504 h 5641173"/>
              <a:gd name="connsiteX242" fmla="*/ 1055426 w 11243827"/>
              <a:gd name="connsiteY242" fmla="*/ 5339088 h 5641173"/>
              <a:gd name="connsiteX243" fmla="*/ 1044738 w 11243827"/>
              <a:gd name="connsiteY243" fmla="*/ 5333063 h 5641173"/>
              <a:gd name="connsiteX244" fmla="*/ 1033909 w 11243827"/>
              <a:gd name="connsiteY244" fmla="*/ 5335680 h 5641173"/>
              <a:gd name="connsiteX245" fmla="*/ 1012649 w 11243827"/>
              <a:gd name="connsiteY245" fmla="*/ 5334541 h 5641173"/>
              <a:gd name="connsiteX246" fmla="*/ 1007115 w 11243827"/>
              <a:gd name="connsiteY246" fmla="*/ 5332775 h 5641173"/>
              <a:gd name="connsiteX247" fmla="*/ 986002 w 11243827"/>
              <a:gd name="connsiteY247" fmla="*/ 5334906 h 5641173"/>
              <a:gd name="connsiteX248" fmla="*/ 953418 w 11243827"/>
              <a:gd name="connsiteY248" fmla="*/ 5333901 h 5641173"/>
              <a:gd name="connsiteX249" fmla="*/ 916854 w 11243827"/>
              <a:gd name="connsiteY249" fmla="*/ 5329435 h 5641173"/>
              <a:gd name="connsiteX250" fmla="*/ 905651 w 11243827"/>
              <a:gd name="connsiteY250" fmla="*/ 5332114 h 5641173"/>
              <a:gd name="connsiteX251" fmla="*/ 836961 w 11243827"/>
              <a:gd name="connsiteY251" fmla="*/ 5330803 h 5641173"/>
              <a:gd name="connsiteX252" fmla="*/ 817627 w 11243827"/>
              <a:gd name="connsiteY252" fmla="*/ 5330580 h 5641173"/>
              <a:gd name="connsiteX253" fmla="*/ 801817 w 11243827"/>
              <a:gd name="connsiteY253" fmla="*/ 5325937 h 5641173"/>
              <a:gd name="connsiteX254" fmla="*/ 798857 w 11243827"/>
              <a:gd name="connsiteY254" fmla="*/ 5320979 h 5641173"/>
              <a:gd name="connsiteX255" fmla="*/ 788354 w 11243827"/>
              <a:gd name="connsiteY255" fmla="*/ 5320143 h 5641173"/>
              <a:gd name="connsiteX256" fmla="*/ 785726 w 11243827"/>
              <a:gd name="connsiteY256" fmla="*/ 5318989 h 5641173"/>
              <a:gd name="connsiteX257" fmla="*/ 770507 w 11243827"/>
              <a:gd name="connsiteY257" fmla="*/ 5313309 h 5641173"/>
              <a:gd name="connsiteX258" fmla="*/ 733810 w 11243827"/>
              <a:gd name="connsiteY258" fmla="*/ 5324286 h 5641173"/>
              <a:gd name="connsiteX259" fmla="*/ 692117 w 11243827"/>
              <a:gd name="connsiteY259" fmla="*/ 5318786 h 5641173"/>
              <a:gd name="connsiteX260" fmla="*/ 574943 w 11243827"/>
              <a:gd name="connsiteY260" fmla="*/ 5327578 h 5641173"/>
              <a:gd name="connsiteX261" fmla="*/ 441302 w 11243827"/>
              <a:gd name="connsiteY261" fmla="*/ 5307062 h 5641173"/>
              <a:gd name="connsiteX262" fmla="*/ 336819 w 11243827"/>
              <a:gd name="connsiteY262" fmla="*/ 5336690 h 5641173"/>
              <a:gd name="connsiteX263" fmla="*/ 270932 w 11243827"/>
              <a:gd name="connsiteY263" fmla="*/ 5345451 h 5641173"/>
              <a:gd name="connsiteX264" fmla="*/ 194189 w 11243827"/>
              <a:gd name="connsiteY264" fmla="*/ 5343588 h 5641173"/>
              <a:gd name="connsiteX265" fmla="*/ 192552 w 11243827"/>
              <a:gd name="connsiteY265" fmla="*/ 5342845 h 5641173"/>
              <a:gd name="connsiteX266" fmla="*/ 178320 w 11243827"/>
              <a:gd name="connsiteY266" fmla="*/ 5343766 h 5641173"/>
              <a:gd name="connsiteX267" fmla="*/ 175596 w 11243827"/>
              <a:gd name="connsiteY267" fmla="*/ 5346411 h 5641173"/>
              <a:gd name="connsiteX268" fmla="*/ 147287 w 11243827"/>
              <a:gd name="connsiteY268" fmla="*/ 5352625 h 5641173"/>
              <a:gd name="connsiteX269" fmla="*/ 114847 w 11243827"/>
              <a:gd name="connsiteY269" fmla="*/ 5355844 h 5641173"/>
              <a:gd name="connsiteX270" fmla="*/ 114306 w 11243827"/>
              <a:gd name="connsiteY270" fmla="*/ 5354983 h 5641173"/>
              <a:gd name="connsiteX271" fmla="*/ 89264 w 11243827"/>
              <a:gd name="connsiteY271" fmla="*/ 5348886 h 5641173"/>
              <a:gd name="connsiteX272" fmla="*/ 49794 w 11243827"/>
              <a:gd name="connsiteY272" fmla="*/ 5329950 h 5641173"/>
              <a:gd name="connsiteX273" fmla="*/ 19924 w 11243827"/>
              <a:gd name="connsiteY273" fmla="*/ 5334282 h 5641173"/>
              <a:gd name="connsiteX274" fmla="*/ 13819 w 11243827"/>
              <a:gd name="connsiteY274" fmla="*/ 5334653 h 5641173"/>
              <a:gd name="connsiteX275" fmla="*/ 13657 w 11243827"/>
              <a:gd name="connsiteY275" fmla="*/ 5334455 h 5641173"/>
              <a:gd name="connsiteX276" fmla="*/ 7139 w 11243827"/>
              <a:gd name="connsiteY276" fmla="*/ 5334438 h 5641173"/>
              <a:gd name="connsiteX277" fmla="*/ 2684 w 11243827"/>
              <a:gd name="connsiteY277" fmla="*/ 5335333 h 5641173"/>
              <a:gd name="connsiteX278" fmla="*/ 0 w 11243827"/>
              <a:gd name="connsiteY278" fmla="*/ 5335496 h 5641173"/>
              <a:gd name="connsiteX279" fmla="*/ 0 w 11243827"/>
              <a:gd name="connsiteY279" fmla="*/ 10592 h 5641173"/>
              <a:gd name="connsiteX280" fmla="*/ 11243827 w 11243827"/>
              <a:gd name="connsiteY280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58836 h 5641173"/>
              <a:gd name="connsiteX241" fmla="*/ 1058039 w 11243827"/>
              <a:gd name="connsiteY241" fmla="*/ 5343504 h 5641173"/>
              <a:gd name="connsiteX242" fmla="*/ 1055426 w 11243827"/>
              <a:gd name="connsiteY242" fmla="*/ 5339088 h 5641173"/>
              <a:gd name="connsiteX243" fmla="*/ 1044738 w 11243827"/>
              <a:gd name="connsiteY243" fmla="*/ 5333063 h 5641173"/>
              <a:gd name="connsiteX244" fmla="*/ 1033909 w 11243827"/>
              <a:gd name="connsiteY244" fmla="*/ 5335680 h 5641173"/>
              <a:gd name="connsiteX245" fmla="*/ 1012649 w 11243827"/>
              <a:gd name="connsiteY245" fmla="*/ 5334541 h 5641173"/>
              <a:gd name="connsiteX246" fmla="*/ 1007115 w 11243827"/>
              <a:gd name="connsiteY246" fmla="*/ 5332775 h 5641173"/>
              <a:gd name="connsiteX247" fmla="*/ 986002 w 11243827"/>
              <a:gd name="connsiteY247" fmla="*/ 5334906 h 5641173"/>
              <a:gd name="connsiteX248" fmla="*/ 953418 w 11243827"/>
              <a:gd name="connsiteY248" fmla="*/ 5333901 h 5641173"/>
              <a:gd name="connsiteX249" fmla="*/ 916854 w 11243827"/>
              <a:gd name="connsiteY249" fmla="*/ 5329435 h 5641173"/>
              <a:gd name="connsiteX250" fmla="*/ 905651 w 11243827"/>
              <a:gd name="connsiteY250" fmla="*/ 5332114 h 5641173"/>
              <a:gd name="connsiteX251" fmla="*/ 836961 w 11243827"/>
              <a:gd name="connsiteY251" fmla="*/ 5330803 h 5641173"/>
              <a:gd name="connsiteX252" fmla="*/ 817627 w 11243827"/>
              <a:gd name="connsiteY252" fmla="*/ 5330580 h 5641173"/>
              <a:gd name="connsiteX253" fmla="*/ 801817 w 11243827"/>
              <a:gd name="connsiteY253" fmla="*/ 5325937 h 5641173"/>
              <a:gd name="connsiteX254" fmla="*/ 798857 w 11243827"/>
              <a:gd name="connsiteY254" fmla="*/ 5320979 h 5641173"/>
              <a:gd name="connsiteX255" fmla="*/ 788354 w 11243827"/>
              <a:gd name="connsiteY255" fmla="*/ 5320143 h 5641173"/>
              <a:gd name="connsiteX256" fmla="*/ 785726 w 11243827"/>
              <a:gd name="connsiteY256" fmla="*/ 5318989 h 5641173"/>
              <a:gd name="connsiteX257" fmla="*/ 770507 w 11243827"/>
              <a:gd name="connsiteY257" fmla="*/ 5313309 h 5641173"/>
              <a:gd name="connsiteX258" fmla="*/ 733810 w 11243827"/>
              <a:gd name="connsiteY258" fmla="*/ 5324286 h 5641173"/>
              <a:gd name="connsiteX259" fmla="*/ 692117 w 11243827"/>
              <a:gd name="connsiteY259" fmla="*/ 5318786 h 5641173"/>
              <a:gd name="connsiteX260" fmla="*/ 574943 w 11243827"/>
              <a:gd name="connsiteY260" fmla="*/ 5327578 h 5641173"/>
              <a:gd name="connsiteX261" fmla="*/ 441302 w 11243827"/>
              <a:gd name="connsiteY261" fmla="*/ 5307062 h 5641173"/>
              <a:gd name="connsiteX262" fmla="*/ 336819 w 11243827"/>
              <a:gd name="connsiteY262" fmla="*/ 5336690 h 5641173"/>
              <a:gd name="connsiteX263" fmla="*/ 270932 w 11243827"/>
              <a:gd name="connsiteY263" fmla="*/ 5345451 h 5641173"/>
              <a:gd name="connsiteX264" fmla="*/ 194189 w 11243827"/>
              <a:gd name="connsiteY264" fmla="*/ 5343588 h 5641173"/>
              <a:gd name="connsiteX265" fmla="*/ 192552 w 11243827"/>
              <a:gd name="connsiteY265" fmla="*/ 5342845 h 5641173"/>
              <a:gd name="connsiteX266" fmla="*/ 178320 w 11243827"/>
              <a:gd name="connsiteY266" fmla="*/ 5343766 h 5641173"/>
              <a:gd name="connsiteX267" fmla="*/ 175596 w 11243827"/>
              <a:gd name="connsiteY267" fmla="*/ 5346411 h 5641173"/>
              <a:gd name="connsiteX268" fmla="*/ 147287 w 11243827"/>
              <a:gd name="connsiteY268" fmla="*/ 5352625 h 5641173"/>
              <a:gd name="connsiteX269" fmla="*/ 114847 w 11243827"/>
              <a:gd name="connsiteY269" fmla="*/ 5355844 h 5641173"/>
              <a:gd name="connsiteX270" fmla="*/ 114306 w 11243827"/>
              <a:gd name="connsiteY270" fmla="*/ 5354983 h 5641173"/>
              <a:gd name="connsiteX271" fmla="*/ 89264 w 11243827"/>
              <a:gd name="connsiteY271" fmla="*/ 5348886 h 5641173"/>
              <a:gd name="connsiteX272" fmla="*/ 49794 w 11243827"/>
              <a:gd name="connsiteY272" fmla="*/ 5329950 h 5641173"/>
              <a:gd name="connsiteX273" fmla="*/ 19924 w 11243827"/>
              <a:gd name="connsiteY273" fmla="*/ 5334282 h 5641173"/>
              <a:gd name="connsiteX274" fmla="*/ 13819 w 11243827"/>
              <a:gd name="connsiteY274" fmla="*/ 5334653 h 5641173"/>
              <a:gd name="connsiteX275" fmla="*/ 13657 w 11243827"/>
              <a:gd name="connsiteY275" fmla="*/ 5334455 h 5641173"/>
              <a:gd name="connsiteX276" fmla="*/ 7139 w 11243827"/>
              <a:gd name="connsiteY276" fmla="*/ 5334438 h 5641173"/>
              <a:gd name="connsiteX277" fmla="*/ 2684 w 11243827"/>
              <a:gd name="connsiteY277" fmla="*/ 5335333 h 5641173"/>
              <a:gd name="connsiteX278" fmla="*/ 0 w 11243827"/>
              <a:gd name="connsiteY278" fmla="*/ 5335496 h 5641173"/>
              <a:gd name="connsiteX279" fmla="*/ 0 w 11243827"/>
              <a:gd name="connsiteY279" fmla="*/ 10592 h 5641173"/>
              <a:gd name="connsiteX280" fmla="*/ 11243827 w 11243827"/>
              <a:gd name="connsiteY280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58836 h 5641173"/>
              <a:gd name="connsiteX241" fmla="*/ 1058039 w 11243827"/>
              <a:gd name="connsiteY241" fmla="*/ 5343504 h 5641173"/>
              <a:gd name="connsiteX242" fmla="*/ 1055426 w 11243827"/>
              <a:gd name="connsiteY242" fmla="*/ 5339088 h 5641173"/>
              <a:gd name="connsiteX243" fmla="*/ 1044738 w 11243827"/>
              <a:gd name="connsiteY243" fmla="*/ 5333063 h 5641173"/>
              <a:gd name="connsiteX244" fmla="*/ 1033909 w 11243827"/>
              <a:gd name="connsiteY244" fmla="*/ 5335680 h 5641173"/>
              <a:gd name="connsiteX245" fmla="*/ 1012649 w 11243827"/>
              <a:gd name="connsiteY245" fmla="*/ 5334541 h 5641173"/>
              <a:gd name="connsiteX246" fmla="*/ 1007115 w 11243827"/>
              <a:gd name="connsiteY246" fmla="*/ 5332775 h 5641173"/>
              <a:gd name="connsiteX247" fmla="*/ 987447 w 11243827"/>
              <a:gd name="connsiteY247" fmla="*/ 5346462 h 5641173"/>
              <a:gd name="connsiteX248" fmla="*/ 953418 w 11243827"/>
              <a:gd name="connsiteY248" fmla="*/ 5333901 h 5641173"/>
              <a:gd name="connsiteX249" fmla="*/ 916854 w 11243827"/>
              <a:gd name="connsiteY249" fmla="*/ 5329435 h 5641173"/>
              <a:gd name="connsiteX250" fmla="*/ 905651 w 11243827"/>
              <a:gd name="connsiteY250" fmla="*/ 5332114 h 5641173"/>
              <a:gd name="connsiteX251" fmla="*/ 836961 w 11243827"/>
              <a:gd name="connsiteY251" fmla="*/ 5330803 h 5641173"/>
              <a:gd name="connsiteX252" fmla="*/ 817627 w 11243827"/>
              <a:gd name="connsiteY252" fmla="*/ 5330580 h 5641173"/>
              <a:gd name="connsiteX253" fmla="*/ 801817 w 11243827"/>
              <a:gd name="connsiteY253" fmla="*/ 5325937 h 5641173"/>
              <a:gd name="connsiteX254" fmla="*/ 798857 w 11243827"/>
              <a:gd name="connsiteY254" fmla="*/ 5320979 h 5641173"/>
              <a:gd name="connsiteX255" fmla="*/ 788354 w 11243827"/>
              <a:gd name="connsiteY255" fmla="*/ 5320143 h 5641173"/>
              <a:gd name="connsiteX256" fmla="*/ 785726 w 11243827"/>
              <a:gd name="connsiteY256" fmla="*/ 5318989 h 5641173"/>
              <a:gd name="connsiteX257" fmla="*/ 770507 w 11243827"/>
              <a:gd name="connsiteY257" fmla="*/ 5313309 h 5641173"/>
              <a:gd name="connsiteX258" fmla="*/ 733810 w 11243827"/>
              <a:gd name="connsiteY258" fmla="*/ 5324286 h 5641173"/>
              <a:gd name="connsiteX259" fmla="*/ 692117 w 11243827"/>
              <a:gd name="connsiteY259" fmla="*/ 5318786 h 5641173"/>
              <a:gd name="connsiteX260" fmla="*/ 574943 w 11243827"/>
              <a:gd name="connsiteY260" fmla="*/ 5327578 h 5641173"/>
              <a:gd name="connsiteX261" fmla="*/ 441302 w 11243827"/>
              <a:gd name="connsiteY261" fmla="*/ 5307062 h 5641173"/>
              <a:gd name="connsiteX262" fmla="*/ 336819 w 11243827"/>
              <a:gd name="connsiteY262" fmla="*/ 5336690 h 5641173"/>
              <a:gd name="connsiteX263" fmla="*/ 270932 w 11243827"/>
              <a:gd name="connsiteY263" fmla="*/ 5345451 h 5641173"/>
              <a:gd name="connsiteX264" fmla="*/ 194189 w 11243827"/>
              <a:gd name="connsiteY264" fmla="*/ 5343588 h 5641173"/>
              <a:gd name="connsiteX265" fmla="*/ 192552 w 11243827"/>
              <a:gd name="connsiteY265" fmla="*/ 5342845 h 5641173"/>
              <a:gd name="connsiteX266" fmla="*/ 178320 w 11243827"/>
              <a:gd name="connsiteY266" fmla="*/ 5343766 h 5641173"/>
              <a:gd name="connsiteX267" fmla="*/ 175596 w 11243827"/>
              <a:gd name="connsiteY267" fmla="*/ 5346411 h 5641173"/>
              <a:gd name="connsiteX268" fmla="*/ 147287 w 11243827"/>
              <a:gd name="connsiteY268" fmla="*/ 5352625 h 5641173"/>
              <a:gd name="connsiteX269" fmla="*/ 114847 w 11243827"/>
              <a:gd name="connsiteY269" fmla="*/ 5355844 h 5641173"/>
              <a:gd name="connsiteX270" fmla="*/ 114306 w 11243827"/>
              <a:gd name="connsiteY270" fmla="*/ 5354983 h 5641173"/>
              <a:gd name="connsiteX271" fmla="*/ 89264 w 11243827"/>
              <a:gd name="connsiteY271" fmla="*/ 5348886 h 5641173"/>
              <a:gd name="connsiteX272" fmla="*/ 49794 w 11243827"/>
              <a:gd name="connsiteY272" fmla="*/ 5329950 h 5641173"/>
              <a:gd name="connsiteX273" fmla="*/ 19924 w 11243827"/>
              <a:gd name="connsiteY273" fmla="*/ 5334282 h 5641173"/>
              <a:gd name="connsiteX274" fmla="*/ 13819 w 11243827"/>
              <a:gd name="connsiteY274" fmla="*/ 5334653 h 5641173"/>
              <a:gd name="connsiteX275" fmla="*/ 13657 w 11243827"/>
              <a:gd name="connsiteY275" fmla="*/ 5334455 h 5641173"/>
              <a:gd name="connsiteX276" fmla="*/ 7139 w 11243827"/>
              <a:gd name="connsiteY276" fmla="*/ 5334438 h 5641173"/>
              <a:gd name="connsiteX277" fmla="*/ 2684 w 11243827"/>
              <a:gd name="connsiteY277" fmla="*/ 5335333 h 5641173"/>
              <a:gd name="connsiteX278" fmla="*/ 0 w 11243827"/>
              <a:gd name="connsiteY278" fmla="*/ 5335496 h 5641173"/>
              <a:gd name="connsiteX279" fmla="*/ 0 w 11243827"/>
              <a:gd name="connsiteY279" fmla="*/ 10592 h 5641173"/>
              <a:gd name="connsiteX280" fmla="*/ 11243827 w 11243827"/>
              <a:gd name="connsiteY280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58836 h 5641173"/>
              <a:gd name="connsiteX241" fmla="*/ 1058039 w 11243827"/>
              <a:gd name="connsiteY241" fmla="*/ 5343504 h 5641173"/>
              <a:gd name="connsiteX242" fmla="*/ 1055426 w 11243827"/>
              <a:gd name="connsiteY242" fmla="*/ 5339088 h 5641173"/>
              <a:gd name="connsiteX243" fmla="*/ 1044738 w 11243827"/>
              <a:gd name="connsiteY243" fmla="*/ 5333063 h 5641173"/>
              <a:gd name="connsiteX244" fmla="*/ 1033909 w 11243827"/>
              <a:gd name="connsiteY244" fmla="*/ 5335680 h 5641173"/>
              <a:gd name="connsiteX245" fmla="*/ 1012649 w 11243827"/>
              <a:gd name="connsiteY245" fmla="*/ 5334541 h 5641173"/>
              <a:gd name="connsiteX246" fmla="*/ 1007115 w 11243827"/>
              <a:gd name="connsiteY246" fmla="*/ 5332775 h 5641173"/>
              <a:gd name="connsiteX247" fmla="*/ 987447 w 11243827"/>
              <a:gd name="connsiteY247" fmla="*/ 5346462 h 5641173"/>
              <a:gd name="connsiteX248" fmla="*/ 953418 w 11243827"/>
              <a:gd name="connsiteY248" fmla="*/ 5333901 h 5641173"/>
              <a:gd name="connsiteX249" fmla="*/ 916854 w 11243827"/>
              <a:gd name="connsiteY249" fmla="*/ 5329435 h 5641173"/>
              <a:gd name="connsiteX250" fmla="*/ 905651 w 11243827"/>
              <a:gd name="connsiteY250" fmla="*/ 5332114 h 5641173"/>
              <a:gd name="connsiteX251" fmla="*/ 838405 w 11243827"/>
              <a:gd name="connsiteY251" fmla="*/ 5339470 h 5641173"/>
              <a:gd name="connsiteX252" fmla="*/ 817627 w 11243827"/>
              <a:gd name="connsiteY252" fmla="*/ 5330580 h 5641173"/>
              <a:gd name="connsiteX253" fmla="*/ 801817 w 11243827"/>
              <a:gd name="connsiteY253" fmla="*/ 5325937 h 5641173"/>
              <a:gd name="connsiteX254" fmla="*/ 798857 w 11243827"/>
              <a:gd name="connsiteY254" fmla="*/ 5320979 h 5641173"/>
              <a:gd name="connsiteX255" fmla="*/ 788354 w 11243827"/>
              <a:gd name="connsiteY255" fmla="*/ 5320143 h 5641173"/>
              <a:gd name="connsiteX256" fmla="*/ 785726 w 11243827"/>
              <a:gd name="connsiteY256" fmla="*/ 5318989 h 5641173"/>
              <a:gd name="connsiteX257" fmla="*/ 770507 w 11243827"/>
              <a:gd name="connsiteY257" fmla="*/ 5313309 h 5641173"/>
              <a:gd name="connsiteX258" fmla="*/ 733810 w 11243827"/>
              <a:gd name="connsiteY258" fmla="*/ 5324286 h 5641173"/>
              <a:gd name="connsiteX259" fmla="*/ 692117 w 11243827"/>
              <a:gd name="connsiteY259" fmla="*/ 5318786 h 5641173"/>
              <a:gd name="connsiteX260" fmla="*/ 574943 w 11243827"/>
              <a:gd name="connsiteY260" fmla="*/ 5327578 h 5641173"/>
              <a:gd name="connsiteX261" fmla="*/ 441302 w 11243827"/>
              <a:gd name="connsiteY261" fmla="*/ 5307062 h 5641173"/>
              <a:gd name="connsiteX262" fmla="*/ 336819 w 11243827"/>
              <a:gd name="connsiteY262" fmla="*/ 5336690 h 5641173"/>
              <a:gd name="connsiteX263" fmla="*/ 270932 w 11243827"/>
              <a:gd name="connsiteY263" fmla="*/ 5345451 h 5641173"/>
              <a:gd name="connsiteX264" fmla="*/ 194189 w 11243827"/>
              <a:gd name="connsiteY264" fmla="*/ 5343588 h 5641173"/>
              <a:gd name="connsiteX265" fmla="*/ 192552 w 11243827"/>
              <a:gd name="connsiteY265" fmla="*/ 5342845 h 5641173"/>
              <a:gd name="connsiteX266" fmla="*/ 178320 w 11243827"/>
              <a:gd name="connsiteY266" fmla="*/ 5343766 h 5641173"/>
              <a:gd name="connsiteX267" fmla="*/ 175596 w 11243827"/>
              <a:gd name="connsiteY267" fmla="*/ 5346411 h 5641173"/>
              <a:gd name="connsiteX268" fmla="*/ 147287 w 11243827"/>
              <a:gd name="connsiteY268" fmla="*/ 5352625 h 5641173"/>
              <a:gd name="connsiteX269" fmla="*/ 114847 w 11243827"/>
              <a:gd name="connsiteY269" fmla="*/ 5355844 h 5641173"/>
              <a:gd name="connsiteX270" fmla="*/ 114306 w 11243827"/>
              <a:gd name="connsiteY270" fmla="*/ 5354983 h 5641173"/>
              <a:gd name="connsiteX271" fmla="*/ 89264 w 11243827"/>
              <a:gd name="connsiteY271" fmla="*/ 5348886 h 5641173"/>
              <a:gd name="connsiteX272" fmla="*/ 49794 w 11243827"/>
              <a:gd name="connsiteY272" fmla="*/ 5329950 h 5641173"/>
              <a:gd name="connsiteX273" fmla="*/ 19924 w 11243827"/>
              <a:gd name="connsiteY273" fmla="*/ 5334282 h 5641173"/>
              <a:gd name="connsiteX274" fmla="*/ 13819 w 11243827"/>
              <a:gd name="connsiteY274" fmla="*/ 5334653 h 5641173"/>
              <a:gd name="connsiteX275" fmla="*/ 13657 w 11243827"/>
              <a:gd name="connsiteY275" fmla="*/ 5334455 h 5641173"/>
              <a:gd name="connsiteX276" fmla="*/ 7139 w 11243827"/>
              <a:gd name="connsiteY276" fmla="*/ 5334438 h 5641173"/>
              <a:gd name="connsiteX277" fmla="*/ 2684 w 11243827"/>
              <a:gd name="connsiteY277" fmla="*/ 5335333 h 5641173"/>
              <a:gd name="connsiteX278" fmla="*/ 0 w 11243827"/>
              <a:gd name="connsiteY278" fmla="*/ 5335496 h 5641173"/>
              <a:gd name="connsiteX279" fmla="*/ 0 w 11243827"/>
              <a:gd name="connsiteY279" fmla="*/ 10592 h 5641173"/>
              <a:gd name="connsiteX280" fmla="*/ 11243827 w 11243827"/>
              <a:gd name="connsiteY280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58039 w 11243827"/>
              <a:gd name="connsiteY240" fmla="*/ 5343504 h 5641173"/>
              <a:gd name="connsiteX241" fmla="*/ 1055426 w 11243827"/>
              <a:gd name="connsiteY241" fmla="*/ 5339088 h 5641173"/>
              <a:gd name="connsiteX242" fmla="*/ 1044738 w 11243827"/>
              <a:gd name="connsiteY242" fmla="*/ 5333063 h 5641173"/>
              <a:gd name="connsiteX243" fmla="*/ 1033909 w 11243827"/>
              <a:gd name="connsiteY243" fmla="*/ 5335680 h 5641173"/>
              <a:gd name="connsiteX244" fmla="*/ 1012649 w 11243827"/>
              <a:gd name="connsiteY244" fmla="*/ 5334541 h 5641173"/>
              <a:gd name="connsiteX245" fmla="*/ 1007115 w 11243827"/>
              <a:gd name="connsiteY245" fmla="*/ 5332775 h 5641173"/>
              <a:gd name="connsiteX246" fmla="*/ 987447 w 11243827"/>
              <a:gd name="connsiteY246" fmla="*/ 5346462 h 5641173"/>
              <a:gd name="connsiteX247" fmla="*/ 953418 w 11243827"/>
              <a:gd name="connsiteY247" fmla="*/ 5333901 h 5641173"/>
              <a:gd name="connsiteX248" fmla="*/ 916854 w 11243827"/>
              <a:gd name="connsiteY248" fmla="*/ 5329435 h 5641173"/>
              <a:gd name="connsiteX249" fmla="*/ 905651 w 11243827"/>
              <a:gd name="connsiteY249" fmla="*/ 5332114 h 5641173"/>
              <a:gd name="connsiteX250" fmla="*/ 838405 w 11243827"/>
              <a:gd name="connsiteY250" fmla="*/ 5339470 h 5641173"/>
              <a:gd name="connsiteX251" fmla="*/ 817627 w 11243827"/>
              <a:gd name="connsiteY251" fmla="*/ 5330580 h 5641173"/>
              <a:gd name="connsiteX252" fmla="*/ 801817 w 11243827"/>
              <a:gd name="connsiteY252" fmla="*/ 5325937 h 5641173"/>
              <a:gd name="connsiteX253" fmla="*/ 798857 w 11243827"/>
              <a:gd name="connsiteY253" fmla="*/ 5320979 h 5641173"/>
              <a:gd name="connsiteX254" fmla="*/ 788354 w 11243827"/>
              <a:gd name="connsiteY254" fmla="*/ 5320143 h 5641173"/>
              <a:gd name="connsiteX255" fmla="*/ 785726 w 11243827"/>
              <a:gd name="connsiteY255" fmla="*/ 5318989 h 5641173"/>
              <a:gd name="connsiteX256" fmla="*/ 770507 w 11243827"/>
              <a:gd name="connsiteY256" fmla="*/ 5313309 h 5641173"/>
              <a:gd name="connsiteX257" fmla="*/ 733810 w 11243827"/>
              <a:gd name="connsiteY257" fmla="*/ 5324286 h 5641173"/>
              <a:gd name="connsiteX258" fmla="*/ 692117 w 11243827"/>
              <a:gd name="connsiteY258" fmla="*/ 5318786 h 5641173"/>
              <a:gd name="connsiteX259" fmla="*/ 574943 w 11243827"/>
              <a:gd name="connsiteY259" fmla="*/ 5327578 h 5641173"/>
              <a:gd name="connsiteX260" fmla="*/ 441302 w 11243827"/>
              <a:gd name="connsiteY260" fmla="*/ 5307062 h 5641173"/>
              <a:gd name="connsiteX261" fmla="*/ 336819 w 11243827"/>
              <a:gd name="connsiteY261" fmla="*/ 5336690 h 5641173"/>
              <a:gd name="connsiteX262" fmla="*/ 270932 w 11243827"/>
              <a:gd name="connsiteY262" fmla="*/ 5345451 h 5641173"/>
              <a:gd name="connsiteX263" fmla="*/ 194189 w 11243827"/>
              <a:gd name="connsiteY263" fmla="*/ 5343588 h 5641173"/>
              <a:gd name="connsiteX264" fmla="*/ 192552 w 11243827"/>
              <a:gd name="connsiteY264" fmla="*/ 5342845 h 5641173"/>
              <a:gd name="connsiteX265" fmla="*/ 178320 w 11243827"/>
              <a:gd name="connsiteY265" fmla="*/ 5343766 h 5641173"/>
              <a:gd name="connsiteX266" fmla="*/ 175596 w 11243827"/>
              <a:gd name="connsiteY266" fmla="*/ 5346411 h 5641173"/>
              <a:gd name="connsiteX267" fmla="*/ 147287 w 11243827"/>
              <a:gd name="connsiteY267" fmla="*/ 5352625 h 5641173"/>
              <a:gd name="connsiteX268" fmla="*/ 114847 w 11243827"/>
              <a:gd name="connsiteY268" fmla="*/ 5355844 h 5641173"/>
              <a:gd name="connsiteX269" fmla="*/ 114306 w 11243827"/>
              <a:gd name="connsiteY269" fmla="*/ 5354983 h 5641173"/>
              <a:gd name="connsiteX270" fmla="*/ 89264 w 11243827"/>
              <a:gd name="connsiteY270" fmla="*/ 5348886 h 5641173"/>
              <a:gd name="connsiteX271" fmla="*/ 49794 w 11243827"/>
              <a:gd name="connsiteY271" fmla="*/ 5329950 h 5641173"/>
              <a:gd name="connsiteX272" fmla="*/ 19924 w 11243827"/>
              <a:gd name="connsiteY272" fmla="*/ 5334282 h 5641173"/>
              <a:gd name="connsiteX273" fmla="*/ 13819 w 11243827"/>
              <a:gd name="connsiteY273" fmla="*/ 5334653 h 5641173"/>
              <a:gd name="connsiteX274" fmla="*/ 13657 w 11243827"/>
              <a:gd name="connsiteY274" fmla="*/ 5334455 h 5641173"/>
              <a:gd name="connsiteX275" fmla="*/ 7139 w 11243827"/>
              <a:gd name="connsiteY275" fmla="*/ 5334438 h 5641173"/>
              <a:gd name="connsiteX276" fmla="*/ 2684 w 11243827"/>
              <a:gd name="connsiteY276" fmla="*/ 5335333 h 5641173"/>
              <a:gd name="connsiteX277" fmla="*/ 0 w 11243827"/>
              <a:gd name="connsiteY277" fmla="*/ 5335496 h 5641173"/>
              <a:gd name="connsiteX278" fmla="*/ 0 w 11243827"/>
              <a:gd name="connsiteY278" fmla="*/ 10592 h 5641173"/>
              <a:gd name="connsiteX279" fmla="*/ 11243827 w 11243827"/>
              <a:gd name="connsiteY279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32830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58039 w 11243827"/>
              <a:gd name="connsiteY240" fmla="*/ 5343504 h 5641173"/>
              <a:gd name="connsiteX241" fmla="*/ 1055426 w 11243827"/>
              <a:gd name="connsiteY241" fmla="*/ 5339088 h 5641173"/>
              <a:gd name="connsiteX242" fmla="*/ 1044738 w 11243827"/>
              <a:gd name="connsiteY242" fmla="*/ 5333063 h 5641173"/>
              <a:gd name="connsiteX243" fmla="*/ 1033909 w 11243827"/>
              <a:gd name="connsiteY243" fmla="*/ 5335680 h 5641173"/>
              <a:gd name="connsiteX244" fmla="*/ 1012649 w 11243827"/>
              <a:gd name="connsiteY244" fmla="*/ 5334541 h 5641173"/>
              <a:gd name="connsiteX245" fmla="*/ 1007115 w 11243827"/>
              <a:gd name="connsiteY245" fmla="*/ 5332775 h 5641173"/>
              <a:gd name="connsiteX246" fmla="*/ 987447 w 11243827"/>
              <a:gd name="connsiteY246" fmla="*/ 5346462 h 5641173"/>
              <a:gd name="connsiteX247" fmla="*/ 953418 w 11243827"/>
              <a:gd name="connsiteY247" fmla="*/ 5333901 h 5641173"/>
              <a:gd name="connsiteX248" fmla="*/ 916854 w 11243827"/>
              <a:gd name="connsiteY248" fmla="*/ 5329435 h 5641173"/>
              <a:gd name="connsiteX249" fmla="*/ 905651 w 11243827"/>
              <a:gd name="connsiteY249" fmla="*/ 5332114 h 5641173"/>
              <a:gd name="connsiteX250" fmla="*/ 838405 w 11243827"/>
              <a:gd name="connsiteY250" fmla="*/ 5339470 h 5641173"/>
              <a:gd name="connsiteX251" fmla="*/ 817627 w 11243827"/>
              <a:gd name="connsiteY251" fmla="*/ 5330580 h 5641173"/>
              <a:gd name="connsiteX252" fmla="*/ 801817 w 11243827"/>
              <a:gd name="connsiteY252" fmla="*/ 5325937 h 5641173"/>
              <a:gd name="connsiteX253" fmla="*/ 798857 w 11243827"/>
              <a:gd name="connsiteY253" fmla="*/ 5320979 h 5641173"/>
              <a:gd name="connsiteX254" fmla="*/ 788354 w 11243827"/>
              <a:gd name="connsiteY254" fmla="*/ 5320143 h 5641173"/>
              <a:gd name="connsiteX255" fmla="*/ 785726 w 11243827"/>
              <a:gd name="connsiteY255" fmla="*/ 5318989 h 5641173"/>
              <a:gd name="connsiteX256" fmla="*/ 770507 w 11243827"/>
              <a:gd name="connsiteY256" fmla="*/ 5313309 h 5641173"/>
              <a:gd name="connsiteX257" fmla="*/ 733810 w 11243827"/>
              <a:gd name="connsiteY257" fmla="*/ 5324286 h 5641173"/>
              <a:gd name="connsiteX258" fmla="*/ 692117 w 11243827"/>
              <a:gd name="connsiteY258" fmla="*/ 5318786 h 5641173"/>
              <a:gd name="connsiteX259" fmla="*/ 574943 w 11243827"/>
              <a:gd name="connsiteY259" fmla="*/ 5327578 h 5641173"/>
              <a:gd name="connsiteX260" fmla="*/ 441302 w 11243827"/>
              <a:gd name="connsiteY260" fmla="*/ 5307062 h 5641173"/>
              <a:gd name="connsiteX261" fmla="*/ 336819 w 11243827"/>
              <a:gd name="connsiteY261" fmla="*/ 5336690 h 5641173"/>
              <a:gd name="connsiteX262" fmla="*/ 270932 w 11243827"/>
              <a:gd name="connsiteY262" fmla="*/ 5345451 h 5641173"/>
              <a:gd name="connsiteX263" fmla="*/ 194189 w 11243827"/>
              <a:gd name="connsiteY263" fmla="*/ 5343588 h 5641173"/>
              <a:gd name="connsiteX264" fmla="*/ 192552 w 11243827"/>
              <a:gd name="connsiteY264" fmla="*/ 5342845 h 5641173"/>
              <a:gd name="connsiteX265" fmla="*/ 178320 w 11243827"/>
              <a:gd name="connsiteY265" fmla="*/ 5343766 h 5641173"/>
              <a:gd name="connsiteX266" fmla="*/ 175596 w 11243827"/>
              <a:gd name="connsiteY266" fmla="*/ 5346411 h 5641173"/>
              <a:gd name="connsiteX267" fmla="*/ 147287 w 11243827"/>
              <a:gd name="connsiteY267" fmla="*/ 5352625 h 5641173"/>
              <a:gd name="connsiteX268" fmla="*/ 114847 w 11243827"/>
              <a:gd name="connsiteY268" fmla="*/ 5355844 h 5641173"/>
              <a:gd name="connsiteX269" fmla="*/ 114306 w 11243827"/>
              <a:gd name="connsiteY269" fmla="*/ 5354983 h 5641173"/>
              <a:gd name="connsiteX270" fmla="*/ 89264 w 11243827"/>
              <a:gd name="connsiteY270" fmla="*/ 5348886 h 5641173"/>
              <a:gd name="connsiteX271" fmla="*/ 49794 w 11243827"/>
              <a:gd name="connsiteY271" fmla="*/ 5329950 h 5641173"/>
              <a:gd name="connsiteX272" fmla="*/ 19924 w 11243827"/>
              <a:gd name="connsiteY272" fmla="*/ 5334282 h 5641173"/>
              <a:gd name="connsiteX273" fmla="*/ 13819 w 11243827"/>
              <a:gd name="connsiteY273" fmla="*/ 5334653 h 5641173"/>
              <a:gd name="connsiteX274" fmla="*/ 13657 w 11243827"/>
              <a:gd name="connsiteY274" fmla="*/ 5334455 h 5641173"/>
              <a:gd name="connsiteX275" fmla="*/ 7139 w 11243827"/>
              <a:gd name="connsiteY275" fmla="*/ 5334438 h 5641173"/>
              <a:gd name="connsiteX276" fmla="*/ 2684 w 11243827"/>
              <a:gd name="connsiteY276" fmla="*/ 5335333 h 5641173"/>
              <a:gd name="connsiteX277" fmla="*/ 0 w 11243827"/>
              <a:gd name="connsiteY277" fmla="*/ 5335496 h 5641173"/>
              <a:gd name="connsiteX278" fmla="*/ 0 w 11243827"/>
              <a:gd name="connsiteY278" fmla="*/ 10592 h 5641173"/>
              <a:gd name="connsiteX279" fmla="*/ 11243827 w 11243827"/>
              <a:gd name="connsiteY279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32830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58039 w 11243827"/>
              <a:gd name="connsiteY240" fmla="*/ 5343504 h 5641173"/>
              <a:gd name="connsiteX241" fmla="*/ 1055426 w 11243827"/>
              <a:gd name="connsiteY241" fmla="*/ 5339088 h 5641173"/>
              <a:gd name="connsiteX242" fmla="*/ 1044738 w 11243827"/>
              <a:gd name="connsiteY242" fmla="*/ 5333063 h 5641173"/>
              <a:gd name="connsiteX243" fmla="*/ 1033909 w 11243827"/>
              <a:gd name="connsiteY243" fmla="*/ 5335680 h 5641173"/>
              <a:gd name="connsiteX244" fmla="*/ 1012649 w 11243827"/>
              <a:gd name="connsiteY244" fmla="*/ 5334541 h 5641173"/>
              <a:gd name="connsiteX245" fmla="*/ 1007115 w 11243827"/>
              <a:gd name="connsiteY245" fmla="*/ 5332775 h 5641173"/>
              <a:gd name="connsiteX246" fmla="*/ 987447 w 11243827"/>
              <a:gd name="connsiteY246" fmla="*/ 5346462 h 5641173"/>
              <a:gd name="connsiteX247" fmla="*/ 953418 w 11243827"/>
              <a:gd name="connsiteY247" fmla="*/ 5333901 h 5641173"/>
              <a:gd name="connsiteX248" fmla="*/ 916854 w 11243827"/>
              <a:gd name="connsiteY248" fmla="*/ 5329435 h 5641173"/>
              <a:gd name="connsiteX249" fmla="*/ 905651 w 11243827"/>
              <a:gd name="connsiteY249" fmla="*/ 5332114 h 5641173"/>
              <a:gd name="connsiteX250" fmla="*/ 838405 w 11243827"/>
              <a:gd name="connsiteY250" fmla="*/ 5339470 h 5641173"/>
              <a:gd name="connsiteX251" fmla="*/ 817627 w 11243827"/>
              <a:gd name="connsiteY251" fmla="*/ 5330580 h 5641173"/>
              <a:gd name="connsiteX252" fmla="*/ 801817 w 11243827"/>
              <a:gd name="connsiteY252" fmla="*/ 5325937 h 5641173"/>
              <a:gd name="connsiteX253" fmla="*/ 798857 w 11243827"/>
              <a:gd name="connsiteY253" fmla="*/ 5320979 h 5641173"/>
              <a:gd name="connsiteX254" fmla="*/ 788354 w 11243827"/>
              <a:gd name="connsiteY254" fmla="*/ 5320143 h 5641173"/>
              <a:gd name="connsiteX255" fmla="*/ 785726 w 11243827"/>
              <a:gd name="connsiteY255" fmla="*/ 5318989 h 5641173"/>
              <a:gd name="connsiteX256" fmla="*/ 770507 w 11243827"/>
              <a:gd name="connsiteY256" fmla="*/ 5313309 h 5641173"/>
              <a:gd name="connsiteX257" fmla="*/ 733810 w 11243827"/>
              <a:gd name="connsiteY257" fmla="*/ 5324286 h 5641173"/>
              <a:gd name="connsiteX258" fmla="*/ 692117 w 11243827"/>
              <a:gd name="connsiteY258" fmla="*/ 5318786 h 5641173"/>
              <a:gd name="connsiteX259" fmla="*/ 574943 w 11243827"/>
              <a:gd name="connsiteY259" fmla="*/ 5327578 h 5641173"/>
              <a:gd name="connsiteX260" fmla="*/ 441302 w 11243827"/>
              <a:gd name="connsiteY260" fmla="*/ 5307062 h 5641173"/>
              <a:gd name="connsiteX261" fmla="*/ 336819 w 11243827"/>
              <a:gd name="connsiteY261" fmla="*/ 5336690 h 5641173"/>
              <a:gd name="connsiteX262" fmla="*/ 270932 w 11243827"/>
              <a:gd name="connsiteY262" fmla="*/ 5345451 h 5641173"/>
              <a:gd name="connsiteX263" fmla="*/ 194189 w 11243827"/>
              <a:gd name="connsiteY263" fmla="*/ 5343588 h 5641173"/>
              <a:gd name="connsiteX264" fmla="*/ 192552 w 11243827"/>
              <a:gd name="connsiteY264" fmla="*/ 5342845 h 5641173"/>
              <a:gd name="connsiteX265" fmla="*/ 178320 w 11243827"/>
              <a:gd name="connsiteY265" fmla="*/ 5343766 h 5641173"/>
              <a:gd name="connsiteX266" fmla="*/ 175596 w 11243827"/>
              <a:gd name="connsiteY266" fmla="*/ 5346411 h 5641173"/>
              <a:gd name="connsiteX267" fmla="*/ 147287 w 11243827"/>
              <a:gd name="connsiteY267" fmla="*/ 5352625 h 5641173"/>
              <a:gd name="connsiteX268" fmla="*/ 114847 w 11243827"/>
              <a:gd name="connsiteY268" fmla="*/ 5355844 h 5641173"/>
              <a:gd name="connsiteX269" fmla="*/ 114306 w 11243827"/>
              <a:gd name="connsiteY269" fmla="*/ 5354983 h 5641173"/>
              <a:gd name="connsiteX270" fmla="*/ 89264 w 11243827"/>
              <a:gd name="connsiteY270" fmla="*/ 5348886 h 5641173"/>
              <a:gd name="connsiteX271" fmla="*/ 49794 w 11243827"/>
              <a:gd name="connsiteY271" fmla="*/ 5329950 h 5641173"/>
              <a:gd name="connsiteX272" fmla="*/ 19924 w 11243827"/>
              <a:gd name="connsiteY272" fmla="*/ 5334282 h 5641173"/>
              <a:gd name="connsiteX273" fmla="*/ 13819 w 11243827"/>
              <a:gd name="connsiteY273" fmla="*/ 5334653 h 5641173"/>
              <a:gd name="connsiteX274" fmla="*/ 13657 w 11243827"/>
              <a:gd name="connsiteY274" fmla="*/ 5334455 h 5641173"/>
              <a:gd name="connsiteX275" fmla="*/ 7139 w 11243827"/>
              <a:gd name="connsiteY275" fmla="*/ 5334438 h 5641173"/>
              <a:gd name="connsiteX276" fmla="*/ 2684 w 11243827"/>
              <a:gd name="connsiteY276" fmla="*/ 5335333 h 5641173"/>
              <a:gd name="connsiteX277" fmla="*/ 0 w 11243827"/>
              <a:gd name="connsiteY277" fmla="*/ 5335496 h 5641173"/>
              <a:gd name="connsiteX278" fmla="*/ 0 w 11243827"/>
              <a:gd name="connsiteY278" fmla="*/ 10592 h 5641173"/>
              <a:gd name="connsiteX279" fmla="*/ 11243827 w 11243827"/>
              <a:gd name="connsiteY279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209610 h 5641173"/>
              <a:gd name="connsiteX3" fmla="*/ 11240675 w 11243827"/>
              <a:gd name="connsiteY3" fmla="*/ 5210442 h 5641173"/>
              <a:gd name="connsiteX4" fmla="*/ 11179959 w 11243827"/>
              <a:gd name="connsiteY4" fmla="*/ 5221199 h 5641173"/>
              <a:gd name="connsiteX5" fmla="*/ 11105493 w 11243827"/>
              <a:gd name="connsiteY5" fmla="*/ 5259905 h 5641173"/>
              <a:gd name="connsiteX6" fmla="*/ 11078640 w 11243827"/>
              <a:gd name="connsiteY6" fmla="*/ 5263531 h 5641173"/>
              <a:gd name="connsiteX7" fmla="*/ 11079616 w 11243827"/>
              <a:gd name="connsiteY7" fmla="*/ 5270380 h 5641173"/>
              <a:gd name="connsiteX8" fmla="*/ 11069641 w 11243827"/>
              <a:gd name="connsiteY8" fmla="*/ 5270884 h 5641173"/>
              <a:gd name="connsiteX9" fmla="*/ 11047377 w 11243827"/>
              <a:gd name="connsiteY9" fmla="*/ 5271051 h 5641173"/>
              <a:gd name="connsiteX10" fmla="*/ 10980705 w 11243827"/>
              <a:gd name="connsiteY10" fmla="*/ 5272951 h 5641173"/>
              <a:gd name="connsiteX11" fmla="*/ 10962514 w 11243827"/>
              <a:gd name="connsiteY11" fmla="*/ 5286084 h 5641173"/>
              <a:gd name="connsiteX12" fmla="*/ 10945307 w 11243827"/>
              <a:gd name="connsiteY12" fmla="*/ 5286290 h 5641173"/>
              <a:gd name="connsiteX13" fmla="*/ 10845516 w 11243827"/>
              <a:gd name="connsiteY13" fmla="*/ 5303894 h 5641173"/>
              <a:gd name="connsiteX14" fmla="*/ 10831795 w 11243827"/>
              <a:gd name="connsiteY14" fmla="*/ 5305210 h 5641173"/>
              <a:gd name="connsiteX15" fmla="*/ 10824365 w 11243827"/>
              <a:gd name="connsiteY15" fmla="*/ 5311111 h 5641173"/>
              <a:gd name="connsiteX16" fmla="*/ 10797756 w 11243827"/>
              <a:gd name="connsiteY16" fmla="*/ 5312285 h 5641173"/>
              <a:gd name="connsiteX17" fmla="*/ 10796525 w 11243827"/>
              <a:gd name="connsiteY17" fmla="*/ 5315645 h 5641173"/>
              <a:gd name="connsiteX18" fmla="*/ 10709063 w 11243827"/>
              <a:gd name="connsiteY18" fmla="*/ 5344492 h 5641173"/>
              <a:gd name="connsiteX19" fmla="*/ 10694078 w 11243827"/>
              <a:gd name="connsiteY19" fmla="*/ 5349258 h 5641173"/>
              <a:gd name="connsiteX20" fmla="*/ 10681131 w 11243827"/>
              <a:gd name="connsiteY20" fmla="*/ 5347812 h 5641173"/>
              <a:gd name="connsiteX21" fmla="*/ 10609448 w 11243827"/>
              <a:gd name="connsiteY21" fmla="*/ 5351931 h 5641173"/>
              <a:gd name="connsiteX22" fmla="*/ 10592397 w 11243827"/>
              <a:gd name="connsiteY22" fmla="*/ 5349402 h 5641173"/>
              <a:gd name="connsiteX23" fmla="*/ 10585227 w 11243827"/>
              <a:gd name="connsiteY23" fmla="*/ 5344063 h 5641173"/>
              <a:gd name="connsiteX24" fmla="*/ 10557472 w 11243827"/>
              <a:gd name="connsiteY24" fmla="*/ 5354151 h 5641173"/>
              <a:gd name="connsiteX25" fmla="*/ 10514646 w 11243827"/>
              <a:gd name="connsiteY25" fmla="*/ 5361064 h 5641173"/>
              <a:gd name="connsiteX26" fmla="*/ 10494292 w 11243827"/>
              <a:gd name="connsiteY26" fmla="*/ 5366054 h 5641173"/>
              <a:gd name="connsiteX27" fmla="*/ 10477869 w 11243827"/>
              <a:gd name="connsiteY27" fmla="*/ 5363025 h 5641173"/>
              <a:gd name="connsiteX28" fmla="*/ 10384411 w 11243827"/>
              <a:gd name="connsiteY28" fmla="*/ 5362257 h 5641173"/>
              <a:gd name="connsiteX29" fmla="*/ 10362921 w 11243827"/>
              <a:gd name="connsiteY29" fmla="*/ 5357444 h 5641173"/>
              <a:gd name="connsiteX30" fmla="*/ 10352736 w 11243827"/>
              <a:gd name="connsiteY30" fmla="*/ 5347851 h 5641173"/>
              <a:gd name="connsiteX31" fmla="*/ 10344754 w 11243827"/>
              <a:gd name="connsiteY31" fmla="*/ 5351272 h 5641173"/>
              <a:gd name="connsiteX32" fmla="*/ 10288226 w 11243827"/>
              <a:gd name="connsiteY32" fmla="*/ 5351613 h 5641173"/>
              <a:gd name="connsiteX33" fmla="*/ 10251350 w 11243827"/>
              <a:gd name="connsiteY33" fmla="*/ 5352711 h 5641173"/>
              <a:gd name="connsiteX34" fmla="*/ 10249108 w 11243827"/>
              <a:gd name="connsiteY34" fmla="*/ 5365881 h 5641173"/>
              <a:gd name="connsiteX35" fmla="*/ 10216272 w 11243827"/>
              <a:gd name="connsiteY35" fmla="*/ 5370573 h 5641173"/>
              <a:gd name="connsiteX36" fmla="*/ 10181278 w 11243827"/>
              <a:gd name="connsiteY36" fmla="*/ 5362119 h 5641173"/>
              <a:gd name="connsiteX37" fmla="*/ 10140033 w 11243827"/>
              <a:gd name="connsiteY37" fmla="*/ 5363304 h 5641173"/>
              <a:gd name="connsiteX38" fmla="*/ 10115353 w 11243827"/>
              <a:gd name="connsiteY38" fmla="*/ 5363869 h 5641173"/>
              <a:gd name="connsiteX39" fmla="*/ 10050578 w 11243827"/>
              <a:gd name="connsiteY39" fmla="*/ 5376153 h 5641173"/>
              <a:gd name="connsiteX40" fmla="*/ 9945478 w 11243827"/>
              <a:gd name="connsiteY40" fmla="*/ 5422859 h 5641173"/>
              <a:gd name="connsiteX41" fmla="*/ 9912481 w 11243827"/>
              <a:gd name="connsiteY41" fmla="*/ 5429477 h 5641173"/>
              <a:gd name="connsiteX42" fmla="*/ 9906713 w 11243827"/>
              <a:gd name="connsiteY42" fmla="*/ 5426784 h 5641173"/>
              <a:gd name="connsiteX43" fmla="*/ 9742436 w 11243827"/>
              <a:gd name="connsiteY43" fmla="*/ 5454834 h 5641173"/>
              <a:gd name="connsiteX44" fmla="*/ 9713044 w 11243827"/>
              <a:gd name="connsiteY44" fmla="*/ 5456476 h 5641173"/>
              <a:gd name="connsiteX45" fmla="*/ 9691033 w 11243827"/>
              <a:gd name="connsiteY45" fmla="*/ 5455451 h 5641173"/>
              <a:gd name="connsiteX46" fmla="*/ 9638355 w 11243827"/>
              <a:gd name="connsiteY46" fmla="*/ 5464794 h 5641173"/>
              <a:gd name="connsiteX47" fmla="*/ 9552434 w 11243827"/>
              <a:gd name="connsiteY47" fmla="*/ 5485280 h 5641173"/>
              <a:gd name="connsiteX48" fmla="*/ 9533883 w 11243827"/>
              <a:gd name="connsiteY48" fmla="*/ 5488516 h 5641173"/>
              <a:gd name="connsiteX49" fmla="*/ 9516916 w 11243827"/>
              <a:gd name="connsiteY49" fmla="*/ 5486828 h 5641173"/>
              <a:gd name="connsiteX50" fmla="*/ 9512093 w 11243827"/>
              <a:gd name="connsiteY50" fmla="*/ 5482541 h 5641173"/>
              <a:gd name="connsiteX51" fmla="*/ 9501725 w 11243827"/>
              <a:gd name="connsiteY51" fmla="*/ 5483603 h 5641173"/>
              <a:gd name="connsiteX52" fmla="*/ 9498754 w 11243827"/>
              <a:gd name="connsiteY52" fmla="*/ 5482951 h 5641173"/>
              <a:gd name="connsiteX53" fmla="*/ 9481932 w 11243827"/>
              <a:gd name="connsiteY53" fmla="*/ 5480151 h 5641173"/>
              <a:gd name="connsiteX54" fmla="*/ 9451321 w 11243827"/>
              <a:gd name="connsiteY54" fmla="*/ 5497375 h 5641173"/>
              <a:gd name="connsiteX55" fmla="*/ 9409298 w 11243827"/>
              <a:gd name="connsiteY55" fmla="*/ 5499478 h 5641173"/>
              <a:gd name="connsiteX56" fmla="*/ 9303056 w 11243827"/>
              <a:gd name="connsiteY56" fmla="*/ 5519093 h 5641173"/>
              <a:gd name="connsiteX57" fmla="*/ 9229078 w 11243827"/>
              <a:gd name="connsiteY57" fmla="*/ 5524154 h 5641173"/>
              <a:gd name="connsiteX58" fmla="*/ 9165105 w 11243827"/>
              <a:gd name="connsiteY58" fmla="*/ 5532892 h 5641173"/>
              <a:gd name="connsiteX59" fmla="*/ 9077301 w 11243827"/>
              <a:gd name="connsiteY59" fmla="*/ 5580356 h 5641173"/>
              <a:gd name="connsiteX60" fmla="*/ 8960065 w 11243827"/>
              <a:gd name="connsiteY60" fmla="*/ 5597982 h 5641173"/>
              <a:gd name="connsiteX61" fmla="*/ 8953536 w 11243827"/>
              <a:gd name="connsiteY61" fmla="*/ 5606638 h 5641173"/>
              <a:gd name="connsiteX62" fmla="*/ 8943907 w 11243827"/>
              <a:gd name="connsiteY62" fmla="*/ 5612541 h 5641173"/>
              <a:gd name="connsiteX63" fmla="*/ 8942046 w 11243827"/>
              <a:gd name="connsiteY63" fmla="*/ 5612112 h 5641173"/>
              <a:gd name="connsiteX64" fmla="*/ 8928824 w 11243827"/>
              <a:gd name="connsiteY64" fmla="*/ 5615549 h 5641173"/>
              <a:gd name="connsiteX65" fmla="*/ 8927294 w 11243827"/>
              <a:gd name="connsiteY65" fmla="*/ 5618607 h 5641173"/>
              <a:gd name="connsiteX66" fmla="*/ 8918651 w 11243827"/>
              <a:gd name="connsiteY66" fmla="*/ 5621688 h 5641173"/>
              <a:gd name="connsiteX67" fmla="*/ 8902772 w 11243827"/>
              <a:gd name="connsiteY67" fmla="*/ 5629703 h 5641173"/>
              <a:gd name="connsiteX68" fmla="*/ 8898724 w 11243827"/>
              <a:gd name="connsiteY68" fmla="*/ 5629379 h 5641173"/>
              <a:gd name="connsiteX69" fmla="*/ 8873099 w 11243827"/>
              <a:gd name="connsiteY69" fmla="*/ 5638628 h 5641173"/>
              <a:gd name="connsiteX70" fmla="*/ 8872234 w 11243827"/>
              <a:gd name="connsiteY70" fmla="*/ 5637889 h 5641173"/>
              <a:gd name="connsiteX71" fmla="*/ 8862777 w 11243827"/>
              <a:gd name="connsiteY71" fmla="*/ 5636711 h 5641173"/>
              <a:gd name="connsiteX72" fmla="*/ 8845869 w 11243827"/>
              <a:gd name="connsiteY72" fmla="*/ 5636436 h 5641173"/>
              <a:gd name="connsiteX73" fmla="*/ 8800548 w 11243827"/>
              <a:gd name="connsiteY73" fmla="*/ 5625084 h 5641173"/>
              <a:gd name="connsiteX74" fmla="*/ 8773774 w 11243827"/>
              <a:gd name="connsiteY74" fmla="*/ 5634630 h 5641173"/>
              <a:gd name="connsiteX75" fmla="*/ 8698255 w 11243827"/>
              <a:gd name="connsiteY75" fmla="*/ 5636083 h 5641173"/>
              <a:gd name="connsiteX76" fmla="*/ 8619167 w 11243827"/>
              <a:gd name="connsiteY76" fmla="*/ 5619130 h 5641173"/>
              <a:gd name="connsiteX77" fmla="*/ 8539822 w 11243827"/>
              <a:gd name="connsiteY77" fmla="*/ 5616905 h 5641173"/>
              <a:gd name="connsiteX78" fmla="*/ 8511094 w 11243827"/>
              <a:gd name="connsiteY78" fmla="*/ 5617360 h 5641173"/>
              <a:gd name="connsiteX79" fmla="*/ 8459886 w 11243827"/>
              <a:gd name="connsiteY79" fmla="*/ 5612612 h 5641173"/>
              <a:gd name="connsiteX80" fmla="*/ 8436432 w 11243827"/>
              <a:gd name="connsiteY80" fmla="*/ 5606990 h 5641173"/>
              <a:gd name="connsiteX81" fmla="*/ 8435403 w 11243827"/>
              <a:gd name="connsiteY81" fmla="*/ 5607336 h 5641173"/>
              <a:gd name="connsiteX82" fmla="*/ 8433307 w 11243827"/>
              <a:gd name="connsiteY82" fmla="*/ 5604917 h 5641173"/>
              <a:gd name="connsiteX83" fmla="*/ 8428968 w 11243827"/>
              <a:gd name="connsiteY83" fmla="*/ 5603796 h 5641173"/>
              <a:gd name="connsiteX84" fmla="*/ 8417124 w 11243827"/>
              <a:gd name="connsiteY84" fmla="*/ 5604518 h 5641173"/>
              <a:gd name="connsiteX85" fmla="*/ 8412669 w 11243827"/>
              <a:gd name="connsiteY85" fmla="*/ 5605413 h 5641173"/>
              <a:gd name="connsiteX86" fmla="*/ 8406152 w 11243827"/>
              <a:gd name="connsiteY86" fmla="*/ 5605396 h 5641173"/>
              <a:gd name="connsiteX87" fmla="*/ 8405989 w 11243827"/>
              <a:gd name="connsiteY87" fmla="*/ 5605197 h 5641173"/>
              <a:gd name="connsiteX88" fmla="*/ 8399884 w 11243827"/>
              <a:gd name="connsiteY88" fmla="*/ 5605568 h 5641173"/>
              <a:gd name="connsiteX89" fmla="*/ 8370014 w 11243827"/>
              <a:gd name="connsiteY89" fmla="*/ 5609900 h 5641173"/>
              <a:gd name="connsiteX90" fmla="*/ 8330544 w 11243827"/>
              <a:gd name="connsiteY90" fmla="*/ 5590964 h 5641173"/>
              <a:gd name="connsiteX91" fmla="*/ 8314221 w 11243827"/>
              <a:gd name="connsiteY91" fmla="*/ 5587682 h 5641173"/>
              <a:gd name="connsiteX92" fmla="*/ 8305502 w 11243827"/>
              <a:gd name="connsiteY92" fmla="*/ 5584868 h 5641173"/>
              <a:gd name="connsiteX93" fmla="*/ 8304962 w 11243827"/>
              <a:gd name="connsiteY93" fmla="*/ 5584007 h 5641173"/>
              <a:gd name="connsiteX94" fmla="*/ 8276324 w 11243827"/>
              <a:gd name="connsiteY94" fmla="*/ 5588260 h 5641173"/>
              <a:gd name="connsiteX95" fmla="*/ 8272522 w 11243827"/>
              <a:gd name="connsiteY95" fmla="*/ 5587226 h 5641173"/>
              <a:gd name="connsiteX96" fmla="*/ 8253857 w 11243827"/>
              <a:gd name="connsiteY96" fmla="*/ 5592043 h 5641173"/>
              <a:gd name="connsiteX97" fmla="*/ 8244212 w 11243827"/>
              <a:gd name="connsiteY97" fmla="*/ 5593439 h 5641173"/>
              <a:gd name="connsiteX98" fmla="*/ 8241488 w 11243827"/>
              <a:gd name="connsiteY98" fmla="*/ 5596085 h 5641173"/>
              <a:gd name="connsiteX99" fmla="*/ 8227256 w 11243827"/>
              <a:gd name="connsiteY99" fmla="*/ 5597005 h 5641173"/>
              <a:gd name="connsiteX100" fmla="*/ 8225619 w 11243827"/>
              <a:gd name="connsiteY100" fmla="*/ 5596262 h 5641173"/>
              <a:gd name="connsiteX101" fmla="*/ 8213882 w 11243827"/>
              <a:gd name="connsiteY101" fmla="*/ 5600179 h 5641173"/>
              <a:gd name="connsiteX102" fmla="*/ 8204045 w 11243827"/>
              <a:gd name="connsiteY102" fmla="*/ 5607275 h 5641173"/>
              <a:gd name="connsiteX103" fmla="*/ 8082989 w 11243827"/>
              <a:gd name="connsiteY103" fmla="*/ 5603160 h 5641173"/>
              <a:gd name="connsiteX104" fmla="*/ 7976942 w 11243827"/>
              <a:gd name="connsiteY104" fmla="*/ 5598455 h 5641173"/>
              <a:gd name="connsiteX105" fmla="*/ 7950121 w 11243827"/>
              <a:gd name="connsiteY105" fmla="*/ 5590893 h 5641173"/>
              <a:gd name="connsiteX106" fmla="*/ 7727691 w 11243827"/>
              <a:gd name="connsiteY106" fmla="*/ 5621064 h 5641173"/>
              <a:gd name="connsiteX107" fmla="*/ 7685998 w 11243827"/>
              <a:gd name="connsiteY107" fmla="*/ 5615564 h 5641173"/>
              <a:gd name="connsiteX108" fmla="*/ 7649302 w 11243827"/>
              <a:gd name="connsiteY108" fmla="*/ 5626541 h 5641173"/>
              <a:gd name="connsiteX109" fmla="*/ 7634083 w 11243827"/>
              <a:gd name="connsiteY109" fmla="*/ 5620862 h 5641173"/>
              <a:gd name="connsiteX110" fmla="*/ 7631455 w 11243827"/>
              <a:gd name="connsiteY110" fmla="*/ 5619708 h 5641173"/>
              <a:gd name="connsiteX111" fmla="*/ 7620952 w 11243827"/>
              <a:gd name="connsiteY111" fmla="*/ 5618872 h 5641173"/>
              <a:gd name="connsiteX112" fmla="*/ 7617992 w 11243827"/>
              <a:gd name="connsiteY112" fmla="*/ 5613914 h 5641173"/>
              <a:gd name="connsiteX113" fmla="*/ 7602182 w 11243827"/>
              <a:gd name="connsiteY113" fmla="*/ 5609271 h 5641173"/>
              <a:gd name="connsiteX114" fmla="*/ 7582847 w 11243827"/>
              <a:gd name="connsiteY114" fmla="*/ 5609047 h 5641173"/>
              <a:gd name="connsiteX115" fmla="*/ 7514158 w 11243827"/>
              <a:gd name="connsiteY115" fmla="*/ 5607737 h 5641173"/>
              <a:gd name="connsiteX116" fmla="*/ 7502955 w 11243827"/>
              <a:gd name="connsiteY116" fmla="*/ 5610415 h 5641173"/>
              <a:gd name="connsiteX117" fmla="*/ 7466391 w 11243827"/>
              <a:gd name="connsiteY117" fmla="*/ 5605949 h 5641173"/>
              <a:gd name="connsiteX118" fmla="*/ 7433806 w 11243827"/>
              <a:gd name="connsiteY118" fmla="*/ 5604945 h 5641173"/>
              <a:gd name="connsiteX119" fmla="*/ 7412693 w 11243827"/>
              <a:gd name="connsiteY119" fmla="*/ 5607075 h 5641173"/>
              <a:gd name="connsiteX120" fmla="*/ 7407159 w 11243827"/>
              <a:gd name="connsiteY120" fmla="*/ 5605310 h 5641173"/>
              <a:gd name="connsiteX121" fmla="*/ 7385900 w 11243827"/>
              <a:gd name="connsiteY121" fmla="*/ 5604171 h 5641173"/>
              <a:gd name="connsiteX122" fmla="*/ 7375071 w 11243827"/>
              <a:gd name="connsiteY122" fmla="*/ 5606788 h 5641173"/>
              <a:gd name="connsiteX123" fmla="*/ 7364382 w 11243827"/>
              <a:gd name="connsiteY123" fmla="*/ 5600762 h 5641173"/>
              <a:gd name="connsiteX124" fmla="*/ 7361770 w 11243827"/>
              <a:gd name="connsiteY124" fmla="*/ 5596347 h 5641173"/>
              <a:gd name="connsiteX125" fmla="*/ 7346641 w 11243827"/>
              <a:gd name="connsiteY125" fmla="*/ 5598329 h 5641173"/>
              <a:gd name="connsiteX126" fmla="*/ 7334238 w 11243827"/>
              <a:gd name="connsiteY126" fmla="*/ 5594014 h 5641173"/>
              <a:gd name="connsiteX127" fmla="*/ 7323426 w 11243827"/>
              <a:gd name="connsiteY127" fmla="*/ 5596835 h 5641173"/>
              <a:gd name="connsiteX128" fmla="*/ 7318938 w 11243827"/>
              <a:gd name="connsiteY128" fmla="*/ 5596200 h 5641173"/>
              <a:gd name="connsiteX129" fmla="*/ 7307784 w 11243827"/>
              <a:gd name="connsiteY129" fmla="*/ 5594065 h 5641173"/>
              <a:gd name="connsiteX130" fmla="*/ 7288540 w 11243827"/>
              <a:gd name="connsiteY130" fmla="*/ 5589320 h 5641173"/>
              <a:gd name="connsiteX131" fmla="*/ 7282537 w 11243827"/>
              <a:gd name="connsiteY131" fmla="*/ 5588660 h 5641173"/>
              <a:gd name="connsiteX132" fmla="*/ 7269466 w 11243827"/>
              <a:gd name="connsiteY132" fmla="*/ 5581404 h 5641173"/>
              <a:gd name="connsiteX133" fmla="*/ 7244165 w 11243827"/>
              <a:gd name="connsiteY133" fmla="*/ 5575200 h 5641173"/>
              <a:gd name="connsiteX134" fmla="*/ 7199619 w 11243827"/>
              <a:gd name="connsiteY134" fmla="*/ 5553550 h 5641173"/>
              <a:gd name="connsiteX135" fmla="*/ 7173434 w 11243827"/>
              <a:gd name="connsiteY135" fmla="*/ 5543219 h 5641173"/>
              <a:gd name="connsiteX136" fmla="*/ 7155718 w 11243827"/>
              <a:gd name="connsiteY136" fmla="*/ 5533697 h 5641173"/>
              <a:gd name="connsiteX137" fmla="*/ 7103430 w 11243827"/>
              <a:gd name="connsiteY137" fmla="*/ 5520249 h 5641173"/>
              <a:gd name="connsiteX138" fmla="*/ 7013746 w 11243827"/>
              <a:gd name="connsiteY138" fmla="*/ 5502470 h 5641173"/>
              <a:gd name="connsiteX139" fmla="*/ 6995379 w 11243827"/>
              <a:gd name="connsiteY139" fmla="*/ 5497693 h 5641173"/>
              <a:gd name="connsiteX140" fmla="*/ 6982475 w 11243827"/>
              <a:gd name="connsiteY140" fmla="*/ 5489641 h 5641173"/>
              <a:gd name="connsiteX141" fmla="*/ 6981994 w 11243827"/>
              <a:gd name="connsiteY141" fmla="*/ 5484335 h 5641173"/>
              <a:gd name="connsiteX142" fmla="*/ 6972355 w 11243827"/>
              <a:gd name="connsiteY142" fmla="*/ 5481074 h 5641173"/>
              <a:gd name="connsiteX143" fmla="*/ 6970394 w 11243827"/>
              <a:gd name="connsiteY143" fmla="*/ 5479383 h 5641173"/>
              <a:gd name="connsiteX144" fmla="*/ 6958543 w 11243827"/>
              <a:gd name="connsiteY144" fmla="*/ 5470507 h 5641173"/>
              <a:gd name="connsiteX145" fmla="*/ 6918276 w 11243827"/>
              <a:gd name="connsiteY145" fmla="*/ 5472034 h 5641173"/>
              <a:gd name="connsiteX146" fmla="*/ 6881046 w 11243827"/>
              <a:gd name="connsiteY146" fmla="*/ 5457070 h 5641173"/>
              <a:gd name="connsiteX147" fmla="*/ 6752164 w 11243827"/>
              <a:gd name="connsiteY147" fmla="*/ 5425021 h 5641173"/>
              <a:gd name="connsiteX148" fmla="*/ 6724964 w 11243827"/>
              <a:gd name="connsiteY148" fmla="*/ 5414071 h 5641173"/>
              <a:gd name="connsiteX149" fmla="*/ 6683286 w 11243827"/>
              <a:gd name="connsiteY149" fmla="*/ 5432830 h 5641173"/>
              <a:gd name="connsiteX150" fmla="*/ 6644277 w 11243827"/>
              <a:gd name="connsiteY150" fmla="*/ 5429684 h 5641173"/>
              <a:gd name="connsiteX151" fmla="*/ 6532914 w 11243827"/>
              <a:gd name="connsiteY151" fmla="*/ 5431205 h 5641173"/>
              <a:gd name="connsiteX152" fmla="*/ 6307459 w 11243827"/>
              <a:gd name="connsiteY152" fmla="*/ 5467087 h 5641173"/>
              <a:gd name="connsiteX153" fmla="*/ 6196243 w 11243827"/>
              <a:gd name="connsiteY153" fmla="*/ 5515042 h 5641173"/>
              <a:gd name="connsiteX154" fmla="*/ 6099124 w 11243827"/>
              <a:gd name="connsiteY154" fmla="*/ 5516848 h 5641173"/>
              <a:gd name="connsiteX155" fmla="*/ 6016077 w 11243827"/>
              <a:gd name="connsiteY155" fmla="*/ 5528642 h 5641173"/>
              <a:gd name="connsiteX156" fmla="*/ 6004389 w 11243827"/>
              <a:gd name="connsiteY156" fmla="*/ 5531206 h 5641173"/>
              <a:gd name="connsiteX157" fmla="*/ 5933945 w 11243827"/>
              <a:gd name="connsiteY157" fmla="*/ 5538840 h 5641173"/>
              <a:gd name="connsiteX158" fmla="*/ 5883936 w 11243827"/>
              <a:gd name="connsiteY158" fmla="*/ 5553807 h 5641173"/>
              <a:gd name="connsiteX159" fmla="*/ 5798331 w 11243827"/>
              <a:gd name="connsiteY159" fmla="*/ 5564248 h 5641173"/>
              <a:gd name="connsiteX160" fmla="*/ 5712738 w 11243827"/>
              <a:gd name="connsiteY160" fmla="*/ 5573120 h 5641173"/>
              <a:gd name="connsiteX161" fmla="*/ 5681342 w 11243827"/>
              <a:gd name="connsiteY161" fmla="*/ 5575621 h 5641173"/>
              <a:gd name="connsiteX162" fmla="*/ 5627167 w 11243827"/>
              <a:gd name="connsiteY162" fmla="*/ 5583215 h 5641173"/>
              <a:gd name="connsiteX163" fmla="*/ 5591414 w 11243827"/>
              <a:gd name="connsiteY163" fmla="*/ 5587695 h 5641173"/>
              <a:gd name="connsiteX164" fmla="*/ 5583028 w 11243827"/>
              <a:gd name="connsiteY164" fmla="*/ 5580877 h 5641173"/>
              <a:gd name="connsiteX165" fmla="*/ 5549426 w 11243827"/>
              <a:gd name="connsiteY165" fmla="*/ 5582858 h 5641173"/>
              <a:gd name="connsiteX166" fmla="*/ 5519999 w 11243827"/>
              <a:gd name="connsiteY166" fmla="*/ 5592246 h 5641173"/>
              <a:gd name="connsiteX167" fmla="*/ 5480028 w 11243827"/>
              <a:gd name="connsiteY167" fmla="*/ 5597282 h 5641173"/>
              <a:gd name="connsiteX168" fmla="*/ 5456175 w 11243827"/>
              <a:gd name="connsiteY168" fmla="*/ 5600371 h 5641173"/>
              <a:gd name="connsiteX169" fmla="*/ 5388463 w 11243827"/>
              <a:gd name="connsiteY169" fmla="*/ 5602638 h 5641173"/>
              <a:gd name="connsiteX170" fmla="*/ 5265898 w 11243827"/>
              <a:gd name="connsiteY170" fmla="*/ 5591830 h 5641173"/>
              <a:gd name="connsiteX171" fmla="*/ 5231231 w 11243827"/>
              <a:gd name="connsiteY171" fmla="*/ 5592790 h 5641173"/>
              <a:gd name="connsiteX172" fmla="*/ 5226996 w 11243827"/>
              <a:gd name="connsiteY172" fmla="*/ 5595040 h 5641173"/>
              <a:gd name="connsiteX173" fmla="*/ 5175988 w 11243827"/>
              <a:gd name="connsiteY173" fmla="*/ 5588131 h 5641173"/>
              <a:gd name="connsiteX174" fmla="*/ 5107470 w 11243827"/>
              <a:gd name="connsiteY174" fmla="*/ 5594771 h 5641173"/>
              <a:gd name="connsiteX175" fmla="*/ 5027868 w 11243827"/>
              <a:gd name="connsiteY175" fmla="*/ 5605624 h 5641173"/>
              <a:gd name="connsiteX176" fmla="*/ 5007324 w 11243827"/>
              <a:gd name="connsiteY176" fmla="*/ 5609209 h 5641173"/>
              <a:gd name="connsiteX177" fmla="*/ 4952559 w 11243827"/>
              <a:gd name="connsiteY177" fmla="*/ 5611402 h 5641173"/>
              <a:gd name="connsiteX178" fmla="*/ 4826081 w 11243827"/>
              <a:gd name="connsiteY178" fmla="*/ 5616191 h 5641173"/>
              <a:gd name="connsiteX179" fmla="*/ 4823501 w 11243827"/>
              <a:gd name="connsiteY179" fmla="*/ 5619174 h 5641173"/>
              <a:gd name="connsiteX180" fmla="*/ 4813093 w 11243827"/>
              <a:gd name="connsiteY180" fmla="*/ 5620026 h 5641173"/>
              <a:gd name="connsiteX181" fmla="*/ 4810563 w 11243827"/>
              <a:gd name="connsiteY181" fmla="*/ 5620787 h 5641173"/>
              <a:gd name="connsiteX182" fmla="*/ 4795818 w 11243827"/>
              <a:gd name="connsiteY182" fmla="*/ 5624618 h 5641173"/>
              <a:gd name="connsiteX183" fmla="*/ 4758404 w 11243827"/>
              <a:gd name="connsiteY183" fmla="*/ 5619510 h 5641173"/>
              <a:gd name="connsiteX184" fmla="*/ 4717254 w 11243827"/>
              <a:gd name="connsiteY184" fmla="*/ 5624155 h 5641173"/>
              <a:gd name="connsiteX185" fmla="*/ 4591958 w 11243827"/>
              <a:gd name="connsiteY185" fmla="*/ 5624710 h 5641173"/>
              <a:gd name="connsiteX186" fmla="*/ 4476215 w 11243827"/>
              <a:gd name="connsiteY186" fmla="*/ 5628210 h 5641173"/>
              <a:gd name="connsiteX187" fmla="*/ 4425193 w 11243827"/>
              <a:gd name="connsiteY187" fmla="*/ 5627414 h 5641173"/>
              <a:gd name="connsiteX188" fmla="*/ 4383866 w 11243827"/>
              <a:gd name="connsiteY188" fmla="*/ 5626546 h 5641173"/>
              <a:gd name="connsiteX189" fmla="*/ 4385596 w 11243827"/>
              <a:gd name="connsiteY189" fmla="*/ 5634646 h 5641173"/>
              <a:gd name="connsiteX190" fmla="*/ 4360864 w 11243827"/>
              <a:gd name="connsiteY190" fmla="*/ 5641173 h 5641173"/>
              <a:gd name="connsiteX191" fmla="*/ 4328321 w 11243827"/>
              <a:gd name="connsiteY191" fmla="*/ 5626332 h 5641173"/>
              <a:gd name="connsiteX192" fmla="*/ 4309842 w 11243827"/>
              <a:gd name="connsiteY192" fmla="*/ 5626471 h 5641173"/>
              <a:gd name="connsiteX193" fmla="*/ 4277424 w 11243827"/>
              <a:gd name="connsiteY193" fmla="*/ 5631598 h 5641173"/>
              <a:gd name="connsiteX194" fmla="*/ 4266627 w 11243827"/>
              <a:gd name="connsiteY194" fmla="*/ 5633969 h 5641173"/>
              <a:gd name="connsiteX195" fmla="*/ 4185525 w 11243827"/>
              <a:gd name="connsiteY195" fmla="*/ 5617508 h 5641173"/>
              <a:gd name="connsiteX196" fmla="*/ 4177617 w 11243827"/>
              <a:gd name="connsiteY196" fmla="*/ 5610903 h 5641173"/>
              <a:gd name="connsiteX197" fmla="*/ 4136948 w 11243827"/>
              <a:gd name="connsiteY197" fmla="*/ 5608031 h 5641173"/>
              <a:gd name="connsiteX198" fmla="*/ 4132323 w 11243827"/>
              <a:gd name="connsiteY198" fmla="*/ 5609784 h 5641173"/>
              <a:gd name="connsiteX199" fmla="*/ 4098620 w 11243827"/>
              <a:gd name="connsiteY199" fmla="*/ 5599672 h 5641173"/>
              <a:gd name="connsiteX200" fmla="*/ 3963475 w 11243827"/>
              <a:gd name="connsiteY200" fmla="*/ 5581841 h 5641173"/>
              <a:gd name="connsiteX201" fmla="*/ 3703613 w 11243827"/>
              <a:gd name="connsiteY201" fmla="*/ 5572482 h 5641173"/>
              <a:gd name="connsiteX202" fmla="*/ 3432987 w 11243827"/>
              <a:gd name="connsiteY202" fmla="*/ 5545768 h 5641173"/>
              <a:gd name="connsiteX203" fmla="*/ 3176381 w 11243827"/>
              <a:gd name="connsiteY203" fmla="*/ 5556110 h 5641173"/>
              <a:gd name="connsiteX204" fmla="*/ 2710156 w 11243827"/>
              <a:gd name="connsiteY204" fmla="*/ 5527517 h 5641173"/>
              <a:gd name="connsiteX205" fmla="*/ 2550206 w 11243827"/>
              <a:gd name="connsiteY205" fmla="*/ 5524958 h 5641173"/>
              <a:gd name="connsiteX206" fmla="*/ 2443041 w 11243827"/>
              <a:gd name="connsiteY206" fmla="*/ 5523990 h 5641173"/>
              <a:gd name="connsiteX207" fmla="*/ 2435613 w 11243827"/>
              <a:gd name="connsiteY207" fmla="*/ 5526704 h 5641173"/>
              <a:gd name="connsiteX208" fmla="*/ 2405682 w 11243827"/>
              <a:gd name="connsiteY208" fmla="*/ 5528307 h 5641173"/>
              <a:gd name="connsiteX209" fmla="*/ 2397487 w 11243827"/>
              <a:gd name="connsiteY209" fmla="*/ 5540337 h 5641173"/>
              <a:gd name="connsiteX210" fmla="*/ 2297454 w 11243827"/>
              <a:gd name="connsiteY210" fmla="*/ 5550765 h 5641173"/>
              <a:gd name="connsiteX211" fmla="*/ 2056700 w 11243827"/>
              <a:gd name="connsiteY211" fmla="*/ 5555489 h 5641173"/>
              <a:gd name="connsiteX212" fmla="*/ 1878530 w 11243827"/>
              <a:gd name="connsiteY212" fmla="*/ 5535330 h 5641173"/>
              <a:gd name="connsiteX213" fmla="*/ 1859292 w 11243827"/>
              <a:gd name="connsiteY213" fmla="*/ 5535461 h 5641173"/>
              <a:gd name="connsiteX214" fmla="*/ 1835626 w 11243827"/>
              <a:gd name="connsiteY214" fmla="*/ 5533793 h 5641173"/>
              <a:gd name="connsiteX215" fmla="*/ 1798939 w 11243827"/>
              <a:gd name="connsiteY215" fmla="*/ 5540285 h 5641173"/>
              <a:gd name="connsiteX216" fmla="*/ 1779046 w 11243827"/>
              <a:gd name="connsiteY216" fmla="*/ 5549949 h 5641173"/>
              <a:gd name="connsiteX217" fmla="*/ 1772421 w 11243827"/>
              <a:gd name="connsiteY217" fmla="*/ 5549018 h 5641173"/>
              <a:gd name="connsiteX218" fmla="*/ 1772052 w 11243827"/>
              <a:gd name="connsiteY218" fmla="*/ 5545689 h 5641173"/>
              <a:gd name="connsiteX219" fmla="*/ 1711543 w 11243827"/>
              <a:gd name="connsiteY219" fmla="*/ 5534558 h 5641173"/>
              <a:gd name="connsiteX220" fmla="*/ 1631462 w 11243827"/>
              <a:gd name="connsiteY220" fmla="*/ 5491807 h 5641173"/>
              <a:gd name="connsiteX221" fmla="*/ 1538763 w 11243827"/>
              <a:gd name="connsiteY221" fmla="*/ 5482781 h 5641173"/>
              <a:gd name="connsiteX222" fmla="*/ 1501533 w 11243827"/>
              <a:gd name="connsiteY222" fmla="*/ 5467817 h 5641173"/>
              <a:gd name="connsiteX223" fmla="*/ 1461266 w 11243827"/>
              <a:gd name="connsiteY223" fmla="*/ 5469343 h 5641173"/>
              <a:gd name="connsiteX224" fmla="*/ 1449415 w 11243827"/>
              <a:gd name="connsiteY224" fmla="*/ 5460467 h 5641173"/>
              <a:gd name="connsiteX225" fmla="*/ 1447454 w 11243827"/>
              <a:gd name="connsiteY225" fmla="*/ 5458776 h 5641173"/>
              <a:gd name="connsiteX226" fmla="*/ 1437814 w 11243827"/>
              <a:gd name="connsiteY226" fmla="*/ 5455515 h 5641173"/>
              <a:gd name="connsiteX227" fmla="*/ 1437334 w 11243827"/>
              <a:gd name="connsiteY227" fmla="*/ 5450209 h 5641173"/>
              <a:gd name="connsiteX228" fmla="*/ 1424429 w 11243827"/>
              <a:gd name="connsiteY228" fmla="*/ 5442157 h 5641173"/>
              <a:gd name="connsiteX229" fmla="*/ 1406063 w 11243827"/>
              <a:gd name="connsiteY229" fmla="*/ 5437380 h 5641173"/>
              <a:gd name="connsiteX230" fmla="*/ 1316379 w 11243827"/>
              <a:gd name="connsiteY230" fmla="*/ 5419601 h 5641173"/>
              <a:gd name="connsiteX231" fmla="*/ 1264090 w 11243827"/>
              <a:gd name="connsiteY231" fmla="*/ 5406153 h 5641173"/>
              <a:gd name="connsiteX232" fmla="*/ 1246374 w 11243827"/>
              <a:gd name="connsiteY232" fmla="*/ 5396631 h 5641173"/>
              <a:gd name="connsiteX233" fmla="*/ 1220190 w 11243827"/>
              <a:gd name="connsiteY233" fmla="*/ 5386301 h 5641173"/>
              <a:gd name="connsiteX234" fmla="*/ 1175643 w 11243827"/>
              <a:gd name="connsiteY234" fmla="*/ 5364651 h 5641173"/>
              <a:gd name="connsiteX235" fmla="*/ 1150342 w 11243827"/>
              <a:gd name="connsiteY235" fmla="*/ 5358447 h 5641173"/>
              <a:gd name="connsiteX236" fmla="*/ 1112024 w 11243827"/>
              <a:gd name="connsiteY236" fmla="*/ 5345786 h 5641173"/>
              <a:gd name="connsiteX237" fmla="*/ 1100870 w 11243827"/>
              <a:gd name="connsiteY237" fmla="*/ 5343651 h 5641173"/>
              <a:gd name="connsiteX238" fmla="*/ 1096383 w 11243827"/>
              <a:gd name="connsiteY238" fmla="*/ 5343015 h 5641173"/>
              <a:gd name="connsiteX239" fmla="*/ 1058039 w 11243827"/>
              <a:gd name="connsiteY239" fmla="*/ 5343504 h 5641173"/>
              <a:gd name="connsiteX240" fmla="*/ 1055426 w 11243827"/>
              <a:gd name="connsiteY240" fmla="*/ 5339088 h 5641173"/>
              <a:gd name="connsiteX241" fmla="*/ 1044738 w 11243827"/>
              <a:gd name="connsiteY241" fmla="*/ 5333063 h 5641173"/>
              <a:gd name="connsiteX242" fmla="*/ 1033909 w 11243827"/>
              <a:gd name="connsiteY242" fmla="*/ 5335680 h 5641173"/>
              <a:gd name="connsiteX243" fmla="*/ 1012649 w 11243827"/>
              <a:gd name="connsiteY243" fmla="*/ 5334541 h 5641173"/>
              <a:gd name="connsiteX244" fmla="*/ 1007115 w 11243827"/>
              <a:gd name="connsiteY244" fmla="*/ 5332775 h 5641173"/>
              <a:gd name="connsiteX245" fmla="*/ 987447 w 11243827"/>
              <a:gd name="connsiteY245" fmla="*/ 5346462 h 5641173"/>
              <a:gd name="connsiteX246" fmla="*/ 953418 w 11243827"/>
              <a:gd name="connsiteY246" fmla="*/ 5333901 h 5641173"/>
              <a:gd name="connsiteX247" fmla="*/ 916854 w 11243827"/>
              <a:gd name="connsiteY247" fmla="*/ 5329435 h 5641173"/>
              <a:gd name="connsiteX248" fmla="*/ 905651 w 11243827"/>
              <a:gd name="connsiteY248" fmla="*/ 5332114 h 5641173"/>
              <a:gd name="connsiteX249" fmla="*/ 838405 w 11243827"/>
              <a:gd name="connsiteY249" fmla="*/ 5339470 h 5641173"/>
              <a:gd name="connsiteX250" fmla="*/ 817627 w 11243827"/>
              <a:gd name="connsiteY250" fmla="*/ 5330580 h 5641173"/>
              <a:gd name="connsiteX251" fmla="*/ 801817 w 11243827"/>
              <a:gd name="connsiteY251" fmla="*/ 5325937 h 5641173"/>
              <a:gd name="connsiteX252" fmla="*/ 798857 w 11243827"/>
              <a:gd name="connsiteY252" fmla="*/ 5320979 h 5641173"/>
              <a:gd name="connsiteX253" fmla="*/ 788354 w 11243827"/>
              <a:gd name="connsiteY253" fmla="*/ 5320143 h 5641173"/>
              <a:gd name="connsiteX254" fmla="*/ 785726 w 11243827"/>
              <a:gd name="connsiteY254" fmla="*/ 5318989 h 5641173"/>
              <a:gd name="connsiteX255" fmla="*/ 770507 w 11243827"/>
              <a:gd name="connsiteY255" fmla="*/ 5313309 h 5641173"/>
              <a:gd name="connsiteX256" fmla="*/ 733810 w 11243827"/>
              <a:gd name="connsiteY256" fmla="*/ 5324286 h 5641173"/>
              <a:gd name="connsiteX257" fmla="*/ 692117 w 11243827"/>
              <a:gd name="connsiteY257" fmla="*/ 5318786 h 5641173"/>
              <a:gd name="connsiteX258" fmla="*/ 574943 w 11243827"/>
              <a:gd name="connsiteY258" fmla="*/ 5327578 h 5641173"/>
              <a:gd name="connsiteX259" fmla="*/ 441302 w 11243827"/>
              <a:gd name="connsiteY259" fmla="*/ 5307062 h 5641173"/>
              <a:gd name="connsiteX260" fmla="*/ 336819 w 11243827"/>
              <a:gd name="connsiteY260" fmla="*/ 5336690 h 5641173"/>
              <a:gd name="connsiteX261" fmla="*/ 270932 w 11243827"/>
              <a:gd name="connsiteY261" fmla="*/ 5345451 h 5641173"/>
              <a:gd name="connsiteX262" fmla="*/ 194189 w 11243827"/>
              <a:gd name="connsiteY262" fmla="*/ 5343588 h 5641173"/>
              <a:gd name="connsiteX263" fmla="*/ 192552 w 11243827"/>
              <a:gd name="connsiteY263" fmla="*/ 5342845 h 5641173"/>
              <a:gd name="connsiteX264" fmla="*/ 178320 w 11243827"/>
              <a:gd name="connsiteY264" fmla="*/ 5343766 h 5641173"/>
              <a:gd name="connsiteX265" fmla="*/ 175596 w 11243827"/>
              <a:gd name="connsiteY265" fmla="*/ 5346411 h 5641173"/>
              <a:gd name="connsiteX266" fmla="*/ 147287 w 11243827"/>
              <a:gd name="connsiteY266" fmla="*/ 5352625 h 5641173"/>
              <a:gd name="connsiteX267" fmla="*/ 114847 w 11243827"/>
              <a:gd name="connsiteY267" fmla="*/ 5355844 h 5641173"/>
              <a:gd name="connsiteX268" fmla="*/ 114306 w 11243827"/>
              <a:gd name="connsiteY268" fmla="*/ 5354983 h 5641173"/>
              <a:gd name="connsiteX269" fmla="*/ 89264 w 11243827"/>
              <a:gd name="connsiteY269" fmla="*/ 5348886 h 5641173"/>
              <a:gd name="connsiteX270" fmla="*/ 49794 w 11243827"/>
              <a:gd name="connsiteY270" fmla="*/ 5329950 h 5641173"/>
              <a:gd name="connsiteX271" fmla="*/ 19924 w 11243827"/>
              <a:gd name="connsiteY271" fmla="*/ 5334282 h 5641173"/>
              <a:gd name="connsiteX272" fmla="*/ 13819 w 11243827"/>
              <a:gd name="connsiteY272" fmla="*/ 5334653 h 5641173"/>
              <a:gd name="connsiteX273" fmla="*/ 13657 w 11243827"/>
              <a:gd name="connsiteY273" fmla="*/ 5334455 h 5641173"/>
              <a:gd name="connsiteX274" fmla="*/ 7139 w 11243827"/>
              <a:gd name="connsiteY274" fmla="*/ 5334438 h 5641173"/>
              <a:gd name="connsiteX275" fmla="*/ 2684 w 11243827"/>
              <a:gd name="connsiteY275" fmla="*/ 5335333 h 5641173"/>
              <a:gd name="connsiteX276" fmla="*/ 0 w 11243827"/>
              <a:gd name="connsiteY276" fmla="*/ 5335496 h 5641173"/>
              <a:gd name="connsiteX277" fmla="*/ 0 w 11243827"/>
              <a:gd name="connsiteY277" fmla="*/ 10592 h 5641173"/>
              <a:gd name="connsiteX278" fmla="*/ 11243827 w 11243827"/>
              <a:gd name="connsiteY278" fmla="*/ 0 h 5641173"/>
              <a:gd name="connsiteX0" fmla="*/ 11243827 w 11243827"/>
              <a:gd name="connsiteY0" fmla="*/ 0 h 5641173"/>
              <a:gd name="connsiteX1" fmla="*/ 11243827 w 11243827"/>
              <a:gd name="connsiteY1" fmla="*/ 5209610 h 5641173"/>
              <a:gd name="connsiteX2" fmla="*/ 11240675 w 11243827"/>
              <a:gd name="connsiteY2" fmla="*/ 5210442 h 5641173"/>
              <a:gd name="connsiteX3" fmla="*/ 11179959 w 11243827"/>
              <a:gd name="connsiteY3" fmla="*/ 5221199 h 5641173"/>
              <a:gd name="connsiteX4" fmla="*/ 11105493 w 11243827"/>
              <a:gd name="connsiteY4" fmla="*/ 5259905 h 5641173"/>
              <a:gd name="connsiteX5" fmla="*/ 11078640 w 11243827"/>
              <a:gd name="connsiteY5" fmla="*/ 5263531 h 5641173"/>
              <a:gd name="connsiteX6" fmla="*/ 11079616 w 11243827"/>
              <a:gd name="connsiteY6" fmla="*/ 5270380 h 5641173"/>
              <a:gd name="connsiteX7" fmla="*/ 11069641 w 11243827"/>
              <a:gd name="connsiteY7" fmla="*/ 5270884 h 5641173"/>
              <a:gd name="connsiteX8" fmla="*/ 11047377 w 11243827"/>
              <a:gd name="connsiteY8" fmla="*/ 5271051 h 5641173"/>
              <a:gd name="connsiteX9" fmla="*/ 10980705 w 11243827"/>
              <a:gd name="connsiteY9" fmla="*/ 5272951 h 5641173"/>
              <a:gd name="connsiteX10" fmla="*/ 10962514 w 11243827"/>
              <a:gd name="connsiteY10" fmla="*/ 5286084 h 5641173"/>
              <a:gd name="connsiteX11" fmla="*/ 10945307 w 11243827"/>
              <a:gd name="connsiteY11" fmla="*/ 5286290 h 5641173"/>
              <a:gd name="connsiteX12" fmla="*/ 10845516 w 11243827"/>
              <a:gd name="connsiteY12" fmla="*/ 5303894 h 5641173"/>
              <a:gd name="connsiteX13" fmla="*/ 10831795 w 11243827"/>
              <a:gd name="connsiteY13" fmla="*/ 5305210 h 5641173"/>
              <a:gd name="connsiteX14" fmla="*/ 10824365 w 11243827"/>
              <a:gd name="connsiteY14" fmla="*/ 5311111 h 5641173"/>
              <a:gd name="connsiteX15" fmla="*/ 10797756 w 11243827"/>
              <a:gd name="connsiteY15" fmla="*/ 5312285 h 5641173"/>
              <a:gd name="connsiteX16" fmla="*/ 10796525 w 11243827"/>
              <a:gd name="connsiteY16" fmla="*/ 5315645 h 5641173"/>
              <a:gd name="connsiteX17" fmla="*/ 10709063 w 11243827"/>
              <a:gd name="connsiteY17" fmla="*/ 5344492 h 5641173"/>
              <a:gd name="connsiteX18" fmla="*/ 10694078 w 11243827"/>
              <a:gd name="connsiteY18" fmla="*/ 5349258 h 5641173"/>
              <a:gd name="connsiteX19" fmla="*/ 10681131 w 11243827"/>
              <a:gd name="connsiteY19" fmla="*/ 5347812 h 5641173"/>
              <a:gd name="connsiteX20" fmla="*/ 10609448 w 11243827"/>
              <a:gd name="connsiteY20" fmla="*/ 5351931 h 5641173"/>
              <a:gd name="connsiteX21" fmla="*/ 10592397 w 11243827"/>
              <a:gd name="connsiteY21" fmla="*/ 5349402 h 5641173"/>
              <a:gd name="connsiteX22" fmla="*/ 10585227 w 11243827"/>
              <a:gd name="connsiteY22" fmla="*/ 5344063 h 5641173"/>
              <a:gd name="connsiteX23" fmla="*/ 10557472 w 11243827"/>
              <a:gd name="connsiteY23" fmla="*/ 5354151 h 5641173"/>
              <a:gd name="connsiteX24" fmla="*/ 10514646 w 11243827"/>
              <a:gd name="connsiteY24" fmla="*/ 5361064 h 5641173"/>
              <a:gd name="connsiteX25" fmla="*/ 10494292 w 11243827"/>
              <a:gd name="connsiteY25" fmla="*/ 5366054 h 5641173"/>
              <a:gd name="connsiteX26" fmla="*/ 10477869 w 11243827"/>
              <a:gd name="connsiteY26" fmla="*/ 5363025 h 5641173"/>
              <a:gd name="connsiteX27" fmla="*/ 10384411 w 11243827"/>
              <a:gd name="connsiteY27" fmla="*/ 5362257 h 5641173"/>
              <a:gd name="connsiteX28" fmla="*/ 10362921 w 11243827"/>
              <a:gd name="connsiteY28" fmla="*/ 5357444 h 5641173"/>
              <a:gd name="connsiteX29" fmla="*/ 10352736 w 11243827"/>
              <a:gd name="connsiteY29" fmla="*/ 5347851 h 5641173"/>
              <a:gd name="connsiteX30" fmla="*/ 10344754 w 11243827"/>
              <a:gd name="connsiteY30" fmla="*/ 5351272 h 5641173"/>
              <a:gd name="connsiteX31" fmla="*/ 10288226 w 11243827"/>
              <a:gd name="connsiteY31" fmla="*/ 5351613 h 5641173"/>
              <a:gd name="connsiteX32" fmla="*/ 10251350 w 11243827"/>
              <a:gd name="connsiteY32" fmla="*/ 5352711 h 5641173"/>
              <a:gd name="connsiteX33" fmla="*/ 10249108 w 11243827"/>
              <a:gd name="connsiteY33" fmla="*/ 5365881 h 5641173"/>
              <a:gd name="connsiteX34" fmla="*/ 10216272 w 11243827"/>
              <a:gd name="connsiteY34" fmla="*/ 5370573 h 5641173"/>
              <a:gd name="connsiteX35" fmla="*/ 10181278 w 11243827"/>
              <a:gd name="connsiteY35" fmla="*/ 5362119 h 5641173"/>
              <a:gd name="connsiteX36" fmla="*/ 10140033 w 11243827"/>
              <a:gd name="connsiteY36" fmla="*/ 5363304 h 5641173"/>
              <a:gd name="connsiteX37" fmla="*/ 10115353 w 11243827"/>
              <a:gd name="connsiteY37" fmla="*/ 5363869 h 5641173"/>
              <a:gd name="connsiteX38" fmla="*/ 10050578 w 11243827"/>
              <a:gd name="connsiteY38" fmla="*/ 5376153 h 5641173"/>
              <a:gd name="connsiteX39" fmla="*/ 9945478 w 11243827"/>
              <a:gd name="connsiteY39" fmla="*/ 5422859 h 5641173"/>
              <a:gd name="connsiteX40" fmla="*/ 9912481 w 11243827"/>
              <a:gd name="connsiteY40" fmla="*/ 5429477 h 5641173"/>
              <a:gd name="connsiteX41" fmla="*/ 9906713 w 11243827"/>
              <a:gd name="connsiteY41" fmla="*/ 5426784 h 5641173"/>
              <a:gd name="connsiteX42" fmla="*/ 9742436 w 11243827"/>
              <a:gd name="connsiteY42" fmla="*/ 5454834 h 5641173"/>
              <a:gd name="connsiteX43" fmla="*/ 9713044 w 11243827"/>
              <a:gd name="connsiteY43" fmla="*/ 5456476 h 5641173"/>
              <a:gd name="connsiteX44" fmla="*/ 9691033 w 11243827"/>
              <a:gd name="connsiteY44" fmla="*/ 5455451 h 5641173"/>
              <a:gd name="connsiteX45" fmla="*/ 9638355 w 11243827"/>
              <a:gd name="connsiteY45" fmla="*/ 5464794 h 5641173"/>
              <a:gd name="connsiteX46" fmla="*/ 9552434 w 11243827"/>
              <a:gd name="connsiteY46" fmla="*/ 5485280 h 5641173"/>
              <a:gd name="connsiteX47" fmla="*/ 9533883 w 11243827"/>
              <a:gd name="connsiteY47" fmla="*/ 5488516 h 5641173"/>
              <a:gd name="connsiteX48" fmla="*/ 9516916 w 11243827"/>
              <a:gd name="connsiteY48" fmla="*/ 5486828 h 5641173"/>
              <a:gd name="connsiteX49" fmla="*/ 9512093 w 11243827"/>
              <a:gd name="connsiteY49" fmla="*/ 5482541 h 5641173"/>
              <a:gd name="connsiteX50" fmla="*/ 9501725 w 11243827"/>
              <a:gd name="connsiteY50" fmla="*/ 5483603 h 5641173"/>
              <a:gd name="connsiteX51" fmla="*/ 9498754 w 11243827"/>
              <a:gd name="connsiteY51" fmla="*/ 5482951 h 5641173"/>
              <a:gd name="connsiteX52" fmla="*/ 9481932 w 11243827"/>
              <a:gd name="connsiteY52" fmla="*/ 5480151 h 5641173"/>
              <a:gd name="connsiteX53" fmla="*/ 9451321 w 11243827"/>
              <a:gd name="connsiteY53" fmla="*/ 5497375 h 5641173"/>
              <a:gd name="connsiteX54" fmla="*/ 9409298 w 11243827"/>
              <a:gd name="connsiteY54" fmla="*/ 5499478 h 5641173"/>
              <a:gd name="connsiteX55" fmla="*/ 9303056 w 11243827"/>
              <a:gd name="connsiteY55" fmla="*/ 5519093 h 5641173"/>
              <a:gd name="connsiteX56" fmla="*/ 9229078 w 11243827"/>
              <a:gd name="connsiteY56" fmla="*/ 5524154 h 5641173"/>
              <a:gd name="connsiteX57" fmla="*/ 9165105 w 11243827"/>
              <a:gd name="connsiteY57" fmla="*/ 5532892 h 5641173"/>
              <a:gd name="connsiteX58" fmla="*/ 9077301 w 11243827"/>
              <a:gd name="connsiteY58" fmla="*/ 5580356 h 5641173"/>
              <a:gd name="connsiteX59" fmla="*/ 8960065 w 11243827"/>
              <a:gd name="connsiteY59" fmla="*/ 5597982 h 5641173"/>
              <a:gd name="connsiteX60" fmla="*/ 8953536 w 11243827"/>
              <a:gd name="connsiteY60" fmla="*/ 5606638 h 5641173"/>
              <a:gd name="connsiteX61" fmla="*/ 8943907 w 11243827"/>
              <a:gd name="connsiteY61" fmla="*/ 5612541 h 5641173"/>
              <a:gd name="connsiteX62" fmla="*/ 8942046 w 11243827"/>
              <a:gd name="connsiteY62" fmla="*/ 5612112 h 5641173"/>
              <a:gd name="connsiteX63" fmla="*/ 8928824 w 11243827"/>
              <a:gd name="connsiteY63" fmla="*/ 5615549 h 5641173"/>
              <a:gd name="connsiteX64" fmla="*/ 8927294 w 11243827"/>
              <a:gd name="connsiteY64" fmla="*/ 5618607 h 5641173"/>
              <a:gd name="connsiteX65" fmla="*/ 8918651 w 11243827"/>
              <a:gd name="connsiteY65" fmla="*/ 5621688 h 5641173"/>
              <a:gd name="connsiteX66" fmla="*/ 8902772 w 11243827"/>
              <a:gd name="connsiteY66" fmla="*/ 5629703 h 5641173"/>
              <a:gd name="connsiteX67" fmla="*/ 8898724 w 11243827"/>
              <a:gd name="connsiteY67" fmla="*/ 5629379 h 5641173"/>
              <a:gd name="connsiteX68" fmla="*/ 8873099 w 11243827"/>
              <a:gd name="connsiteY68" fmla="*/ 5638628 h 5641173"/>
              <a:gd name="connsiteX69" fmla="*/ 8872234 w 11243827"/>
              <a:gd name="connsiteY69" fmla="*/ 5637889 h 5641173"/>
              <a:gd name="connsiteX70" fmla="*/ 8862777 w 11243827"/>
              <a:gd name="connsiteY70" fmla="*/ 5636711 h 5641173"/>
              <a:gd name="connsiteX71" fmla="*/ 8845869 w 11243827"/>
              <a:gd name="connsiteY71" fmla="*/ 5636436 h 5641173"/>
              <a:gd name="connsiteX72" fmla="*/ 8800548 w 11243827"/>
              <a:gd name="connsiteY72" fmla="*/ 5625084 h 5641173"/>
              <a:gd name="connsiteX73" fmla="*/ 8773774 w 11243827"/>
              <a:gd name="connsiteY73" fmla="*/ 5634630 h 5641173"/>
              <a:gd name="connsiteX74" fmla="*/ 8698255 w 11243827"/>
              <a:gd name="connsiteY74" fmla="*/ 5636083 h 5641173"/>
              <a:gd name="connsiteX75" fmla="*/ 8619167 w 11243827"/>
              <a:gd name="connsiteY75" fmla="*/ 5619130 h 5641173"/>
              <a:gd name="connsiteX76" fmla="*/ 8539822 w 11243827"/>
              <a:gd name="connsiteY76" fmla="*/ 5616905 h 5641173"/>
              <a:gd name="connsiteX77" fmla="*/ 8511094 w 11243827"/>
              <a:gd name="connsiteY77" fmla="*/ 5617360 h 5641173"/>
              <a:gd name="connsiteX78" fmla="*/ 8459886 w 11243827"/>
              <a:gd name="connsiteY78" fmla="*/ 5612612 h 5641173"/>
              <a:gd name="connsiteX79" fmla="*/ 8436432 w 11243827"/>
              <a:gd name="connsiteY79" fmla="*/ 5606990 h 5641173"/>
              <a:gd name="connsiteX80" fmla="*/ 8435403 w 11243827"/>
              <a:gd name="connsiteY80" fmla="*/ 5607336 h 5641173"/>
              <a:gd name="connsiteX81" fmla="*/ 8433307 w 11243827"/>
              <a:gd name="connsiteY81" fmla="*/ 5604917 h 5641173"/>
              <a:gd name="connsiteX82" fmla="*/ 8428968 w 11243827"/>
              <a:gd name="connsiteY82" fmla="*/ 5603796 h 5641173"/>
              <a:gd name="connsiteX83" fmla="*/ 8417124 w 11243827"/>
              <a:gd name="connsiteY83" fmla="*/ 5604518 h 5641173"/>
              <a:gd name="connsiteX84" fmla="*/ 8412669 w 11243827"/>
              <a:gd name="connsiteY84" fmla="*/ 5605413 h 5641173"/>
              <a:gd name="connsiteX85" fmla="*/ 8406152 w 11243827"/>
              <a:gd name="connsiteY85" fmla="*/ 5605396 h 5641173"/>
              <a:gd name="connsiteX86" fmla="*/ 8405989 w 11243827"/>
              <a:gd name="connsiteY86" fmla="*/ 5605197 h 5641173"/>
              <a:gd name="connsiteX87" fmla="*/ 8399884 w 11243827"/>
              <a:gd name="connsiteY87" fmla="*/ 5605568 h 5641173"/>
              <a:gd name="connsiteX88" fmla="*/ 8370014 w 11243827"/>
              <a:gd name="connsiteY88" fmla="*/ 5609900 h 5641173"/>
              <a:gd name="connsiteX89" fmla="*/ 8330544 w 11243827"/>
              <a:gd name="connsiteY89" fmla="*/ 5590964 h 5641173"/>
              <a:gd name="connsiteX90" fmla="*/ 8314221 w 11243827"/>
              <a:gd name="connsiteY90" fmla="*/ 5587682 h 5641173"/>
              <a:gd name="connsiteX91" fmla="*/ 8305502 w 11243827"/>
              <a:gd name="connsiteY91" fmla="*/ 5584868 h 5641173"/>
              <a:gd name="connsiteX92" fmla="*/ 8304962 w 11243827"/>
              <a:gd name="connsiteY92" fmla="*/ 5584007 h 5641173"/>
              <a:gd name="connsiteX93" fmla="*/ 8276324 w 11243827"/>
              <a:gd name="connsiteY93" fmla="*/ 5588260 h 5641173"/>
              <a:gd name="connsiteX94" fmla="*/ 8272522 w 11243827"/>
              <a:gd name="connsiteY94" fmla="*/ 5587226 h 5641173"/>
              <a:gd name="connsiteX95" fmla="*/ 8253857 w 11243827"/>
              <a:gd name="connsiteY95" fmla="*/ 5592043 h 5641173"/>
              <a:gd name="connsiteX96" fmla="*/ 8244212 w 11243827"/>
              <a:gd name="connsiteY96" fmla="*/ 5593439 h 5641173"/>
              <a:gd name="connsiteX97" fmla="*/ 8241488 w 11243827"/>
              <a:gd name="connsiteY97" fmla="*/ 5596085 h 5641173"/>
              <a:gd name="connsiteX98" fmla="*/ 8227256 w 11243827"/>
              <a:gd name="connsiteY98" fmla="*/ 5597005 h 5641173"/>
              <a:gd name="connsiteX99" fmla="*/ 8225619 w 11243827"/>
              <a:gd name="connsiteY99" fmla="*/ 5596262 h 5641173"/>
              <a:gd name="connsiteX100" fmla="*/ 8213882 w 11243827"/>
              <a:gd name="connsiteY100" fmla="*/ 5600179 h 5641173"/>
              <a:gd name="connsiteX101" fmla="*/ 8204045 w 11243827"/>
              <a:gd name="connsiteY101" fmla="*/ 5607275 h 5641173"/>
              <a:gd name="connsiteX102" fmla="*/ 8082989 w 11243827"/>
              <a:gd name="connsiteY102" fmla="*/ 5603160 h 5641173"/>
              <a:gd name="connsiteX103" fmla="*/ 7976942 w 11243827"/>
              <a:gd name="connsiteY103" fmla="*/ 5598455 h 5641173"/>
              <a:gd name="connsiteX104" fmla="*/ 7950121 w 11243827"/>
              <a:gd name="connsiteY104" fmla="*/ 5590893 h 5641173"/>
              <a:gd name="connsiteX105" fmla="*/ 7727691 w 11243827"/>
              <a:gd name="connsiteY105" fmla="*/ 5621064 h 5641173"/>
              <a:gd name="connsiteX106" fmla="*/ 7685998 w 11243827"/>
              <a:gd name="connsiteY106" fmla="*/ 5615564 h 5641173"/>
              <a:gd name="connsiteX107" fmla="*/ 7649302 w 11243827"/>
              <a:gd name="connsiteY107" fmla="*/ 5626541 h 5641173"/>
              <a:gd name="connsiteX108" fmla="*/ 7634083 w 11243827"/>
              <a:gd name="connsiteY108" fmla="*/ 5620862 h 5641173"/>
              <a:gd name="connsiteX109" fmla="*/ 7631455 w 11243827"/>
              <a:gd name="connsiteY109" fmla="*/ 5619708 h 5641173"/>
              <a:gd name="connsiteX110" fmla="*/ 7620952 w 11243827"/>
              <a:gd name="connsiteY110" fmla="*/ 5618872 h 5641173"/>
              <a:gd name="connsiteX111" fmla="*/ 7617992 w 11243827"/>
              <a:gd name="connsiteY111" fmla="*/ 5613914 h 5641173"/>
              <a:gd name="connsiteX112" fmla="*/ 7602182 w 11243827"/>
              <a:gd name="connsiteY112" fmla="*/ 5609271 h 5641173"/>
              <a:gd name="connsiteX113" fmla="*/ 7582847 w 11243827"/>
              <a:gd name="connsiteY113" fmla="*/ 5609047 h 5641173"/>
              <a:gd name="connsiteX114" fmla="*/ 7514158 w 11243827"/>
              <a:gd name="connsiteY114" fmla="*/ 5607737 h 5641173"/>
              <a:gd name="connsiteX115" fmla="*/ 7502955 w 11243827"/>
              <a:gd name="connsiteY115" fmla="*/ 5610415 h 5641173"/>
              <a:gd name="connsiteX116" fmla="*/ 7466391 w 11243827"/>
              <a:gd name="connsiteY116" fmla="*/ 5605949 h 5641173"/>
              <a:gd name="connsiteX117" fmla="*/ 7433806 w 11243827"/>
              <a:gd name="connsiteY117" fmla="*/ 5604945 h 5641173"/>
              <a:gd name="connsiteX118" fmla="*/ 7412693 w 11243827"/>
              <a:gd name="connsiteY118" fmla="*/ 5607075 h 5641173"/>
              <a:gd name="connsiteX119" fmla="*/ 7407159 w 11243827"/>
              <a:gd name="connsiteY119" fmla="*/ 5605310 h 5641173"/>
              <a:gd name="connsiteX120" fmla="*/ 7385900 w 11243827"/>
              <a:gd name="connsiteY120" fmla="*/ 5604171 h 5641173"/>
              <a:gd name="connsiteX121" fmla="*/ 7375071 w 11243827"/>
              <a:gd name="connsiteY121" fmla="*/ 5606788 h 5641173"/>
              <a:gd name="connsiteX122" fmla="*/ 7364382 w 11243827"/>
              <a:gd name="connsiteY122" fmla="*/ 5600762 h 5641173"/>
              <a:gd name="connsiteX123" fmla="*/ 7361770 w 11243827"/>
              <a:gd name="connsiteY123" fmla="*/ 5596347 h 5641173"/>
              <a:gd name="connsiteX124" fmla="*/ 7346641 w 11243827"/>
              <a:gd name="connsiteY124" fmla="*/ 5598329 h 5641173"/>
              <a:gd name="connsiteX125" fmla="*/ 7334238 w 11243827"/>
              <a:gd name="connsiteY125" fmla="*/ 5594014 h 5641173"/>
              <a:gd name="connsiteX126" fmla="*/ 7323426 w 11243827"/>
              <a:gd name="connsiteY126" fmla="*/ 5596835 h 5641173"/>
              <a:gd name="connsiteX127" fmla="*/ 7318938 w 11243827"/>
              <a:gd name="connsiteY127" fmla="*/ 5596200 h 5641173"/>
              <a:gd name="connsiteX128" fmla="*/ 7307784 w 11243827"/>
              <a:gd name="connsiteY128" fmla="*/ 5594065 h 5641173"/>
              <a:gd name="connsiteX129" fmla="*/ 7288540 w 11243827"/>
              <a:gd name="connsiteY129" fmla="*/ 5589320 h 5641173"/>
              <a:gd name="connsiteX130" fmla="*/ 7282537 w 11243827"/>
              <a:gd name="connsiteY130" fmla="*/ 5588660 h 5641173"/>
              <a:gd name="connsiteX131" fmla="*/ 7269466 w 11243827"/>
              <a:gd name="connsiteY131" fmla="*/ 5581404 h 5641173"/>
              <a:gd name="connsiteX132" fmla="*/ 7244165 w 11243827"/>
              <a:gd name="connsiteY132" fmla="*/ 5575200 h 5641173"/>
              <a:gd name="connsiteX133" fmla="*/ 7199619 w 11243827"/>
              <a:gd name="connsiteY133" fmla="*/ 5553550 h 5641173"/>
              <a:gd name="connsiteX134" fmla="*/ 7173434 w 11243827"/>
              <a:gd name="connsiteY134" fmla="*/ 5543219 h 5641173"/>
              <a:gd name="connsiteX135" fmla="*/ 7155718 w 11243827"/>
              <a:gd name="connsiteY135" fmla="*/ 5533697 h 5641173"/>
              <a:gd name="connsiteX136" fmla="*/ 7103430 w 11243827"/>
              <a:gd name="connsiteY136" fmla="*/ 5520249 h 5641173"/>
              <a:gd name="connsiteX137" fmla="*/ 7013746 w 11243827"/>
              <a:gd name="connsiteY137" fmla="*/ 5502470 h 5641173"/>
              <a:gd name="connsiteX138" fmla="*/ 6995379 w 11243827"/>
              <a:gd name="connsiteY138" fmla="*/ 5497693 h 5641173"/>
              <a:gd name="connsiteX139" fmla="*/ 6982475 w 11243827"/>
              <a:gd name="connsiteY139" fmla="*/ 5489641 h 5641173"/>
              <a:gd name="connsiteX140" fmla="*/ 6981994 w 11243827"/>
              <a:gd name="connsiteY140" fmla="*/ 5484335 h 5641173"/>
              <a:gd name="connsiteX141" fmla="*/ 6972355 w 11243827"/>
              <a:gd name="connsiteY141" fmla="*/ 5481074 h 5641173"/>
              <a:gd name="connsiteX142" fmla="*/ 6970394 w 11243827"/>
              <a:gd name="connsiteY142" fmla="*/ 5479383 h 5641173"/>
              <a:gd name="connsiteX143" fmla="*/ 6958543 w 11243827"/>
              <a:gd name="connsiteY143" fmla="*/ 5470507 h 5641173"/>
              <a:gd name="connsiteX144" fmla="*/ 6918276 w 11243827"/>
              <a:gd name="connsiteY144" fmla="*/ 5472034 h 5641173"/>
              <a:gd name="connsiteX145" fmla="*/ 6881046 w 11243827"/>
              <a:gd name="connsiteY145" fmla="*/ 5457070 h 5641173"/>
              <a:gd name="connsiteX146" fmla="*/ 6752164 w 11243827"/>
              <a:gd name="connsiteY146" fmla="*/ 5425021 h 5641173"/>
              <a:gd name="connsiteX147" fmla="*/ 6724964 w 11243827"/>
              <a:gd name="connsiteY147" fmla="*/ 5414071 h 5641173"/>
              <a:gd name="connsiteX148" fmla="*/ 6683286 w 11243827"/>
              <a:gd name="connsiteY148" fmla="*/ 5432830 h 5641173"/>
              <a:gd name="connsiteX149" fmla="*/ 6644277 w 11243827"/>
              <a:gd name="connsiteY149" fmla="*/ 5429684 h 5641173"/>
              <a:gd name="connsiteX150" fmla="*/ 6532914 w 11243827"/>
              <a:gd name="connsiteY150" fmla="*/ 5431205 h 5641173"/>
              <a:gd name="connsiteX151" fmla="*/ 6307459 w 11243827"/>
              <a:gd name="connsiteY151" fmla="*/ 5467087 h 5641173"/>
              <a:gd name="connsiteX152" fmla="*/ 6196243 w 11243827"/>
              <a:gd name="connsiteY152" fmla="*/ 5515042 h 5641173"/>
              <a:gd name="connsiteX153" fmla="*/ 6099124 w 11243827"/>
              <a:gd name="connsiteY153" fmla="*/ 5516848 h 5641173"/>
              <a:gd name="connsiteX154" fmla="*/ 6016077 w 11243827"/>
              <a:gd name="connsiteY154" fmla="*/ 5528642 h 5641173"/>
              <a:gd name="connsiteX155" fmla="*/ 6004389 w 11243827"/>
              <a:gd name="connsiteY155" fmla="*/ 5531206 h 5641173"/>
              <a:gd name="connsiteX156" fmla="*/ 5933945 w 11243827"/>
              <a:gd name="connsiteY156" fmla="*/ 5538840 h 5641173"/>
              <a:gd name="connsiteX157" fmla="*/ 5883936 w 11243827"/>
              <a:gd name="connsiteY157" fmla="*/ 5553807 h 5641173"/>
              <a:gd name="connsiteX158" fmla="*/ 5798331 w 11243827"/>
              <a:gd name="connsiteY158" fmla="*/ 5564248 h 5641173"/>
              <a:gd name="connsiteX159" fmla="*/ 5712738 w 11243827"/>
              <a:gd name="connsiteY159" fmla="*/ 5573120 h 5641173"/>
              <a:gd name="connsiteX160" fmla="*/ 5681342 w 11243827"/>
              <a:gd name="connsiteY160" fmla="*/ 5575621 h 5641173"/>
              <a:gd name="connsiteX161" fmla="*/ 5627167 w 11243827"/>
              <a:gd name="connsiteY161" fmla="*/ 5583215 h 5641173"/>
              <a:gd name="connsiteX162" fmla="*/ 5591414 w 11243827"/>
              <a:gd name="connsiteY162" fmla="*/ 5587695 h 5641173"/>
              <a:gd name="connsiteX163" fmla="*/ 5583028 w 11243827"/>
              <a:gd name="connsiteY163" fmla="*/ 5580877 h 5641173"/>
              <a:gd name="connsiteX164" fmla="*/ 5549426 w 11243827"/>
              <a:gd name="connsiteY164" fmla="*/ 5582858 h 5641173"/>
              <a:gd name="connsiteX165" fmla="*/ 5519999 w 11243827"/>
              <a:gd name="connsiteY165" fmla="*/ 5592246 h 5641173"/>
              <a:gd name="connsiteX166" fmla="*/ 5480028 w 11243827"/>
              <a:gd name="connsiteY166" fmla="*/ 5597282 h 5641173"/>
              <a:gd name="connsiteX167" fmla="*/ 5456175 w 11243827"/>
              <a:gd name="connsiteY167" fmla="*/ 5600371 h 5641173"/>
              <a:gd name="connsiteX168" fmla="*/ 5388463 w 11243827"/>
              <a:gd name="connsiteY168" fmla="*/ 5602638 h 5641173"/>
              <a:gd name="connsiteX169" fmla="*/ 5265898 w 11243827"/>
              <a:gd name="connsiteY169" fmla="*/ 5591830 h 5641173"/>
              <a:gd name="connsiteX170" fmla="*/ 5231231 w 11243827"/>
              <a:gd name="connsiteY170" fmla="*/ 5592790 h 5641173"/>
              <a:gd name="connsiteX171" fmla="*/ 5226996 w 11243827"/>
              <a:gd name="connsiteY171" fmla="*/ 5595040 h 5641173"/>
              <a:gd name="connsiteX172" fmla="*/ 5175988 w 11243827"/>
              <a:gd name="connsiteY172" fmla="*/ 5588131 h 5641173"/>
              <a:gd name="connsiteX173" fmla="*/ 5107470 w 11243827"/>
              <a:gd name="connsiteY173" fmla="*/ 5594771 h 5641173"/>
              <a:gd name="connsiteX174" fmla="*/ 5027868 w 11243827"/>
              <a:gd name="connsiteY174" fmla="*/ 5605624 h 5641173"/>
              <a:gd name="connsiteX175" fmla="*/ 5007324 w 11243827"/>
              <a:gd name="connsiteY175" fmla="*/ 5609209 h 5641173"/>
              <a:gd name="connsiteX176" fmla="*/ 4952559 w 11243827"/>
              <a:gd name="connsiteY176" fmla="*/ 5611402 h 5641173"/>
              <a:gd name="connsiteX177" fmla="*/ 4826081 w 11243827"/>
              <a:gd name="connsiteY177" fmla="*/ 5616191 h 5641173"/>
              <a:gd name="connsiteX178" fmla="*/ 4823501 w 11243827"/>
              <a:gd name="connsiteY178" fmla="*/ 5619174 h 5641173"/>
              <a:gd name="connsiteX179" fmla="*/ 4813093 w 11243827"/>
              <a:gd name="connsiteY179" fmla="*/ 5620026 h 5641173"/>
              <a:gd name="connsiteX180" fmla="*/ 4810563 w 11243827"/>
              <a:gd name="connsiteY180" fmla="*/ 5620787 h 5641173"/>
              <a:gd name="connsiteX181" fmla="*/ 4795818 w 11243827"/>
              <a:gd name="connsiteY181" fmla="*/ 5624618 h 5641173"/>
              <a:gd name="connsiteX182" fmla="*/ 4758404 w 11243827"/>
              <a:gd name="connsiteY182" fmla="*/ 5619510 h 5641173"/>
              <a:gd name="connsiteX183" fmla="*/ 4717254 w 11243827"/>
              <a:gd name="connsiteY183" fmla="*/ 5624155 h 5641173"/>
              <a:gd name="connsiteX184" fmla="*/ 4591958 w 11243827"/>
              <a:gd name="connsiteY184" fmla="*/ 5624710 h 5641173"/>
              <a:gd name="connsiteX185" fmla="*/ 4476215 w 11243827"/>
              <a:gd name="connsiteY185" fmla="*/ 5628210 h 5641173"/>
              <a:gd name="connsiteX186" fmla="*/ 4425193 w 11243827"/>
              <a:gd name="connsiteY186" fmla="*/ 5627414 h 5641173"/>
              <a:gd name="connsiteX187" fmla="*/ 4383866 w 11243827"/>
              <a:gd name="connsiteY187" fmla="*/ 5626546 h 5641173"/>
              <a:gd name="connsiteX188" fmla="*/ 4385596 w 11243827"/>
              <a:gd name="connsiteY188" fmla="*/ 5634646 h 5641173"/>
              <a:gd name="connsiteX189" fmla="*/ 4360864 w 11243827"/>
              <a:gd name="connsiteY189" fmla="*/ 5641173 h 5641173"/>
              <a:gd name="connsiteX190" fmla="*/ 4328321 w 11243827"/>
              <a:gd name="connsiteY190" fmla="*/ 5626332 h 5641173"/>
              <a:gd name="connsiteX191" fmla="*/ 4309842 w 11243827"/>
              <a:gd name="connsiteY191" fmla="*/ 5626471 h 5641173"/>
              <a:gd name="connsiteX192" fmla="*/ 4277424 w 11243827"/>
              <a:gd name="connsiteY192" fmla="*/ 5631598 h 5641173"/>
              <a:gd name="connsiteX193" fmla="*/ 4266627 w 11243827"/>
              <a:gd name="connsiteY193" fmla="*/ 5633969 h 5641173"/>
              <a:gd name="connsiteX194" fmla="*/ 4185525 w 11243827"/>
              <a:gd name="connsiteY194" fmla="*/ 5617508 h 5641173"/>
              <a:gd name="connsiteX195" fmla="*/ 4177617 w 11243827"/>
              <a:gd name="connsiteY195" fmla="*/ 5610903 h 5641173"/>
              <a:gd name="connsiteX196" fmla="*/ 4136948 w 11243827"/>
              <a:gd name="connsiteY196" fmla="*/ 5608031 h 5641173"/>
              <a:gd name="connsiteX197" fmla="*/ 4132323 w 11243827"/>
              <a:gd name="connsiteY197" fmla="*/ 5609784 h 5641173"/>
              <a:gd name="connsiteX198" fmla="*/ 4098620 w 11243827"/>
              <a:gd name="connsiteY198" fmla="*/ 5599672 h 5641173"/>
              <a:gd name="connsiteX199" fmla="*/ 3963475 w 11243827"/>
              <a:gd name="connsiteY199" fmla="*/ 5581841 h 5641173"/>
              <a:gd name="connsiteX200" fmla="*/ 3703613 w 11243827"/>
              <a:gd name="connsiteY200" fmla="*/ 5572482 h 5641173"/>
              <a:gd name="connsiteX201" fmla="*/ 3432987 w 11243827"/>
              <a:gd name="connsiteY201" fmla="*/ 5545768 h 5641173"/>
              <a:gd name="connsiteX202" fmla="*/ 3176381 w 11243827"/>
              <a:gd name="connsiteY202" fmla="*/ 5556110 h 5641173"/>
              <a:gd name="connsiteX203" fmla="*/ 2710156 w 11243827"/>
              <a:gd name="connsiteY203" fmla="*/ 5527517 h 5641173"/>
              <a:gd name="connsiteX204" fmla="*/ 2550206 w 11243827"/>
              <a:gd name="connsiteY204" fmla="*/ 5524958 h 5641173"/>
              <a:gd name="connsiteX205" fmla="*/ 2443041 w 11243827"/>
              <a:gd name="connsiteY205" fmla="*/ 5523990 h 5641173"/>
              <a:gd name="connsiteX206" fmla="*/ 2435613 w 11243827"/>
              <a:gd name="connsiteY206" fmla="*/ 5526704 h 5641173"/>
              <a:gd name="connsiteX207" fmla="*/ 2405682 w 11243827"/>
              <a:gd name="connsiteY207" fmla="*/ 5528307 h 5641173"/>
              <a:gd name="connsiteX208" fmla="*/ 2397487 w 11243827"/>
              <a:gd name="connsiteY208" fmla="*/ 5540337 h 5641173"/>
              <a:gd name="connsiteX209" fmla="*/ 2297454 w 11243827"/>
              <a:gd name="connsiteY209" fmla="*/ 5550765 h 5641173"/>
              <a:gd name="connsiteX210" fmla="*/ 2056700 w 11243827"/>
              <a:gd name="connsiteY210" fmla="*/ 5555489 h 5641173"/>
              <a:gd name="connsiteX211" fmla="*/ 1878530 w 11243827"/>
              <a:gd name="connsiteY211" fmla="*/ 5535330 h 5641173"/>
              <a:gd name="connsiteX212" fmla="*/ 1859292 w 11243827"/>
              <a:gd name="connsiteY212" fmla="*/ 5535461 h 5641173"/>
              <a:gd name="connsiteX213" fmla="*/ 1835626 w 11243827"/>
              <a:gd name="connsiteY213" fmla="*/ 5533793 h 5641173"/>
              <a:gd name="connsiteX214" fmla="*/ 1798939 w 11243827"/>
              <a:gd name="connsiteY214" fmla="*/ 5540285 h 5641173"/>
              <a:gd name="connsiteX215" fmla="*/ 1779046 w 11243827"/>
              <a:gd name="connsiteY215" fmla="*/ 5549949 h 5641173"/>
              <a:gd name="connsiteX216" fmla="*/ 1772421 w 11243827"/>
              <a:gd name="connsiteY216" fmla="*/ 5549018 h 5641173"/>
              <a:gd name="connsiteX217" fmla="*/ 1772052 w 11243827"/>
              <a:gd name="connsiteY217" fmla="*/ 5545689 h 5641173"/>
              <a:gd name="connsiteX218" fmla="*/ 1711543 w 11243827"/>
              <a:gd name="connsiteY218" fmla="*/ 5534558 h 5641173"/>
              <a:gd name="connsiteX219" fmla="*/ 1631462 w 11243827"/>
              <a:gd name="connsiteY219" fmla="*/ 5491807 h 5641173"/>
              <a:gd name="connsiteX220" fmla="*/ 1538763 w 11243827"/>
              <a:gd name="connsiteY220" fmla="*/ 5482781 h 5641173"/>
              <a:gd name="connsiteX221" fmla="*/ 1501533 w 11243827"/>
              <a:gd name="connsiteY221" fmla="*/ 5467817 h 5641173"/>
              <a:gd name="connsiteX222" fmla="*/ 1461266 w 11243827"/>
              <a:gd name="connsiteY222" fmla="*/ 5469343 h 5641173"/>
              <a:gd name="connsiteX223" fmla="*/ 1449415 w 11243827"/>
              <a:gd name="connsiteY223" fmla="*/ 5460467 h 5641173"/>
              <a:gd name="connsiteX224" fmla="*/ 1447454 w 11243827"/>
              <a:gd name="connsiteY224" fmla="*/ 5458776 h 5641173"/>
              <a:gd name="connsiteX225" fmla="*/ 1437814 w 11243827"/>
              <a:gd name="connsiteY225" fmla="*/ 5455515 h 5641173"/>
              <a:gd name="connsiteX226" fmla="*/ 1437334 w 11243827"/>
              <a:gd name="connsiteY226" fmla="*/ 5450209 h 5641173"/>
              <a:gd name="connsiteX227" fmla="*/ 1424429 w 11243827"/>
              <a:gd name="connsiteY227" fmla="*/ 5442157 h 5641173"/>
              <a:gd name="connsiteX228" fmla="*/ 1406063 w 11243827"/>
              <a:gd name="connsiteY228" fmla="*/ 5437380 h 5641173"/>
              <a:gd name="connsiteX229" fmla="*/ 1316379 w 11243827"/>
              <a:gd name="connsiteY229" fmla="*/ 5419601 h 5641173"/>
              <a:gd name="connsiteX230" fmla="*/ 1264090 w 11243827"/>
              <a:gd name="connsiteY230" fmla="*/ 5406153 h 5641173"/>
              <a:gd name="connsiteX231" fmla="*/ 1246374 w 11243827"/>
              <a:gd name="connsiteY231" fmla="*/ 5396631 h 5641173"/>
              <a:gd name="connsiteX232" fmla="*/ 1220190 w 11243827"/>
              <a:gd name="connsiteY232" fmla="*/ 5386301 h 5641173"/>
              <a:gd name="connsiteX233" fmla="*/ 1175643 w 11243827"/>
              <a:gd name="connsiteY233" fmla="*/ 5364651 h 5641173"/>
              <a:gd name="connsiteX234" fmla="*/ 1150342 w 11243827"/>
              <a:gd name="connsiteY234" fmla="*/ 5358447 h 5641173"/>
              <a:gd name="connsiteX235" fmla="*/ 1112024 w 11243827"/>
              <a:gd name="connsiteY235" fmla="*/ 5345786 h 5641173"/>
              <a:gd name="connsiteX236" fmla="*/ 1100870 w 11243827"/>
              <a:gd name="connsiteY236" fmla="*/ 5343651 h 5641173"/>
              <a:gd name="connsiteX237" fmla="*/ 1096383 w 11243827"/>
              <a:gd name="connsiteY237" fmla="*/ 5343015 h 5641173"/>
              <a:gd name="connsiteX238" fmla="*/ 1058039 w 11243827"/>
              <a:gd name="connsiteY238" fmla="*/ 5343504 h 5641173"/>
              <a:gd name="connsiteX239" fmla="*/ 1055426 w 11243827"/>
              <a:gd name="connsiteY239" fmla="*/ 5339088 h 5641173"/>
              <a:gd name="connsiteX240" fmla="*/ 1044738 w 11243827"/>
              <a:gd name="connsiteY240" fmla="*/ 5333063 h 5641173"/>
              <a:gd name="connsiteX241" fmla="*/ 1033909 w 11243827"/>
              <a:gd name="connsiteY241" fmla="*/ 5335680 h 5641173"/>
              <a:gd name="connsiteX242" fmla="*/ 1012649 w 11243827"/>
              <a:gd name="connsiteY242" fmla="*/ 5334541 h 5641173"/>
              <a:gd name="connsiteX243" fmla="*/ 1007115 w 11243827"/>
              <a:gd name="connsiteY243" fmla="*/ 5332775 h 5641173"/>
              <a:gd name="connsiteX244" fmla="*/ 987447 w 11243827"/>
              <a:gd name="connsiteY244" fmla="*/ 5346462 h 5641173"/>
              <a:gd name="connsiteX245" fmla="*/ 953418 w 11243827"/>
              <a:gd name="connsiteY245" fmla="*/ 5333901 h 5641173"/>
              <a:gd name="connsiteX246" fmla="*/ 916854 w 11243827"/>
              <a:gd name="connsiteY246" fmla="*/ 5329435 h 5641173"/>
              <a:gd name="connsiteX247" fmla="*/ 905651 w 11243827"/>
              <a:gd name="connsiteY247" fmla="*/ 5332114 h 5641173"/>
              <a:gd name="connsiteX248" fmla="*/ 838405 w 11243827"/>
              <a:gd name="connsiteY248" fmla="*/ 5339470 h 5641173"/>
              <a:gd name="connsiteX249" fmla="*/ 817627 w 11243827"/>
              <a:gd name="connsiteY249" fmla="*/ 5330580 h 5641173"/>
              <a:gd name="connsiteX250" fmla="*/ 801817 w 11243827"/>
              <a:gd name="connsiteY250" fmla="*/ 5325937 h 5641173"/>
              <a:gd name="connsiteX251" fmla="*/ 798857 w 11243827"/>
              <a:gd name="connsiteY251" fmla="*/ 5320979 h 5641173"/>
              <a:gd name="connsiteX252" fmla="*/ 788354 w 11243827"/>
              <a:gd name="connsiteY252" fmla="*/ 5320143 h 5641173"/>
              <a:gd name="connsiteX253" fmla="*/ 785726 w 11243827"/>
              <a:gd name="connsiteY253" fmla="*/ 5318989 h 5641173"/>
              <a:gd name="connsiteX254" fmla="*/ 770507 w 11243827"/>
              <a:gd name="connsiteY254" fmla="*/ 5313309 h 5641173"/>
              <a:gd name="connsiteX255" fmla="*/ 733810 w 11243827"/>
              <a:gd name="connsiteY255" fmla="*/ 5324286 h 5641173"/>
              <a:gd name="connsiteX256" fmla="*/ 692117 w 11243827"/>
              <a:gd name="connsiteY256" fmla="*/ 5318786 h 5641173"/>
              <a:gd name="connsiteX257" fmla="*/ 574943 w 11243827"/>
              <a:gd name="connsiteY257" fmla="*/ 5327578 h 5641173"/>
              <a:gd name="connsiteX258" fmla="*/ 441302 w 11243827"/>
              <a:gd name="connsiteY258" fmla="*/ 5307062 h 5641173"/>
              <a:gd name="connsiteX259" fmla="*/ 336819 w 11243827"/>
              <a:gd name="connsiteY259" fmla="*/ 5336690 h 5641173"/>
              <a:gd name="connsiteX260" fmla="*/ 270932 w 11243827"/>
              <a:gd name="connsiteY260" fmla="*/ 5345451 h 5641173"/>
              <a:gd name="connsiteX261" fmla="*/ 194189 w 11243827"/>
              <a:gd name="connsiteY261" fmla="*/ 5343588 h 5641173"/>
              <a:gd name="connsiteX262" fmla="*/ 192552 w 11243827"/>
              <a:gd name="connsiteY262" fmla="*/ 5342845 h 5641173"/>
              <a:gd name="connsiteX263" fmla="*/ 178320 w 11243827"/>
              <a:gd name="connsiteY263" fmla="*/ 5343766 h 5641173"/>
              <a:gd name="connsiteX264" fmla="*/ 175596 w 11243827"/>
              <a:gd name="connsiteY264" fmla="*/ 5346411 h 5641173"/>
              <a:gd name="connsiteX265" fmla="*/ 147287 w 11243827"/>
              <a:gd name="connsiteY265" fmla="*/ 5352625 h 5641173"/>
              <a:gd name="connsiteX266" fmla="*/ 114847 w 11243827"/>
              <a:gd name="connsiteY266" fmla="*/ 5355844 h 5641173"/>
              <a:gd name="connsiteX267" fmla="*/ 114306 w 11243827"/>
              <a:gd name="connsiteY267" fmla="*/ 5354983 h 5641173"/>
              <a:gd name="connsiteX268" fmla="*/ 89264 w 11243827"/>
              <a:gd name="connsiteY268" fmla="*/ 5348886 h 5641173"/>
              <a:gd name="connsiteX269" fmla="*/ 49794 w 11243827"/>
              <a:gd name="connsiteY269" fmla="*/ 5329950 h 5641173"/>
              <a:gd name="connsiteX270" fmla="*/ 19924 w 11243827"/>
              <a:gd name="connsiteY270" fmla="*/ 5334282 h 5641173"/>
              <a:gd name="connsiteX271" fmla="*/ 13819 w 11243827"/>
              <a:gd name="connsiteY271" fmla="*/ 5334653 h 5641173"/>
              <a:gd name="connsiteX272" fmla="*/ 13657 w 11243827"/>
              <a:gd name="connsiteY272" fmla="*/ 5334455 h 5641173"/>
              <a:gd name="connsiteX273" fmla="*/ 7139 w 11243827"/>
              <a:gd name="connsiteY273" fmla="*/ 5334438 h 5641173"/>
              <a:gd name="connsiteX274" fmla="*/ 2684 w 11243827"/>
              <a:gd name="connsiteY274" fmla="*/ 5335333 h 5641173"/>
              <a:gd name="connsiteX275" fmla="*/ 0 w 11243827"/>
              <a:gd name="connsiteY275" fmla="*/ 5335496 h 5641173"/>
              <a:gd name="connsiteX276" fmla="*/ 0 w 11243827"/>
              <a:gd name="connsiteY276" fmla="*/ 10592 h 5641173"/>
              <a:gd name="connsiteX277" fmla="*/ 11243827 w 11243827"/>
              <a:gd name="connsiteY277" fmla="*/ 0 h 564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</a:cxnLst>
            <a:rect l="l" t="t" r="r" b="b"/>
            <a:pathLst>
              <a:path w="11243827" h="5641173">
                <a:moveTo>
                  <a:pt x="11243827" y="0"/>
                </a:moveTo>
                <a:lnTo>
                  <a:pt x="11243827" y="5209610"/>
                </a:lnTo>
                <a:lnTo>
                  <a:pt x="11240675" y="5210442"/>
                </a:lnTo>
                <a:cubicBezTo>
                  <a:pt x="11212687" y="5216721"/>
                  <a:pt x="11197241" y="5217028"/>
                  <a:pt x="11179959" y="5221199"/>
                </a:cubicBezTo>
                <a:cubicBezTo>
                  <a:pt x="11151979" y="5230882"/>
                  <a:pt x="11122378" y="5252850"/>
                  <a:pt x="11105493" y="5259905"/>
                </a:cubicBezTo>
                <a:lnTo>
                  <a:pt x="11078640" y="5263531"/>
                </a:lnTo>
                <a:lnTo>
                  <a:pt x="11079616" y="5270380"/>
                </a:lnTo>
                <a:lnTo>
                  <a:pt x="11069641" y="5270884"/>
                </a:lnTo>
                <a:lnTo>
                  <a:pt x="11047377" y="5271051"/>
                </a:lnTo>
                <a:cubicBezTo>
                  <a:pt x="11033483" y="5272087"/>
                  <a:pt x="10994850" y="5270445"/>
                  <a:pt x="10980705" y="5272951"/>
                </a:cubicBezTo>
                <a:cubicBezTo>
                  <a:pt x="10976625" y="5280257"/>
                  <a:pt x="10970327" y="5284239"/>
                  <a:pt x="10962514" y="5286084"/>
                </a:cubicBezTo>
                <a:lnTo>
                  <a:pt x="10945307" y="5286290"/>
                </a:lnTo>
                <a:lnTo>
                  <a:pt x="10845516" y="5303894"/>
                </a:lnTo>
                <a:lnTo>
                  <a:pt x="10831795" y="5305210"/>
                </a:lnTo>
                <a:lnTo>
                  <a:pt x="10824365" y="5311111"/>
                </a:lnTo>
                <a:cubicBezTo>
                  <a:pt x="10818692" y="5312290"/>
                  <a:pt x="10802397" y="5311529"/>
                  <a:pt x="10797756" y="5312285"/>
                </a:cubicBezTo>
                <a:lnTo>
                  <a:pt x="10796525" y="5315645"/>
                </a:lnTo>
                <a:cubicBezTo>
                  <a:pt x="10781742" y="5321013"/>
                  <a:pt x="10726138" y="5338890"/>
                  <a:pt x="10709063" y="5344492"/>
                </a:cubicBezTo>
                <a:cubicBezTo>
                  <a:pt x="10705652" y="5339328"/>
                  <a:pt x="10698014" y="5347484"/>
                  <a:pt x="10694078" y="5349258"/>
                </a:cubicBezTo>
                <a:cubicBezTo>
                  <a:pt x="10693469" y="5345779"/>
                  <a:pt x="10683941" y="5344718"/>
                  <a:pt x="10681131" y="5347812"/>
                </a:cubicBezTo>
                <a:cubicBezTo>
                  <a:pt x="10614153" y="5364782"/>
                  <a:pt x="10647679" y="5329716"/>
                  <a:pt x="10609448" y="5351931"/>
                </a:cubicBezTo>
                <a:cubicBezTo>
                  <a:pt x="10602685" y="5353403"/>
                  <a:pt x="10597204" y="5352000"/>
                  <a:pt x="10592397" y="5349402"/>
                </a:cubicBezTo>
                <a:lnTo>
                  <a:pt x="10585227" y="5344063"/>
                </a:lnTo>
                <a:lnTo>
                  <a:pt x="10557472" y="5354151"/>
                </a:lnTo>
                <a:cubicBezTo>
                  <a:pt x="10543800" y="5357667"/>
                  <a:pt x="10529411" y="5359999"/>
                  <a:pt x="10514646" y="5361064"/>
                </a:cubicBezTo>
                <a:cubicBezTo>
                  <a:pt x="10511333" y="5353956"/>
                  <a:pt x="10499744" y="5364054"/>
                  <a:pt x="10494292" y="5366054"/>
                </a:cubicBezTo>
                <a:cubicBezTo>
                  <a:pt x="10494236" y="5361412"/>
                  <a:pt x="10482156" y="5359187"/>
                  <a:pt x="10477869" y="5363025"/>
                </a:cubicBezTo>
                <a:cubicBezTo>
                  <a:pt x="10387782" y="5379617"/>
                  <a:pt x="10438473" y="5336257"/>
                  <a:pt x="10384411" y="5362257"/>
                </a:cubicBezTo>
                <a:cubicBezTo>
                  <a:pt x="10375368" y="5363613"/>
                  <a:pt x="10368582" y="5361287"/>
                  <a:pt x="10362921" y="5357444"/>
                </a:cubicBezTo>
                <a:lnTo>
                  <a:pt x="10352736" y="5347851"/>
                </a:lnTo>
                <a:lnTo>
                  <a:pt x="10344754" y="5351272"/>
                </a:lnTo>
                <a:cubicBezTo>
                  <a:pt x="10314632" y="5351540"/>
                  <a:pt x="10305751" y="5341709"/>
                  <a:pt x="10288226" y="5351613"/>
                </a:cubicBezTo>
                <a:cubicBezTo>
                  <a:pt x="10262327" y="5331026"/>
                  <a:pt x="10271048" y="5349560"/>
                  <a:pt x="10251350" y="5352711"/>
                </a:cubicBezTo>
                <a:cubicBezTo>
                  <a:pt x="10235810" y="5356816"/>
                  <a:pt x="10264339" y="5364714"/>
                  <a:pt x="10249108" y="5365881"/>
                </a:cubicBezTo>
                <a:cubicBezTo>
                  <a:pt x="10232632" y="5360566"/>
                  <a:pt x="10233406" y="5377073"/>
                  <a:pt x="10216272" y="5370573"/>
                </a:cubicBezTo>
                <a:cubicBezTo>
                  <a:pt x="10220434" y="5358137"/>
                  <a:pt x="10182459" y="5372984"/>
                  <a:pt x="10181278" y="5362119"/>
                </a:cubicBezTo>
                <a:cubicBezTo>
                  <a:pt x="10166724" y="5377655"/>
                  <a:pt x="10159412" y="5358516"/>
                  <a:pt x="10140033" y="5363304"/>
                </a:cubicBezTo>
                <a:cubicBezTo>
                  <a:pt x="10130907" y="5369181"/>
                  <a:pt x="10124323" y="5370190"/>
                  <a:pt x="10115353" y="5363869"/>
                </a:cubicBezTo>
                <a:cubicBezTo>
                  <a:pt x="10073314" y="5392482"/>
                  <a:pt x="10089920" y="5365150"/>
                  <a:pt x="10050578" y="5376153"/>
                </a:cubicBezTo>
                <a:cubicBezTo>
                  <a:pt x="10016683" y="5387725"/>
                  <a:pt x="9978260" y="5395233"/>
                  <a:pt x="9945478" y="5422859"/>
                </a:cubicBezTo>
                <a:cubicBezTo>
                  <a:pt x="9939461" y="5430686"/>
                  <a:pt x="9924686" y="5433649"/>
                  <a:pt x="9912481" y="5429477"/>
                </a:cubicBezTo>
                <a:cubicBezTo>
                  <a:pt x="9910384" y="5428759"/>
                  <a:pt x="9908438" y="5427851"/>
                  <a:pt x="9906713" y="5426784"/>
                </a:cubicBezTo>
                <a:cubicBezTo>
                  <a:pt x="9878372" y="5431011"/>
                  <a:pt x="9774714" y="5449885"/>
                  <a:pt x="9742436" y="5454834"/>
                </a:cubicBezTo>
                <a:cubicBezTo>
                  <a:pt x="9739822" y="5444779"/>
                  <a:pt x="9723500" y="5462923"/>
                  <a:pt x="9713044" y="5456476"/>
                </a:cubicBezTo>
                <a:cubicBezTo>
                  <a:pt x="9705555" y="5450821"/>
                  <a:pt x="9698855" y="5455006"/>
                  <a:pt x="9691033" y="5455451"/>
                </a:cubicBezTo>
                <a:cubicBezTo>
                  <a:pt x="9680728" y="5451004"/>
                  <a:pt x="9647117" y="5459035"/>
                  <a:pt x="9638355" y="5464794"/>
                </a:cubicBezTo>
                <a:cubicBezTo>
                  <a:pt x="9617415" y="5484808"/>
                  <a:pt x="9569832" y="5469945"/>
                  <a:pt x="9552434" y="5485280"/>
                </a:cubicBezTo>
                <a:cubicBezTo>
                  <a:pt x="9546122" y="5487529"/>
                  <a:pt x="9539945" y="5488440"/>
                  <a:pt x="9533883" y="5488516"/>
                </a:cubicBezTo>
                <a:lnTo>
                  <a:pt x="9516916" y="5486828"/>
                </a:lnTo>
                <a:lnTo>
                  <a:pt x="9512093" y="5482541"/>
                </a:lnTo>
                <a:lnTo>
                  <a:pt x="9501725" y="5483603"/>
                </a:lnTo>
                <a:lnTo>
                  <a:pt x="9498754" y="5482951"/>
                </a:lnTo>
                <a:cubicBezTo>
                  <a:pt x="9493078" y="5481686"/>
                  <a:pt x="9487476" y="5480586"/>
                  <a:pt x="9481932" y="5480151"/>
                </a:cubicBezTo>
                <a:cubicBezTo>
                  <a:pt x="9489223" y="5501646"/>
                  <a:pt x="9435971" y="5479991"/>
                  <a:pt x="9451321" y="5497375"/>
                </a:cubicBezTo>
                <a:cubicBezTo>
                  <a:pt x="9422124" y="5498722"/>
                  <a:pt x="9444395" y="5514914"/>
                  <a:pt x="9409298" y="5499478"/>
                </a:cubicBezTo>
                <a:cubicBezTo>
                  <a:pt x="9363968" y="5517055"/>
                  <a:pt x="9350073" y="5507226"/>
                  <a:pt x="9303056" y="5519093"/>
                </a:cubicBezTo>
                <a:cubicBezTo>
                  <a:pt x="9272929" y="5515489"/>
                  <a:pt x="9242312" y="5519100"/>
                  <a:pt x="9229078" y="5524154"/>
                </a:cubicBezTo>
                <a:cubicBezTo>
                  <a:pt x="9244549" y="5484199"/>
                  <a:pt x="9198133" y="5512463"/>
                  <a:pt x="9165105" y="5532892"/>
                </a:cubicBezTo>
                <a:cubicBezTo>
                  <a:pt x="9128348" y="5546691"/>
                  <a:pt x="9105217" y="5601124"/>
                  <a:pt x="9077301" y="5580356"/>
                </a:cubicBezTo>
                <a:cubicBezTo>
                  <a:pt x="9034770" y="5585424"/>
                  <a:pt x="9004654" y="5606346"/>
                  <a:pt x="8960065" y="5597982"/>
                </a:cubicBezTo>
                <a:cubicBezTo>
                  <a:pt x="8958681" y="5601368"/>
                  <a:pt x="8956414" y="5604204"/>
                  <a:pt x="8953536" y="5606638"/>
                </a:cubicBezTo>
                <a:lnTo>
                  <a:pt x="8943907" y="5612541"/>
                </a:lnTo>
                <a:lnTo>
                  <a:pt x="8942046" y="5612112"/>
                </a:lnTo>
                <a:cubicBezTo>
                  <a:pt x="8934733" y="5612036"/>
                  <a:pt x="8930989" y="5613463"/>
                  <a:pt x="8928824" y="5615549"/>
                </a:cubicBezTo>
                <a:lnTo>
                  <a:pt x="8927294" y="5618607"/>
                </a:lnTo>
                <a:lnTo>
                  <a:pt x="8918651" y="5621688"/>
                </a:lnTo>
                <a:lnTo>
                  <a:pt x="8902772" y="5629703"/>
                </a:lnTo>
                <a:lnTo>
                  <a:pt x="8898724" y="5629379"/>
                </a:lnTo>
                <a:lnTo>
                  <a:pt x="8873099" y="5638628"/>
                </a:lnTo>
                <a:lnTo>
                  <a:pt x="8872234" y="5637889"/>
                </a:lnTo>
                <a:cubicBezTo>
                  <a:pt x="8869712" y="5636443"/>
                  <a:pt x="8866744" y="5635774"/>
                  <a:pt x="8862777" y="5636711"/>
                </a:cubicBezTo>
                <a:cubicBezTo>
                  <a:pt x="8861373" y="5622581"/>
                  <a:pt x="8857449" y="5632426"/>
                  <a:pt x="8845869" y="5636436"/>
                </a:cubicBezTo>
                <a:cubicBezTo>
                  <a:pt x="8841103" y="5615386"/>
                  <a:pt x="8812729" y="5634444"/>
                  <a:pt x="8800548" y="5625084"/>
                </a:cubicBezTo>
                <a:cubicBezTo>
                  <a:pt x="8792146" y="5628504"/>
                  <a:pt x="8783174" y="5631737"/>
                  <a:pt x="8773774" y="5634630"/>
                </a:cubicBezTo>
                <a:lnTo>
                  <a:pt x="8698255" y="5636083"/>
                </a:lnTo>
                <a:lnTo>
                  <a:pt x="8619167" y="5619130"/>
                </a:lnTo>
                <a:cubicBezTo>
                  <a:pt x="8589913" y="5618762"/>
                  <a:pt x="8564581" y="5612466"/>
                  <a:pt x="8539822" y="5616905"/>
                </a:cubicBezTo>
                <a:cubicBezTo>
                  <a:pt x="8529764" y="5612008"/>
                  <a:pt x="8520285" y="5610031"/>
                  <a:pt x="8511094" y="5617360"/>
                </a:cubicBezTo>
                <a:cubicBezTo>
                  <a:pt x="8483794" y="5614914"/>
                  <a:pt x="8477184" y="5604447"/>
                  <a:pt x="8459886" y="5612612"/>
                </a:cubicBezTo>
                <a:cubicBezTo>
                  <a:pt x="8444548" y="5595681"/>
                  <a:pt x="8443640" y="5602142"/>
                  <a:pt x="8436432" y="5606990"/>
                </a:cubicBezTo>
                <a:lnTo>
                  <a:pt x="8435403" y="5607336"/>
                </a:lnTo>
                <a:lnTo>
                  <a:pt x="8433307" y="5604917"/>
                </a:lnTo>
                <a:lnTo>
                  <a:pt x="8428968" y="5603796"/>
                </a:lnTo>
                <a:lnTo>
                  <a:pt x="8417124" y="5604518"/>
                </a:lnTo>
                <a:lnTo>
                  <a:pt x="8412669" y="5605413"/>
                </a:lnTo>
                <a:cubicBezTo>
                  <a:pt x="8409601" y="5605797"/>
                  <a:pt x="8407563" y="5605754"/>
                  <a:pt x="8406152" y="5605396"/>
                </a:cubicBezTo>
                <a:lnTo>
                  <a:pt x="8405989" y="5605197"/>
                </a:lnTo>
                <a:lnTo>
                  <a:pt x="8399884" y="5605568"/>
                </a:lnTo>
                <a:cubicBezTo>
                  <a:pt x="8389582" y="5606652"/>
                  <a:pt x="8379557" y="5608135"/>
                  <a:pt x="8370014" y="5609900"/>
                </a:cubicBezTo>
                <a:cubicBezTo>
                  <a:pt x="8361945" y="5598787"/>
                  <a:pt x="8326685" y="5611914"/>
                  <a:pt x="8330544" y="5590964"/>
                </a:cubicBezTo>
                <a:cubicBezTo>
                  <a:pt x="8317672" y="5592723"/>
                  <a:pt x="8309886" y="5601422"/>
                  <a:pt x="8314221" y="5587682"/>
                </a:cubicBezTo>
                <a:cubicBezTo>
                  <a:pt x="8309983" y="5587866"/>
                  <a:pt x="8307372" y="5586698"/>
                  <a:pt x="8305502" y="5584868"/>
                </a:cubicBezTo>
                <a:lnTo>
                  <a:pt x="8304962" y="5584007"/>
                </a:lnTo>
                <a:lnTo>
                  <a:pt x="8276324" y="5588260"/>
                </a:lnTo>
                <a:lnTo>
                  <a:pt x="8272522" y="5587226"/>
                </a:lnTo>
                <a:lnTo>
                  <a:pt x="8253857" y="5592043"/>
                </a:lnTo>
                <a:lnTo>
                  <a:pt x="8244212" y="5593439"/>
                </a:lnTo>
                <a:lnTo>
                  <a:pt x="8241488" y="5596085"/>
                </a:lnTo>
                <a:cubicBezTo>
                  <a:pt x="8238546" y="5597691"/>
                  <a:pt x="8234330" y="5598384"/>
                  <a:pt x="8227256" y="5597005"/>
                </a:cubicBezTo>
                <a:lnTo>
                  <a:pt x="8225619" y="5596262"/>
                </a:lnTo>
                <a:lnTo>
                  <a:pt x="8213882" y="5600179"/>
                </a:lnTo>
                <a:cubicBezTo>
                  <a:pt x="8210102" y="5601988"/>
                  <a:pt x="8206755" y="5604291"/>
                  <a:pt x="8204045" y="5607275"/>
                </a:cubicBezTo>
                <a:cubicBezTo>
                  <a:pt x="8164079" y="5591326"/>
                  <a:pt x="8126369" y="5605919"/>
                  <a:pt x="8082989" y="5603160"/>
                </a:cubicBezTo>
                <a:cubicBezTo>
                  <a:pt x="8034449" y="5606898"/>
                  <a:pt x="8008954" y="5596936"/>
                  <a:pt x="7976942" y="5598455"/>
                </a:cubicBezTo>
                <a:cubicBezTo>
                  <a:pt x="7962042" y="5600916"/>
                  <a:pt x="7941729" y="5599827"/>
                  <a:pt x="7950121" y="5590893"/>
                </a:cubicBezTo>
                <a:cubicBezTo>
                  <a:pt x="7904855" y="5610014"/>
                  <a:pt x="7778840" y="5612380"/>
                  <a:pt x="7727691" y="5621064"/>
                </a:cubicBezTo>
                <a:cubicBezTo>
                  <a:pt x="7699805" y="5600056"/>
                  <a:pt x="7714922" y="5619495"/>
                  <a:pt x="7685998" y="5615564"/>
                </a:cubicBezTo>
                <a:cubicBezTo>
                  <a:pt x="7693909" y="5634905"/>
                  <a:pt x="7650884" y="5604714"/>
                  <a:pt x="7649302" y="5626541"/>
                </a:cubicBezTo>
                <a:cubicBezTo>
                  <a:pt x="7644089" y="5625134"/>
                  <a:pt x="7639087" y="5623084"/>
                  <a:pt x="7634083" y="5620862"/>
                </a:cubicBezTo>
                <a:lnTo>
                  <a:pt x="7631455" y="5619708"/>
                </a:lnTo>
                <a:lnTo>
                  <a:pt x="7620952" y="5618872"/>
                </a:lnTo>
                <a:lnTo>
                  <a:pt x="7617992" y="5613914"/>
                </a:lnTo>
                <a:lnTo>
                  <a:pt x="7602182" y="5609271"/>
                </a:lnTo>
                <a:cubicBezTo>
                  <a:pt x="7596260" y="5608262"/>
                  <a:pt x="7589888" y="5608028"/>
                  <a:pt x="7582847" y="5609047"/>
                </a:cubicBezTo>
                <a:cubicBezTo>
                  <a:pt x="7565525" y="5617697"/>
                  <a:pt x="7538553" y="5607096"/>
                  <a:pt x="7514158" y="5607737"/>
                </a:cubicBezTo>
                <a:lnTo>
                  <a:pt x="7502955" y="5610415"/>
                </a:lnTo>
                <a:lnTo>
                  <a:pt x="7466391" y="5605949"/>
                </a:lnTo>
                <a:cubicBezTo>
                  <a:pt x="7455982" y="5605083"/>
                  <a:pt x="7445179" y="5604628"/>
                  <a:pt x="7433806" y="5604945"/>
                </a:cubicBezTo>
                <a:lnTo>
                  <a:pt x="7412693" y="5607075"/>
                </a:lnTo>
                <a:lnTo>
                  <a:pt x="7407159" y="5605310"/>
                </a:lnTo>
                <a:cubicBezTo>
                  <a:pt x="7397520" y="5605506"/>
                  <a:pt x="7384763" y="5611721"/>
                  <a:pt x="7385900" y="5604171"/>
                </a:cubicBezTo>
                <a:lnTo>
                  <a:pt x="7375071" y="5606788"/>
                </a:lnTo>
                <a:lnTo>
                  <a:pt x="7364382" y="5600762"/>
                </a:lnTo>
                <a:cubicBezTo>
                  <a:pt x="7363212" y="5599363"/>
                  <a:pt x="7362331" y="5597874"/>
                  <a:pt x="7361770" y="5596347"/>
                </a:cubicBezTo>
                <a:lnTo>
                  <a:pt x="7346641" y="5598329"/>
                </a:lnTo>
                <a:lnTo>
                  <a:pt x="7334238" y="5594014"/>
                </a:lnTo>
                <a:lnTo>
                  <a:pt x="7323426" y="5596835"/>
                </a:lnTo>
                <a:lnTo>
                  <a:pt x="7318938" y="5596200"/>
                </a:lnTo>
                <a:lnTo>
                  <a:pt x="7307784" y="5594065"/>
                </a:lnTo>
                <a:cubicBezTo>
                  <a:pt x="7302066" y="5592568"/>
                  <a:pt x="7295667" y="5590765"/>
                  <a:pt x="7288540" y="5589320"/>
                </a:cubicBezTo>
                <a:lnTo>
                  <a:pt x="7282537" y="5588660"/>
                </a:lnTo>
                <a:lnTo>
                  <a:pt x="7269466" y="5581404"/>
                </a:lnTo>
                <a:cubicBezTo>
                  <a:pt x="7259956" y="5575919"/>
                  <a:pt x="7252471" y="5572223"/>
                  <a:pt x="7244165" y="5575200"/>
                </a:cubicBezTo>
                <a:cubicBezTo>
                  <a:pt x="7230005" y="5568113"/>
                  <a:pt x="7220114" y="5548251"/>
                  <a:pt x="7199619" y="5553550"/>
                </a:cubicBezTo>
                <a:cubicBezTo>
                  <a:pt x="7205839" y="5544552"/>
                  <a:pt x="7176858" y="5552461"/>
                  <a:pt x="7173434" y="5543219"/>
                </a:cubicBezTo>
                <a:cubicBezTo>
                  <a:pt x="7171853" y="5535776"/>
                  <a:pt x="7162694" y="5536440"/>
                  <a:pt x="7155718" y="5533697"/>
                </a:cubicBezTo>
                <a:cubicBezTo>
                  <a:pt x="7150747" y="5526096"/>
                  <a:pt x="7115649" y="5519155"/>
                  <a:pt x="7103430" y="5520249"/>
                </a:cubicBezTo>
                <a:cubicBezTo>
                  <a:pt x="7068988" y="5527813"/>
                  <a:pt x="7041283" y="5497211"/>
                  <a:pt x="7013746" y="5502470"/>
                </a:cubicBezTo>
                <a:cubicBezTo>
                  <a:pt x="7006535" y="5501753"/>
                  <a:pt x="7000557" y="5500031"/>
                  <a:pt x="6995379" y="5497693"/>
                </a:cubicBezTo>
                <a:lnTo>
                  <a:pt x="6982475" y="5489641"/>
                </a:lnTo>
                <a:cubicBezTo>
                  <a:pt x="6982314" y="5487873"/>
                  <a:pt x="6982155" y="5486104"/>
                  <a:pt x="6981994" y="5484335"/>
                </a:cubicBezTo>
                <a:lnTo>
                  <a:pt x="6972355" y="5481074"/>
                </a:lnTo>
                <a:lnTo>
                  <a:pt x="6970394" y="5479383"/>
                </a:lnTo>
                <a:cubicBezTo>
                  <a:pt x="6966663" y="5476135"/>
                  <a:pt x="6962857" y="5473046"/>
                  <a:pt x="6958543" y="5470507"/>
                </a:cubicBezTo>
                <a:cubicBezTo>
                  <a:pt x="6946682" y="5490417"/>
                  <a:pt x="6919886" y="5452192"/>
                  <a:pt x="6918276" y="5472034"/>
                </a:cubicBezTo>
                <a:cubicBezTo>
                  <a:pt x="6892502" y="5461546"/>
                  <a:pt x="6897731" y="5483185"/>
                  <a:pt x="6881046" y="5457070"/>
                </a:cubicBezTo>
                <a:cubicBezTo>
                  <a:pt x="6828055" y="5453051"/>
                  <a:pt x="6839016" y="5431108"/>
                  <a:pt x="6752164" y="5425021"/>
                </a:cubicBezTo>
                <a:cubicBezTo>
                  <a:pt x="6758292" y="5421861"/>
                  <a:pt x="6727733" y="5418470"/>
                  <a:pt x="6724964" y="5414071"/>
                </a:cubicBezTo>
                <a:lnTo>
                  <a:pt x="6683286" y="5432830"/>
                </a:lnTo>
                <a:lnTo>
                  <a:pt x="6644277" y="5429684"/>
                </a:lnTo>
                <a:cubicBezTo>
                  <a:pt x="6602299" y="5429624"/>
                  <a:pt x="6572889" y="5412513"/>
                  <a:pt x="6532914" y="5431205"/>
                </a:cubicBezTo>
                <a:lnTo>
                  <a:pt x="6307459" y="5467087"/>
                </a:lnTo>
                <a:cubicBezTo>
                  <a:pt x="6243940" y="5484756"/>
                  <a:pt x="6232610" y="5506751"/>
                  <a:pt x="6196243" y="5515042"/>
                </a:cubicBezTo>
                <a:cubicBezTo>
                  <a:pt x="6164533" y="5518021"/>
                  <a:pt x="6142666" y="5509345"/>
                  <a:pt x="6099124" y="5516848"/>
                </a:cubicBezTo>
                <a:cubicBezTo>
                  <a:pt x="6076503" y="5515419"/>
                  <a:pt x="6031865" y="5528713"/>
                  <a:pt x="6016077" y="5528642"/>
                </a:cubicBezTo>
                <a:cubicBezTo>
                  <a:pt x="6017142" y="5530608"/>
                  <a:pt x="6008544" y="5532493"/>
                  <a:pt x="6004389" y="5531206"/>
                </a:cubicBezTo>
                <a:cubicBezTo>
                  <a:pt x="5932347" y="5531241"/>
                  <a:pt x="5981006" y="5545600"/>
                  <a:pt x="5933945" y="5538840"/>
                </a:cubicBezTo>
                <a:cubicBezTo>
                  <a:pt x="5905303" y="5539379"/>
                  <a:pt x="5918093" y="5561978"/>
                  <a:pt x="5883936" y="5553807"/>
                </a:cubicBezTo>
                <a:cubicBezTo>
                  <a:pt x="5850054" y="5556990"/>
                  <a:pt x="5832962" y="5567338"/>
                  <a:pt x="5798331" y="5564248"/>
                </a:cubicBezTo>
                <a:cubicBezTo>
                  <a:pt x="5766627" y="5567265"/>
                  <a:pt x="5741097" y="5573248"/>
                  <a:pt x="5712738" y="5573120"/>
                </a:cubicBezTo>
                <a:cubicBezTo>
                  <a:pt x="5703372" y="5576849"/>
                  <a:pt x="5693695" y="5578874"/>
                  <a:pt x="5681342" y="5575621"/>
                </a:cubicBezTo>
                <a:lnTo>
                  <a:pt x="5627167" y="5583215"/>
                </a:lnTo>
                <a:cubicBezTo>
                  <a:pt x="5612183" y="5597917"/>
                  <a:pt x="5611727" y="5586689"/>
                  <a:pt x="5591414" y="5587695"/>
                </a:cubicBezTo>
                <a:cubicBezTo>
                  <a:pt x="5574616" y="5587612"/>
                  <a:pt x="5598133" y="5579413"/>
                  <a:pt x="5583028" y="5580877"/>
                </a:cubicBezTo>
                <a:cubicBezTo>
                  <a:pt x="5569804" y="5586020"/>
                  <a:pt x="5562718" y="5576982"/>
                  <a:pt x="5549426" y="5582858"/>
                </a:cubicBezTo>
                <a:cubicBezTo>
                  <a:pt x="5559299" y="5589013"/>
                  <a:pt x="5515978" y="5586206"/>
                  <a:pt x="5519999" y="5592246"/>
                </a:cubicBezTo>
                <a:cubicBezTo>
                  <a:pt x="5498728" y="5585844"/>
                  <a:pt x="5500813" y="5597206"/>
                  <a:pt x="5480028" y="5597282"/>
                </a:cubicBezTo>
                <a:cubicBezTo>
                  <a:pt x="5468519" y="5595356"/>
                  <a:pt x="5461753" y="5595717"/>
                  <a:pt x="5456175" y="5600371"/>
                </a:cubicBezTo>
                <a:cubicBezTo>
                  <a:pt x="5402444" y="5590675"/>
                  <a:pt x="5431269" y="5603179"/>
                  <a:pt x="5388463" y="5602638"/>
                </a:cubicBezTo>
                <a:cubicBezTo>
                  <a:pt x="5350589" y="5601042"/>
                  <a:pt x="5310318" y="5602266"/>
                  <a:pt x="5265898" y="5591830"/>
                </a:cubicBezTo>
                <a:cubicBezTo>
                  <a:pt x="5256434" y="5588423"/>
                  <a:pt x="5240914" y="5588853"/>
                  <a:pt x="5231231" y="5592790"/>
                </a:cubicBezTo>
                <a:cubicBezTo>
                  <a:pt x="5229565" y="5593467"/>
                  <a:pt x="5228139" y="5594226"/>
                  <a:pt x="5226996" y="5595040"/>
                </a:cubicBezTo>
                <a:cubicBezTo>
                  <a:pt x="5199121" y="5587151"/>
                  <a:pt x="5190547" y="5594087"/>
                  <a:pt x="5175988" y="5588131"/>
                </a:cubicBezTo>
                <a:cubicBezTo>
                  <a:pt x="5141664" y="5589465"/>
                  <a:pt x="5120774" y="5599921"/>
                  <a:pt x="5107470" y="5594771"/>
                </a:cubicBezTo>
                <a:cubicBezTo>
                  <a:pt x="5082783" y="5597686"/>
                  <a:pt x="5044558" y="5603218"/>
                  <a:pt x="5027868" y="5605624"/>
                </a:cubicBezTo>
                <a:cubicBezTo>
                  <a:pt x="5023394" y="5609716"/>
                  <a:pt x="5015008" y="5608373"/>
                  <a:pt x="5007324" y="5609209"/>
                </a:cubicBezTo>
                <a:cubicBezTo>
                  <a:pt x="4999584" y="5613033"/>
                  <a:pt x="4963661" y="5613313"/>
                  <a:pt x="4952559" y="5611402"/>
                </a:cubicBezTo>
                <a:lnTo>
                  <a:pt x="4826081" y="5616191"/>
                </a:lnTo>
                <a:lnTo>
                  <a:pt x="4823501" y="5619174"/>
                </a:lnTo>
                <a:lnTo>
                  <a:pt x="4813093" y="5620026"/>
                </a:lnTo>
                <a:lnTo>
                  <a:pt x="4810563" y="5620787"/>
                </a:lnTo>
                <a:cubicBezTo>
                  <a:pt x="4805739" y="5622253"/>
                  <a:pt x="4800910" y="5623620"/>
                  <a:pt x="4795818" y="5624618"/>
                </a:cubicBezTo>
                <a:cubicBezTo>
                  <a:pt x="4792594" y="5611984"/>
                  <a:pt x="4751975" y="5631029"/>
                  <a:pt x="4758404" y="5619510"/>
                </a:cubicBezTo>
                <a:cubicBezTo>
                  <a:pt x="4729867" y="5622800"/>
                  <a:pt x="4743470" y="5610974"/>
                  <a:pt x="4717254" y="5624155"/>
                </a:cubicBezTo>
                <a:cubicBezTo>
                  <a:pt x="4665606" y="5620882"/>
                  <a:pt x="4638526" y="5634254"/>
                  <a:pt x="4591958" y="5624710"/>
                </a:cubicBezTo>
                <a:cubicBezTo>
                  <a:pt x="4600998" y="5629613"/>
                  <a:pt x="4491255" y="5629123"/>
                  <a:pt x="4476215" y="5628210"/>
                </a:cubicBezTo>
                <a:lnTo>
                  <a:pt x="4425193" y="5627414"/>
                </a:lnTo>
                <a:lnTo>
                  <a:pt x="4383866" y="5626546"/>
                </a:lnTo>
                <a:lnTo>
                  <a:pt x="4385596" y="5634646"/>
                </a:lnTo>
                <a:cubicBezTo>
                  <a:pt x="4373497" y="5634009"/>
                  <a:pt x="4366105" y="5636763"/>
                  <a:pt x="4360864" y="5641173"/>
                </a:cubicBezTo>
                <a:lnTo>
                  <a:pt x="4328321" y="5626332"/>
                </a:lnTo>
                <a:lnTo>
                  <a:pt x="4309842" y="5626471"/>
                </a:lnTo>
                <a:lnTo>
                  <a:pt x="4277424" y="5631598"/>
                </a:lnTo>
                <a:lnTo>
                  <a:pt x="4266627" y="5633969"/>
                </a:lnTo>
                <a:lnTo>
                  <a:pt x="4185525" y="5617508"/>
                </a:lnTo>
                <a:lnTo>
                  <a:pt x="4177617" y="5610903"/>
                </a:lnTo>
                <a:cubicBezTo>
                  <a:pt x="4169135" y="5606836"/>
                  <a:pt x="4157063" y="5604954"/>
                  <a:pt x="4136948" y="5608031"/>
                </a:cubicBezTo>
                <a:lnTo>
                  <a:pt x="4132323" y="5609784"/>
                </a:lnTo>
                <a:lnTo>
                  <a:pt x="4098620" y="5599672"/>
                </a:lnTo>
                <a:cubicBezTo>
                  <a:pt x="4087744" y="5595070"/>
                  <a:pt x="3971360" y="5589278"/>
                  <a:pt x="3963475" y="5581841"/>
                </a:cubicBezTo>
                <a:cubicBezTo>
                  <a:pt x="3836034" y="5600252"/>
                  <a:pt x="3827261" y="5567580"/>
                  <a:pt x="3703613" y="5572482"/>
                </a:cubicBezTo>
                <a:cubicBezTo>
                  <a:pt x="3596526" y="5522697"/>
                  <a:pt x="3528981" y="5553020"/>
                  <a:pt x="3432987" y="5545768"/>
                </a:cubicBezTo>
                <a:cubicBezTo>
                  <a:pt x="3341557" y="5540666"/>
                  <a:pt x="3299222" y="5556776"/>
                  <a:pt x="3176381" y="5556110"/>
                </a:cubicBezTo>
                <a:cubicBezTo>
                  <a:pt x="3046225" y="5545252"/>
                  <a:pt x="2856562" y="5551022"/>
                  <a:pt x="2710156" y="5527517"/>
                </a:cubicBezTo>
                <a:cubicBezTo>
                  <a:pt x="2595124" y="5519951"/>
                  <a:pt x="2594726" y="5525545"/>
                  <a:pt x="2550206" y="5524958"/>
                </a:cubicBezTo>
                <a:cubicBezTo>
                  <a:pt x="2535402" y="5528183"/>
                  <a:pt x="2457214" y="5518753"/>
                  <a:pt x="2443041" y="5523990"/>
                </a:cubicBezTo>
                <a:lnTo>
                  <a:pt x="2435613" y="5526704"/>
                </a:lnTo>
                <a:lnTo>
                  <a:pt x="2405682" y="5528307"/>
                </a:lnTo>
                <a:lnTo>
                  <a:pt x="2397487" y="5540337"/>
                </a:lnTo>
                <a:lnTo>
                  <a:pt x="2297454" y="5550765"/>
                </a:lnTo>
                <a:cubicBezTo>
                  <a:pt x="2230952" y="5521480"/>
                  <a:pt x="2174171" y="5556417"/>
                  <a:pt x="2056700" y="5555489"/>
                </a:cubicBezTo>
                <a:cubicBezTo>
                  <a:pt x="2025568" y="5545373"/>
                  <a:pt x="1901680" y="5520750"/>
                  <a:pt x="1878530" y="5535330"/>
                </a:cubicBezTo>
                <a:lnTo>
                  <a:pt x="1859292" y="5535461"/>
                </a:lnTo>
                <a:lnTo>
                  <a:pt x="1835626" y="5533793"/>
                </a:lnTo>
                <a:cubicBezTo>
                  <a:pt x="1823131" y="5534628"/>
                  <a:pt x="1810151" y="5536942"/>
                  <a:pt x="1798939" y="5540285"/>
                </a:cubicBezTo>
                <a:lnTo>
                  <a:pt x="1779046" y="5549949"/>
                </a:lnTo>
                <a:lnTo>
                  <a:pt x="1772421" y="5549018"/>
                </a:lnTo>
                <a:lnTo>
                  <a:pt x="1772052" y="5545689"/>
                </a:lnTo>
                <a:cubicBezTo>
                  <a:pt x="1758274" y="5534165"/>
                  <a:pt x="1670822" y="5556887"/>
                  <a:pt x="1711543" y="5534558"/>
                </a:cubicBezTo>
                <a:cubicBezTo>
                  <a:pt x="1696140" y="5533324"/>
                  <a:pt x="1670188" y="5488258"/>
                  <a:pt x="1631462" y="5491807"/>
                </a:cubicBezTo>
                <a:cubicBezTo>
                  <a:pt x="1579148" y="5498877"/>
                  <a:pt x="1591754" y="5486800"/>
                  <a:pt x="1538763" y="5482781"/>
                </a:cubicBezTo>
                <a:cubicBezTo>
                  <a:pt x="1522078" y="5456666"/>
                  <a:pt x="1527306" y="5478305"/>
                  <a:pt x="1501533" y="5467817"/>
                </a:cubicBezTo>
                <a:cubicBezTo>
                  <a:pt x="1499922" y="5487659"/>
                  <a:pt x="1473126" y="5449434"/>
                  <a:pt x="1461266" y="5469343"/>
                </a:cubicBezTo>
                <a:cubicBezTo>
                  <a:pt x="1456951" y="5466804"/>
                  <a:pt x="1453146" y="5463716"/>
                  <a:pt x="1449415" y="5460467"/>
                </a:cubicBezTo>
                <a:lnTo>
                  <a:pt x="1447454" y="5458776"/>
                </a:lnTo>
                <a:lnTo>
                  <a:pt x="1437814" y="5455515"/>
                </a:lnTo>
                <a:lnTo>
                  <a:pt x="1437334" y="5450209"/>
                </a:lnTo>
                <a:lnTo>
                  <a:pt x="1424429" y="5442157"/>
                </a:lnTo>
                <a:cubicBezTo>
                  <a:pt x="1419251" y="5439819"/>
                  <a:pt x="1413273" y="5438098"/>
                  <a:pt x="1406063" y="5437380"/>
                </a:cubicBezTo>
                <a:cubicBezTo>
                  <a:pt x="1378526" y="5442640"/>
                  <a:pt x="1350821" y="5412037"/>
                  <a:pt x="1316379" y="5419601"/>
                </a:cubicBezTo>
                <a:cubicBezTo>
                  <a:pt x="1304160" y="5420695"/>
                  <a:pt x="1269061" y="5413755"/>
                  <a:pt x="1264090" y="5406153"/>
                </a:cubicBezTo>
                <a:cubicBezTo>
                  <a:pt x="1257115" y="5403410"/>
                  <a:pt x="1247955" y="5404075"/>
                  <a:pt x="1246374" y="5396631"/>
                </a:cubicBezTo>
                <a:cubicBezTo>
                  <a:pt x="1242951" y="5387390"/>
                  <a:pt x="1213970" y="5395299"/>
                  <a:pt x="1220190" y="5386301"/>
                </a:cubicBezTo>
                <a:cubicBezTo>
                  <a:pt x="1199695" y="5391599"/>
                  <a:pt x="1189803" y="5371737"/>
                  <a:pt x="1175643" y="5364651"/>
                </a:cubicBezTo>
                <a:cubicBezTo>
                  <a:pt x="1167337" y="5367627"/>
                  <a:pt x="1159852" y="5363931"/>
                  <a:pt x="1150342" y="5358447"/>
                </a:cubicBezTo>
                <a:lnTo>
                  <a:pt x="1112024" y="5345786"/>
                </a:lnTo>
                <a:lnTo>
                  <a:pt x="1100870" y="5343651"/>
                </a:lnTo>
                <a:lnTo>
                  <a:pt x="1096383" y="5343015"/>
                </a:lnTo>
                <a:lnTo>
                  <a:pt x="1058039" y="5343504"/>
                </a:lnTo>
                <a:cubicBezTo>
                  <a:pt x="1057478" y="5341976"/>
                  <a:pt x="1056597" y="5340487"/>
                  <a:pt x="1055426" y="5339088"/>
                </a:cubicBezTo>
                <a:lnTo>
                  <a:pt x="1044738" y="5333063"/>
                </a:lnTo>
                <a:lnTo>
                  <a:pt x="1033909" y="5335680"/>
                </a:lnTo>
                <a:cubicBezTo>
                  <a:pt x="1035046" y="5328129"/>
                  <a:pt x="1022289" y="5334344"/>
                  <a:pt x="1012649" y="5334541"/>
                </a:cubicBezTo>
                <a:lnTo>
                  <a:pt x="1007115" y="5332775"/>
                </a:lnTo>
                <a:lnTo>
                  <a:pt x="987447" y="5346462"/>
                </a:lnTo>
                <a:cubicBezTo>
                  <a:pt x="976074" y="5346779"/>
                  <a:pt x="963827" y="5334768"/>
                  <a:pt x="953418" y="5333901"/>
                </a:cubicBezTo>
                <a:lnTo>
                  <a:pt x="916854" y="5329435"/>
                </a:lnTo>
                <a:lnTo>
                  <a:pt x="905651" y="5332114"/>
                </a:lnTo>
                <a:cubicBezTo>
                  <a:pt x="881256" y="5332755"/>
                  <a:pt x="855727" y="5330820"/>
                  <a:pt x="838405" y="5339470"/>
                </a:cubicBezTo>
                <a:cubicBezTo>
                  <a:pt x="831364" y="5340489"/>
                  <a:pt x="823548" y="5331589"/>
                  <a:pt x="817627" y="5330580"/>
                </a:cubicBezTo>
                <a:lnTo>
                  <a:pt x="801817" y="5325937"/>
                </a:lnTo>
                <a:lnTo>
                  <a:pt x="798857" y="5320979"/>
                </a:lnTo>
                <a:lnTo>
                  <a:pt x="788354" y="5320143"/>
                </a:lnTo>
                <a:lnTo>
                  <a:pt x="785726" y="5318989"/>
                </a:lnTo>
                <a:cubicBezTo>
                  <a:pt x="780721" y="5316767"/>
                  <a:pt x="775719" y="5314716"/>
                  <a:pt x="770507" y="5313309"/>
                </a:cubicBezTo>
                <a:cubicBezTo>
                  <a:pt x="768924" y="5335137"/>
                  <a:pt x="725899" y="5304945"/>
                  <a:pt x="733810" y="5324286"/>
                </a:cubicBezTo>
                <a:cubicBezTo>
                  <a:pt x="704886" y="5320356"/>
                  <a:pt x="720003" y="5339795"/>
                  <a:pt x="692117" y="5318786"/>
                </a:cubicBezTo>
                <a:cubicBezTo>
                  <a:pt x="640968" y="5327470"/>
                  <a:pt x="620209" y="5334772"/>
                  <a:pt x="574943" y="5327578"/>
                </a:cubicBezTo>
                <a:cubicBezTo>
                  <a:pt x="533141" y="5325624"/>
                  <a:pt x="480989" y="5305543"/>
                  <a:pt x="441302" y="5307062"/>
                </a:cubicBezTo>
                <a:cubicBezTo>
                  <a:pt x="381194" y="5308098"/>
                  <a:pt x="355572" y="5361507"/>
                  <a:pt x="336819" y="5336690"/>
                </a:cubicBezTo>
                <a:cubicBezTo>
                  <a:pt x="308424" y="5343088"/>
                  <a:pt x="294704" y="5344301"/>
                  <a:pt x="270932" y="5345451"/>
                </a:cubicBezTo>
                <a:lnTo>
                  <a:pt x="194189" y="5343588"/>
                </a:lnTo>
                <a:lnTo>
                  <a:pt x="192552" y="5342845"/>
                </a:lnTo>
                <a:cubicBezTo>
                  <a:pt x="185478" y="5341467"/>
                  <a:pt x="181262" y="5342160"/>
                  <a:pt x="178320" y="5343766"/>
                </a:cubicBezTo>
                <a:lnTo>
                  <a:pt x="175596" y="5346411"/>
                </a:lnTo>
                <a:lnTo>
                  <a:pt x="147287" y="5352625"/>
                </a:lnTo>
                <a:lnTo>
                  <a:pt x="114847" y="5355844"/>
                </a:lnTo>
                <a:lnTo>
                  <a:pt x="114306" y="5354983"/>
                </a:lnTo>
                <a:cubicBezTo>
                  <a:pt x="110042" y="5353823"/>
                  <a:pt x="100016" y="5353058"/>
                  <a:pt x="89264" y="5348886"/>
                </a:cubicBezTo>
                <a:cubicBezTo>
                  <a:pt x="93123" y="5327937"/>
                  <a:pt x="57863" y="5341064"/>
                  <a:pt x="49794" y="5329950"/>
                </a:cubicBezTo>
                <a:cubicBezTo>
                  <a:pt x="40251" y="5331715"/>
                  <a:pt x="30226" y="5333199"/>
                  <a:pt x="19924" y="5334282"/>
                </a:cubicBezTo>
                <a:lnTo>
                  <a:pt x="13819" y="5334653"/>
                </a:lnTo>
                <a:lnTo>
                  <a:pt x="13657" y="5334455"/>
                </a:lnTo>
                <a:cubicBezTo>
                  <a:pt x="12246" y="5334096"/>
                  <a:pt x="10207" y="5334053"/>
                  <a:pt x="7139" y="5334438"/>
                </a:cubicBezTo>
                <a:lnTo>
                  <a:pt x="2684" y="5335333"/>
                </a:lnTo>
                <a:lnTo>
                  <a:pt x="0" y="5335496"/>
                </a:lnTo>
                <a:lnTo>
                  <a:pt x="0" y="10592"/>
                </a:lnTo>
                <a:lnTo>
                  <a:pt x="11243827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D432773-63AC-1A07-24A3-C5EDDE2D2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751" y="1059116"/>
            <a:ext cx="8924392" cy="933486"/>
          </a:xfrm>
        </p:spPr>
        <p:txBody>
          <a:bodyPr>
            <a:normAutofit/>
          </a:bodyPr>
          <a:lstStyle/>
          <a:p>
            <a:pPr algn="ctr"/>
            <a:r>
              <a:rPr lang="hr-HR" dirty="0" err="1"/>
              <a:t>Bibliography</a:t>
            </a:r>
            <a:endParaRPr lang="hr-HR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16A12243-4887-4E89-8347-1146AE5D14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0000">
            <a:off x="5418161" y="351736"/>
            <a:ext cx="1352113" cy="407805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B010DD4-876A-3D47-BA69-2465B6790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6" y="2292176"/>
            <a:ext cx="8273380" cy="3329395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Bonham V. (2017). Mytilus </a:t>
            </a:r>
            <a:r>
              <a:rPr lang="en-US" sz="1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galloprovincialis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(Mediterranean mussel). Cabi</a:t>
            </a:r>
          </a:p>
          <a:p>
            <a:pPr marL="0" indent="0">
              <a:buNone/>
            </a:pPr>
            <a:r>
              <a:rPr lang="hr-HR" sz="1400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	</a:t>
            </a:r>
            <a:r>
              <a:rPr lang="en-US" sz="14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https://www.cabi.org/isc/datasheet/73756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  <a:hlinkClick r:id="rId2"/>
              </a:rPr>
              <a:t>. Accessed 15. 7.2022</a:t>
            </a:r>
            <a:endParaRPr lang="hr-HR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US" sz="1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Šarlija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D. 2021. Pers. comm.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Sutti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A., 2020. MICROPLASTICS-Protocol Proposal. </a:t>
            </a:r>
            <a:r>
              <a:rPr lang="en-US" sz="1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DeakinUni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en-US" sz="1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pristupljeno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30.1.2023. 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           </a:t>
            </a:r>
            <a:r>
              <a:rPr lang="en-US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https://video.deakin.edu.au/media/t/1_ewulcwtx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Frias J. P. G. L., Nash R. (2019). Microplastics: Finding a consensus on the definition. Marine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          Pollution Bulletin, 138, 145-147. </a:t>
            </a:r>
            <a:endParaRPr lang="hr-HR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Miller M.E., Hamman M., Kroon F.J. (2020). Bioaccumulation and biomagnification of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           microplastics in marine organisms. </a:t>
            </a:r>
            <a:r>
              <a:rPr lang="en-US" sz="1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Areview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and meta-analysis of current dana.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           </a:t>
            </a:r>
            <a:r>
              <a:rPr lang="en-US" sz="1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PLoSone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4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https://journals.plos.org/plosone/article?id=10.1371/journal.pone.0240792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400" u="sng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    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           </a:t>
            </a:r>
            <a:r>
              <a:rPr lang="es-E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Accessed 8.1.2023.  </a:t>
            </a:r>
            <a:endParaRPr lang="en-US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endParaRPr lang="hr-HR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1404460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2" name="Slide Background Fill">
            <a:extLst>
              <a:ext uri="{FF2B5EF4-FFF2-40B4-BE49-F238E27FC236}">
                <a16:creationId xmlns:a16="http://schemas.microsoft.com/office/drawing/2014/main" id="{7D07B7BC-3270-4CF3-A7AA-0937908AD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53" name="Group 1034">
            <a:extLst>
              <a:ext uri="{FF2B5EF4-FFF2-40B4-BE49-F238E27FC236}">
                <a16:creationId xmlns:a16="http://schemas.microsoft.com/office/drawing/2014/main" id="{3248F5E6-4377-481A-9615-8B26AF96A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054" name="Color">
              <a:extLst>
                <a:ext uri="{FF2B5EF4-FFF2-40B4-BE49-F238E27FC236}">
                  <a16:creationId xmlns:a16="http://schemas.microsoft.com/office/drawing/2014/main" id="{D8552057-9E04-4499-916A-649BB6B51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5" name="Color">
              <a:extLst>
                <a:ext uri="{FF2B5EF4-FFF2-40B4-BE49-F238E27FC236}">
                  <a16:creationId xmlns:a16="http://schemas.microsoft.com/office/drawing/2014/main" id="{D1194A2F-4E63-4228-A833-4D86528EAD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28" name="Picture 4" descr="Three perspectives of Mytilus galloprovincialis a) shell appearance, b)...  | Download Scientific Diagram">
            <a:extLst>
              <a:ext uri="{FF2B5EF4-FFF2-40B4-BE49-F238E27FC236}">
                <a16:creationId xmlns:a16="http://schemas.microsoft.com/office/drawing/2014/main" id="{2870F81F-296C-BA79-D324-125756466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0339" y="2421499"/>
            <a:ext cx="5787820" cy="266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56" name="Group 1038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057" name="Freeform: Shape 1039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58" name="Freeform: Shape 1040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42" name="Freeform: Shape 1041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59" name="Freeform: Shape 1042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60" name="Freeform: Shape 1043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61" name="Freeform: Shape 1044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62" name="Freeform: Shape 1045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5F4C0774-EB37-1E5F-C134-AE9B1A6ED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576072"/>
            <a:ext cx="10377484" cy="1546533"/>
          </a:xfrm>
        </p:spPr>
        <p:txBody>
          <a:bodyPr anchor="t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Mediterranean</a:t>
            </a:r>
            <a:r>
              <a:rPr lang="hr-HR" sz="4800">
                <a:solidFill>
                  <a:schemeClr val="bg1"/>
                </a:solidFill>
              </a:rPr>
              <a:t> mussels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71D4FE0-B42B-423D-9616-C4438D796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3387" y="1894838"/>
            <a:ext cx="4699459" cy="3903163"/>
          </a:xfrm>
        </p:spPr>
        <p:txBody>
          <a:bodyPr anchor="ctr">
            <a:normAutofit/>
          </a:bodyPr>
          <a:lstStyle/>
          <a:p>
            <a:r>
              <a:rPr lang="en-US" sz="1800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 edible sea mollusk</a:t>
            </a:r>
            <a:endParaRPr lang="hr-HR" sz="1800" dirty="0">
              <a:solidFill>
                <a:schemeClr val="bg1">
                  <a:lumMod val="9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US" sz="1800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dark blue shells</a:t>
            </a:r>
            <a:endParaRPr lang="hr-HR" sz="1800" dirty="0">
              <a:solidFill>
                <a:schemeClr val="bg1">
                  <a:lumMod val="9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US" sz="1800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5 to 8 cm long</a:t>
            </a:r>
            <a:r>
              <a:rPr lang="hr-HR" sz="1800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</a:t>
            </a:r>
            <a:r>
              <a:rPr lang="en-US" sz="1800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15 cm</a:t>
            </a:r>
            <a:r>
              <a:rPr lang="hr-HR" sz="1800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) </a:t>
            </a:r>
          </a:p>
          <a:p>
            <a:r>
              <a:rPr lang="en-US" sz="1800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It feeds on plankton and organic matter </a:t>
            </a:r>
            <a:endParaRPr lang="hr-HR" sz="1800" dirty="0">
              <a:solidFill>
                <a:schemeClr val="bg1">
                  <a:lumMod val="9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US" sz="1800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filtering seawater</a:t>
            </a:r>
            <a:endParaRPr lang="hr-HR" sz="1800" dirty="0">
              <a:solidFill>
                <a:schemeClr val="bg1">
                  <a:lumMod val="9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US" sz="1800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6 liters of water per hour.</a:t>
            </a:r>
            <a:endParaRPr lang="hr-HR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ACDF3652-4F78-D5E5-DED3-589EF37C623D}"/>
              </a:ext>
            </a:extLst>
          </p:cNvPr>
          <p:cNvSpPr txBox="1"/>
          <p:nvPr/>
        </p:nvSpPr>
        <p:spPr>
          <a:xfrm>
            <a:off x="613015" y="5202315"/>
            <a:ext cx="5299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By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Lamiot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,  4 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november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2006  from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wikimedia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commons.</a:t>
            </a:r>
            <a:endParaRPr lang="hr-HR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960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8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70" name="Group 2069">
            <a:extLst>
              <a:ext uri="{FF2B5EF4-FFF2-40B4-BE49-F238E27FC236}">
                <a16:creationId xmlns:a16="http://schemas.microsoft.com/office/drawing/2014/main" id="{2DD5E267-EB6F-47DF-ABEF-2C1BED44D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2071" name="Color Cover">
              <a:extLst>
                <a:ext uri="{FF2B5EF4-FFF2-40B4-BE49-F238E27FC236}">
                  <a16:creationId xmlns:a16="http://schemas.microsoft.com/office/drawing/2014/main" id="{4BA86AA3-0623-4268-861E-ADA01A7C07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72" name="Color Cover">
              <a:extLst>
                <a:ext uri="{FF2B5EF4-FFF2-40B4-BE49-F238E27FC236}">
                  <a16:creationId xmlns:a16="http://schemas.microsoft.com/office/drawing/2014/main" id="{72692EF2-4C1F-4ED7-9C00-6CF92783E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74" name="Group 2073">
            <a:extLst>
              <a:ext uri="{FF2B5EF4-FFF2-40B4-BE49-F238E27FC236}">
                <a16:creationId xmlns:a16="http://schemas.microsoft.com/office/drawing/2014/main" id="{66828D02-A05D-412B-9F20-B68E970B9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2075" name="Color">
              <a:extLst>
                <a:ext uri="{FF2B5EF4-FFF2-40B4-BE49-F238E27FC236}">
                  <a16:creationId xmlns:a16="http://schemas.microsoft.com/office/drawing/2014/main" id="{A1A8E50E-11DE-480E-A93B-F503760BC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76" name="Color">
              <a:extLst>
                <a:ext uri="{FF2B5EF4-FFF2-40B4-BE49-F238E27FC236}">
                  <a16:creationId xmlns:a16="http://schemas.microsoft.com/office/drawing/2014/main" id="{D2E2EE99-89A4-435B-B61A-3C8B5B2B2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056" name="Picture 8">
            <a:extLst>
              <a:ext uri="{FF2B5EF4-FFF2-40B4-BE49-F238E27FC236}">
                <a16:creationId xmlns:a16="http://schemas.microsoft.com/office/drawing/2014/main" id="{B1D2308A-C449-8AA0-9235-2266ECE99C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"/>
          <a:stretch/>
        </p:blipFill>
        <p:spPr bwMode="auto">
          <a:xfrm>
            <a:off x="7071425" y="819015"/>
            <a:ext cx="3783137" cy="519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78" name="Group 2077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079" name="Freeform: Shape 2078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80" name="Freeform: Shape 2079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81" name="Freeform: Shape 2080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82" name="Freeform: Shape 2081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83" name="Freeform: Shape 2082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84" name="Freeform: Shape 2083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85" name="Freeform: Shape 2084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876DAC0E-E17C-17B0-B8E3-E57850033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5" y="819015"/>
            <a:ext cx="5411060" cy="1123011"/>
          </a:xfrm>
        </p:spPr>
        <p:txBody>
          <a:bodyPr anchor="b">
            <a:normAutofit/>
          </a:bodyPr>
          <a:lstStyle/>
          <a:p>
            <a:r>
              <a:rPr lang="hr-HR" sz="4800" dirty="0" err="1">
                <a:solidFill>
                  <a:schemeClr val="bg1"/>
                </a:solidFill>
              </a:rPr>
              <a:t>Plastic</a:t>
            </a:r>
            <a:endParaRPr lang="hr-HR" sz="4800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1BCE69E-D5B8-F6D7-F64B-777A340C9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155" y="2540285"/>
            <a:ext cx="5584378" cy="3475384"/>
          </a:xfrm>
        </p:spPr>
        <p:txBody>
          <a:bodyPr anchor="t">
            <a:normAutofit/>
          </a:bodyPr>
          <a:lstStyle/>
          <a:p>
            <a:r>
              <a:rPr lang="en-US" sz="1800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synthetic and semi-synthetic polymers</a:t>
            </a:r>
            <a:endParaRPr lang="hr-HR" sz="1800" dirty="0">
              <a:solidFill>
                <a:schemeClr val="bg1">
                  <a:lumMod val="9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US" sz="1800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different characteristics</a:t>
            </a:r>
            <a:endParaRPr lang="hr-HR" sz="1800" dirty="0">
              <a:solidFill>
                <a:schemeClr val="bg1">
                  <a:lumMod val="9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US" sz="1800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fossil resources (coal, crude oil, natural gas)</a:t>
            </a:r>
            <a:endParaRPr lang="hr-HR" sz="1800" dirty="0">
              <a:solidFill>
                <a:schemeClr val="bg1">
                  <a:lumMod val="9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US" sz="1800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organic products (cellulose, sugar beet, corn, seaweed, etc.)</a:t>
            </a:r>
            <a:endParaRPr lang="hr-HR" sz="1800" dirty="0">
              <a:solidFill>
                <a:schemeClr val="bg1">
                  <a:lumMod val="9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hr-HR" sz="18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Fragmentation</a:t>
            </a:r>
            <a:endParaRPr lang="hr-HR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432B9A3D-0AB5-62FC-A2C0-DE6428A91746}"/>
              </a:ext>
            </a:extLst>
          </p:cNvPr>
          <p:cNvSpPr txBox="1"/>
          <p:nvPr/>
        </p:nvSpPr>
        <p:spPr>
          <a:xfrm>
            <a:off x="7139636" y="5952596"/>
            <a:ext cx="3533937" cy="375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>
                    <a:lumMod val="75000"/>
                  </a:schemeClr>
                </a:solidFill>
              </a:rPr>
              <a:t>Autor </a:t>
            </a:r>
            <a:r>
              <a:rPr lang="hr-HR" dirty="0" err="1">
                <a:solidFill>
                  <a:schemeClr val="bg1">
                    <a:lumMod val="75000"/>
                  </a:schemeClr>
                </a:solidFill>
              </a:rPr>
              <a:t>Athanasios</a:t>
            </a:r>
            <a:r>
              <a:rPr lang="hr-HR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hr-HR" dirty="0" err="1">
                <a:solidFill>
                  <a:schemeClr val="bg1">
                    <a:lumMod val="75000"/>
                  </a:schemeClr>
                </a:solidFill>
              </a:rPr>
              <a:t>Valavanidis</a:t>
            </a:r>
            <a:r>
              <a:rPr lang="hr-HR" dirty="0">
                <a:solidFill>
                  <a:schemeClr val="bg1">
                    <a:lumMod val="75000"/>
                  </a:schemeClr>
                </a:solidFill>
              </a:rPr>
              <a:t>, 2014.</a:t>
            </a:r>
          </a:p>
        </p:txBody>
      </p:sp>
    </p:spTree>
    <p:extLst>
      <p:ext uri="{BB962C8B-B14F-4D97-AF65-F5344CB8AC3E}">
        <p14:creationId xmlns:p14="http://schemas.microsoft.com/office/powerpoint/2010/main" val="1425051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4" name="Rectangle 3083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6" name="Freeform: Shape 3085">
            <a:extLst>
              <a:ext uri="{FF2B5EF4-FFF2-40B4-BE49-F238E27FC236}">
                <a16:creationId xmlns:a16="http://schemas.microsoft.com/office/drawing/2014/main" id="{FBCF16F5-E0AF-4144-B7AF-BDDCDF8D5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5584" y="610517"/>
            <a:ext cx="4010943" cy="5636963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88" name="Freeform: Shape 3087">
            <a:extLst>
              <a:ext uri="{FF2B5EF4-FFF2-40B4-BE49-F238E27FC236}">
                <a16:creationId xmlns:a16="http://schemas.microsoft.com/office/drawing/2014/main" id="{7085843F-A255-4AE2-BD1C-10954E1A6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918980" cy="6858000"/>
          </a:xfrm>
          <a:custGeom>
            <a:avLst/>
            <a:gdLst>
              <a:gd name="connsiteX0" fmla="*/ 0 w 7918980"/>
              <a:gd name="connsiteY0" fmla="*/ 0 h 6858000"/>
              <a:gd name="connsiteX1" fmla="*/ 504457 w 7918980"/>
              <a:gd name="connsiteY1" fmla="*/ 0 h 6858000"/>
              <a:gd name="connsiteX2" fmla="*/ 727500 w 7918980"/>
              <a:gd name="connsiteY2" fmla="*/ 0 h 6858000"/>
              <a:gd name="connsiteX3" fmla="*/ 1822980 w 7918980"/>
              <a:gd name="connsiteY3" fmla="*/ 0 h 6858000"/>
              <a:gd name="connsiteX4" fmla="*/ 2092387 w 7918980"/>
              <a:gd name="connsiteY4" fmla="*/ 0 h 6858000"/>
              <a:gd name="connsiteX5" fmla="*/ 7076514 w 7918980"/>
              <a:gd name="connsiteY5" fmla="*/ 0 h 6858000"/>
              <a:gd name="connsiteX6" fmla="*/ 7264525 w 7918980"/>
              <a:gd name="connsiteY6" fmla="*/ 0 h 6858000"/>
              <a:gd name="connsiteX7" fmla="*/ 7390497 w 7918980"/>
              <a:gd name="connsiteY7" fmla="*/ 0 h 6858000"/>
              <a:gd name="connsiteX8" fmla="*/ 7389918 w 7918980"/>
              <a:gd name="connsiteY8" fmla="*/ 1705 h 6858000"/>
              <a:gd name="connsiteX9" fmla="*/ 7374574 w 7918980"/>
              <a:gd name="connsiteY9" fmla="*/ 17287 h 6858000"/>
              <a:gd name="connsiteX10" fmla="*/ 7368621 w 7918980"/>
              <a:gd name="connsiteY10" fmla="*/ 130336 h 6858000"/>
              <a:gd name="connsiteX11" fmla="*/ 7361269 w 7918980"/>
              <a:gd name="connsiteY11" fmla="*/ 187093 h 6858000"/>
              <a:gd name="connsiteX12" fmla="*/ 7368770 w 7918980"/>
              <a:gd name="connsiteY12" fmla="*/ 265704 h 6858000"/>
              <a:gd name="connsiteX13" fmla="*/ 7365293 w 7918980"/>
              <a:gd name="connsiteY13" fmla="*/ 354566 h 6858000"/>
              <a:gd name="connsiteX14" fmla="*/ 7347106 w 7918980"/>
              <a:gd name="connsiteY14" fmla="*/ 472000 h 6858000"/>
              <a:gd name="connsiteX15" fmla="*/ 7345150 w 7918980"/>
              <a:gd name="connsiteY15" fmla="*/ 473782 h 6858000"/>
              <a:gd name="connsiteX16" fmla="*/ 7344778 w 7918980"/>
              <a:gd name="connsiteY16" fmla="*/ 491380 h 6858000"/>
              <a:gd name="connsiteX17" fmla="*/ 7359399 w 7918980"/>
              <a:gd name="connsiteY17" fmla="*/ 531675 h 6858000"/>
              <a:gd name="connsiteX18" fmla="*/ 7356415 w 7918980"/>
              <a:gd name="connsiteY18" fmla="*/ 536015 h 6858000"/>
              <a:gd name="connsiteX19" fmla="*/ 7361068 w 7918980"/>
              <a:gd name="connsiteY19" fmla="*/ 572092 h 6858000"/>
              <a:gd name="connsiteX20" fmla="*/ 7359041 w 7918980"/>
              <a:gd name="connsiteY20" fmla="*/ 572511 h 6858000"/>
              <a:gd name="connsiteX21" fmla="*/ 7351198 w 7918980"/>
              <a:gd name="connsiteY21" fmla="*/ 582332 h 6858000"/>
              <a:gd name="connsiteX22" fmla="*/ 7340991 w 7918980"/>
              <a:gd name="connsiteY22" fmla="*/ 601285 h 6858000"/>
              <a:gd name="connsiteX23" fmla="*/ 7296154 w 7918980"/>
              <a:gd name="connsiteY23" fmla="*/ 681608 h 6858000"/>
              <a:gd name="connsiteX24" fmla="*/ 7295943 w 7918980"/>
              <a:gd name="connsiteY24" fmla="*/ 689151 h 6858000"/>
              <a:gd name="connsiteX25" fmla="*/ 7295465 w 7918980"/>
              <a:gd name="connsiteY25" fmla="*/ 689289 h 6858000"/>
              <a:gd name="connsiteX26" fmla="*/ 7294306 w 7918980"/>
              <a:gd name="connsiteY26" fmla="*/ 697222 h 6858000"/>
              <a:gd name="connsiteX27" fmla="*/ 7295144 w 7918980"/>
              <a:gd name="connsiteY27" fmla="*/ 717531 h 6858000"/>
              <a:gd name="connsiteX28" fmla="*/ 7291871 w 7918980"/>
              <a:gd name="connsiteY28" fmla="*/ 722494 h 6858000"/>
              <a:gd name="connsiteX29" fmla="*/ 7286061 w 7918980"/>
              <a:gd name="connsiteY29" fmla="*/ 724368 h 6858000"/>
              <a:gd name="connsiteX30" fmla="*/ 7269961 w 7918980"/>
              <a:gd name="connsiteY30" fmla="*/ 752692 h 6858000"/>
              <a:gd name="connsiteX31" fmla="*/ 7240170 w 7918980"/>
              <a:gd name="connsiteY31" fmla="*/ 816346 h 6858000"/>
              <a:gd name="connsiteX32" fmla="*/ 7211938 w 7918980"/>
              <a:gd name="connsiteY32" fmla="*/ 889417 h 6858000"/>
              <a:gd name="connsiteX33" fmla="*/ 7130024 w 7918980"/>
              <a:gd name="connsiteY33" fmla="*/ 1063288 h 6858000"/>
              <a:gd name="connsiteX34" fmla="*/ 7126817 w 7918980"/>
              <a:gd name="connsiteY34" fmla="*/ 1157176 h 6858000"/>
              <a:gd name="connsiteX35" fmla="*/ 7109474 w 7918980"/>
              <a:gd name="connsiteY35" fmla="*/ 1210776 h 6858000"/>
              <a:gd name="connsiteX36" fmla="*/ 7105443 w 7918980"/>
              <a:gd name="connsiteY36" fmla="*/ 1301993 h 6858000"/>
              <a:gd name="connsiteX37" fmla="*/ 7075215 w 7918980"/>
              <a:gd name="connsiteY37" fmla="*/ 1360879 h 6858000"/>
              <a:gd name="connsiteX38" fmla="*/ 7067477 w 7918980"/>
              <a:gd name="connsiteY38" fmla="*/ 1404045 h 6858000"/>
              <a:gd name="connsiteX39" fmla="*/ 7046803 w 7918980"/>
              <a:gd name="connsiteY39" fmla="*/ 1429568 h 6858000"/>
              <a:gd name="connsiteX40" fmla="*/ 7047831 w 7918980"/>
              <a:gd name="connsiteY40" fmla="*/ 1430305 h 6858000"/>
              <a:gd name="connsiteX41" fmla="*/ 7035374 w 7918980"/>
              <a:gd name="connsiteY41" fmla="*/ 1463304 h 6858000"/>
              <a:gd name="connsiteX42" fmla="*/ 7032938 w 7918980"/>
              <a:gd name="connsiteY42" fmla="*/ 1514846 h 6858000"/>
              <a:gd name="connsiteX43" fmla="*/ 7029397 w 7918980"/>
              <a:gd name="connsiteY43" fmla="*/ 1519731 h 6858000"/>
              <a:gd name="connsiteX44" fmla="*/ 7029620 w 7918980"/>
              <a:gd name="connsiteY44" fmla="*/ 1519929 h 6858000"/>
              <a:gd name="connsiteX45" fmla="*/ 7030612 w 7918980"/>
              <a:gd name="connsiteY45" fmla="*/ 1546022 h 6858000"/>
              <a:gd name="connsiteX46" fmla="*/ 7035010 w 7918980"/>
              <a:gd name="connsiteY46" fmla="*/ 1578752 h 6858000"/>
              <a:gd name="connsiteX47" fmla="*/ 7026513 w 7918980"/>
              <a:gd name="connsiteY47" fmla="*/ 1647555 h 6858000"/>
              <a:gd name="connsiteX48" fmla="*/ 7013857 w 7918980"/>
              <a:gd name="connsiteY48" fmla="*/ 1715685 h 6858000"/>
              <a:gd name="connsiteX49" fmla="*/ 7007215 w 7918980"/>
              <a:gd name="connsiteY49" fmla="*/ 1740358 h 6858000"/>
              <a:gd name="connsiteX50" fmla="*/ 7004455 w 7918980"/>
              <a:gd name="connsiteY50" fmla="*/ 1784314 h 6858000"/>
              <a:gd name="connsiteX51" fmla="*/ 7008825 w 7918980"/>
              <a:gd name="connsiteY51" fmla="*/ 1804434 h 6858000"/>
              <a:gd name="connsiteX52" fmla="*/ 7008048 w 7918980"/>
              <a:gd name="connsiteY52" fmla="*/ 1805316 h 6858000"/>
              <a:gd name="connsiteX53" fmla="*/ 7011573 w 7918980"/>
              <a:gd name="connsiteY53" fmla="*/ 1807109 h 6858000"/>
              <a:gd name="connsiteX54" fmla="*/ 7008900 w 7918980"/>
              <a:gd name="connsiteY54" fmla="*/ 1821003 h 6858000"/>
              <a:gd name="connsiteX55" fmla="*/ 7006523 w 7918980"/>
              <a:gd name="connsiteY55" fmla="*/ 1824832 h 6858000"/>
              <a:gd name="connsiteX56" fmla="*/ 7005215 w 7918980"/>
              <a:gd name="connsiteY56" fmla="*/ 1830429 h 6858000"/>
              <a:gd name="connsiteX57" fmla="*/ 7005505 w 7918980"/>
              <a:gd name="connsiteY57" fmla="*/ 1830569 h 6858000"/>
              <a:gd name="connsiteX58" fmla="*/ 7003643 w 7918980"/>
              <a:gd name="connsiteY58" fmla="*/ 1835810 h 6858000"/>
              <a:gd name="connsiteX59" fmla="*/ 6990432 w 7918980"/>
              <a:gd name="connsiteY59" fmla="*/ 1861483 h 6858000"/>
              <a:gd name="connsiteX60" fmla="*/ 6997246 w 7918980"/>
              <a:gd name="connsiteY60" fmla="*/ 1892417 h 6858000"/>
              <a:gd name="connsiteX61" fmla="*/ 7012242 w 7918980"/>
              <a:gd name="connsiteY61" fmla="*/ 1895114 h 6858000"/>
              <a:gd name="connsiteX62" fmla="*/ 7010080 w 7918980"/>
              <a:gd name="connsiteY62" fmla="*/ 1899379 h 6858000"/>
              <a:gd name="connsiteX63" fmla="*/ 7003451 w 7918980"/>
              <a:gd name="connsiteY63" fmla="*/ 1907867 h 6858000"/>
              <a:gd name="connsiteX64" fmla="*/ 7004341 w 7918980"/>
              <a:gd name="connsiteY64" fmla="*/ 1910265 h 6858000"/>
              <a:gd name="connsiteX65" fmla="*/ 7001248 w 7918980"/>
              <a:gd name="connsiteY65" fmla="*/ 1935584 h 6858000"/>
              <a:gd name="connsiteX66" fmla="*/ 7006599 w 7918980"/>
              <a:gd name="connsiteY66" fmla="*/ 1942021 h 6858000"/>
              <a:gd name="connsiteX67" fmla="*/ 7007460 w 7918980"/>
              <a:gd name="connsiteY67" fmla="*/ 1945112 h 6858000"/>
              <a:gd name="connsiteX68" fmla="*/ 6995756 w 7918980"/>
              <a:gd name="connsiteY68" fmla="*/ 1961162 h 6858000"/>
              <a:gd name="connsiteX69" fmla="*/ 6991493 w 7918980"/>
              <a:gd name="connsiteY69" fmla="*/ 1969445 h 6858000"/>
              <a:gd name="connsiteX70" fmla="*/ 6949577 w 7918980"/>
              <a:gd name="connsiteY70" fmla="*/ 2024270 h 6858000"/>
              <a:gd name="connsiteX71" fmla="*/ 6942508 w 7918980"/>
              <a:gd name="connsiteY71" fmla="*/ 2107942 h 6858000"/>
              <a:gd name="connsiteX72" fmla="*/ 6933336 w 7918980"/>
              <a:gd name="connsiteY72" fmla="*/ 2193455 h 6858000"/>
              <a:gd name="connsiteX73" fmla="*/ 6927972 w 7918980"/>
              <a:gd name="connsiteY73" fmla="*/ 2260088 h 6858000"/>
              <a:gd name="connsiteX74" fmla="*/ 6909058 w 7918980"/>
              <a:gd name="connsiteY74" fmla="*/ 2296008 h 6858000"/>
              <a:gd name="connsiteX75" fmla="*/ 6901810 w 7918980"/>
              <a:gd name="connsiteY75" fmla="*/ 2305564 h 6858000"/>
              <a:gd name="connsiteX76" fmla="*/ 6904482 w 7918980"/>
              <a:gd name="connsiteY76" fmla="*/ 2320214 h 6858000"/>
              <a:gd name="connsiteX77" fmla="*/ 6891885 w 7918980"/>
              <a:gd name="connsiteY77" fmla="*/ 2417011 h 6858000"/>
              <a:gd name="connsiteX78" fmla="*/ 6884970 w 7918980"/>
              <a:gd name="connsiteY78" fmla="*/ 2454207 h 6858000"/>
              <a:gd name="connsiteX79" fmla="*/ 6882954 w 7918980"/>
              <a:gd name="connsiteY79" fmla="*/ 2487203 h 6858000"/>
              <a:gd name="connsiteX80" fmla="*/ 6871484 w 7918980"/>
              <a:gd name="connsiteY80" fmla="*/ 2512282 h 6858000"/>
              <a:gd name="connsiteX81" fmla="*/ 6872496 w 7918980"/>
              <a:gd name="connsiteY81" fmla="*/ 2514318 h 6858000"/>
              <a:gd name="connsiteX82" fmla="*/ 6898111 w 7918980"/>
              <a:gd name="connsiteY82" fmla="*/ 2574334 h 6858000"/>
              <a:gd name="connsiteX83" fmla="*/ 6897017 w 7918980"/>
              <a:gd name="connsiteY83" fmla="*/ 2579877 h 6858000"/>
              <a:gd name="connsiteX84" fmla="*/ 6897171 w 7918980"/>
              <a:gd name="connsiteY84" fmla="*/ 2608928 h 6858000"/>
              <a:gd name="connsiteX85" fmla="*/ 6896584 w 7918980"/>
              <a:gd name="connsiteY85" fmla="*/ 2613111 h 6858000"/>
              <a:gd name="connsiteX86" fmla="*/ 6888164 w 7918980"/>
              <a:gd name="connsiteY86" fmla="*/ 2621996 h 6858000"/>
              <a:gd name="connsiteX87" fmla="*/ 6890652 w 7918980"/>
              <a:gd name="connsiteY87" fmla="*/ 2634265 h 6858000"/>
              <a:gd name="connsiteX88" fmla="*/ 6882034 w 7918980"/>
              <a:gd name="connsiteY88" fmla="*/ 2647237 h 6858000"/>
              <a:gd name="connsiteX89" fmla="*/ 6888195 w 7918980"/>
              <a:gd name="connsiteY89" fmla="*/ 2650786 h 6858000"/>
              <a:gd name="connsiteX90" fmla="*/ 6894052 w 7918980"/>
              <a:gd name="connsiteY90" fmla="*/ 2661993 h 6858000"/>
              <a:gd name="connsiteX91" fmla="*/ 6885953 w 7918980"/>
              <a:gd name="connsiteY91" fmla="*/ 2670949 h 6858000"/>
              <a:gd name="connsiteX92" fmla="*/ 6880156 w 7918980"/>
              <a:gd name="connsiteY92" fmla="*/ 2690255 h 6858000"/>
              <a:gd name="connsiteX93" fmla="*/ 6881009 w 7918980"/>
              <a:gd name="connsiteY93" fmla="*/ 2695683 h 6858000"/>
              <a:gd name="connsiteX94" fmla="*/ 6870001 w 7918980"/>
              <a:gd name="connsiteY94" fmla="*/ 2713964 h 6858000"/>
              <a:gd name="connsiteX95" fmla="*/ 6864441 w 7918980"/>
              <a:gd name="connsiteY95" fmla="*/ 2730175 h 6858000"/>
              <a:gd name="connsiteX96" fmla="*/ 6875107 w 7918980"/>
              <a:gd name="connsiteY96" fmla="*/ 2763497 h 6858000"/>
              <a:gd name="connsiteX97" fmla="*/ 6837349 w 7918980"/>
              <a:gd name="connsiteY97" fmla="*/ 3051539 h 6858000"/>
              <a:gd name="connsiteX98" fmla="*/ 6835698 w 7918980"/>
              <a:gd name="connsiteY98" fmla="*/ 3060333 h 6858000"/>
              <a:gd name="connsiteX99" fmla="*/ 6837785 w 7918980"/>
              <a:gd name="connsiteY99" fmla="*/ 3065434 h 6858000"/>
              <a:gd name="connsiteX100" fmla="*/ 6834476 w 7918980"/>
              <a:gd name="connsiteY100" fmla="*/ 3066836 h 6858000"/>
              <a:gd name="connsiteX101" fmla="*/ 6831096 w 7918980"/>
              <a:gd name="connsiteY101" fmla="*/ 3084834 h 6858000"/>
              <a:gd name="connsiteX102" fmla="*/ 6831305 w 7918980"/>
              <a:gd name="connsiteY102" fmla="*/ 3097259 h 6858000"/>
              <a:gd name="connsiteX103" fmla="*/ 6828050 w 7918980"/>
              <a:gd name="connsiteY103" fmla="*/ 3101053 h 6858000"/>
              <a:gd name="connsiteX104" fmla="*/ 6827093 w 7918980"/>
              <a:gd name="connsiteY104" fmla="*/ 3106151 h 6858000"/>
              <a:gd name="connsiteX105" fmla="*/ 6833251 w 7918980"/>
              <a:gd name="connsiteY105" fmla="*/ 3116747 h 6858000"/>
              <a:gd name="connsiteX106" fmla="*/ 6825921 w 7918980"/>
              <a:gd name="connsiteY106" fmla="*/ 3151828 h 6858000"/>
              <a:gd name="connsiteX107" fmla="*/ 6825863 w 7918980"/>
              <a:gd name="connsiteY107" fmla="*/ 3180546 h 6858000"/>
              <a:gd name="connsiteX108" fmla="*/ 6839691 w 7918980"/>
              <a:gd name="connsiteY108" fmla="*/ 3258677 h 6858000"/>
              <a:gd name="connsiteX109" fmla="*/ 6840898 w 7918980"/>
              <a:gd name="connsiteY109" fmla="*/ 3262610 h 6858000"/>
              <a:gd name="connsiteX110" fmla="*/ 6834652 w 7918980"/>
              <a:gd name="connsiteY110" fmla="*/ 3277179 h 6858000"/>
              <a:gd name="connsiteX111" fmla="*/ 6832324 w 7918980"/>
              <a:gd name="connsiteY111" fmla="*/ 3278130 h 6858000"/>
              <a:gd name="connsiteX112" fmla="*/ 6849750 w 7918980"/>
              <a:gd name="connsiteY112" fmla="*/ 3325671 h 6858000"/>
              <a:gd name="connsiteX113" fmla="*/ 6847551 w 7918980"/>
              <a:gd name="connsiteY113" fmla="*/ 3332072 h 6858000"/>
              <a:gd name="connsiteX114" fmla="*/ 6864685 w 7918980"/>
              <a:gd name="connsiteY114" fmla="*/ 3362948 h 6858000"/>
              <a:gd name="connsiteX115" fmla="*/ 6870457 w 7918980"/>
              <a:gd name="connsiteY115" fmla="*/ 3378959 h 6858000"/>
              <a:gd name="connsiteX116" fmla="*/ 6883738 w 7918980"/>
              <a:gd name="connsiteY116" fmla="*/ 3407057 h 6858000"/>
              <a:gd name="connsiteX117" fmla="*/ 6881948 w 7918980"/>
              <a:gd name="connsiteY117" fmla="*/ 3409825 h 6858000"/>
              <a:gd name="connsiteX118" fmla="*/ 6885647 w 7918980"/>
              <a:gd name="connsiteY118" fmla="*/ 3415218 h 6858000"/>
              <a:gd name="connsiteX119" fmla="*/ 6883908 w 7918980"/>
              <a:gd name="connsiteY119" fmla="*/ 3419880 h 6858000"/>
              <a:gd name="connsiteX120" fmla="*/ 6885903 w 7918980"/>
              <a:gd name="connsiteY120" fmla="*/ 3424545 h 6858000"/>
              <a:gd name="connsiteX121" fmla="*/ 6887603 w 7918980"/>
              <a:gd name="connsiteY121" fmla="*/ 3476412 h 6858000"/>
              <a:gd name="connsiteX122" fmla="*/ 6892664 w 7918980"/>
              <a:gd name="connsiteY122" fmla="*/ 3486850 h 6858000"/>
              <a:gd name="connsiteX123" fmla="*/ 6886319 w 7918980"/>
              <a:gd name="connsiteY123" fmla="*/ 3496391 h 6858000"/>
              <a:gd name="connsiteX124" fmla="*/ 6893119 w 7918980"/>
              <a:gd name="connsiteY124" fmla="*/ 3531201 h 6858000"/>
              <a:gd name="connsiteX125" fmla="*/ 6902876 w 7918980"/>
              <a:gd name="connsiteY125" fmla="*/ 3542019 h 6858000"/>
              <a:gd name="connsiteX126" fmla="*/ 6910520 w 7918980"/>
              <a:gd name="connsiteY126" fmla="*/ 3552249 h 6858000"/>
              <a:gd name="connsiteX127" fmla="*/ 6910882 w 7918980"/>
              <a:gd name="connsiteY127" fmla="*/ 3553678 h 6858000"/>
              <a:gd name="connsiteX128" fmla="*/ 6914489 w 7918980"/>
              <a:gd name="connsiteY128" fmla="*/ 3568021 h 6858000"/>
              <a:gd name="connsiteX129" fmla="*/ 6914914 w 7918980"/>
              <a:gd name="connsiteY129" fmla="*/ 3569719 h 6858000"/>
              <a:gd name="connsiteX130" fmla="*/ 6912342 w 7918980"/>
              <a:gd name="connsiteY130" fmla="*/ 3586412 h 6858000"/>
              <a:gd name="connsiteX131" fmla="*/ 6915338 w 7918980"/>
              <a:gd name="connsiteY131" fmla="*/ 3597336 h 6858000"/>
              <a:gd name="connsiteX132" fmla="*/ 6907234 w 7918980"/>
              <a:gd name="connsiteY132" fmla="*/ 3606007 h 6858000"/>
              <a:gd name="connsiteX133" fmla="*/ 6907261 w 7918980"/>
              <a:gd name="connsiteY133" fmla="*/ 3641228 h 6858000"/>
              <a:gd name="connsiteX134" fmla="*/ 6914828 w 7918980"/>
              <a:gd name="connsiteY134" fmla="*/ 3653088 h 6858000"/>
              <a:gd name="connsiteX135" fmla="*/ 6920416 w 7918980"/>
              <a:gd name="connsiteY135" fmla="*/ 3664114 h 6858000"/>
              <a:gd name="connsiteX136" fmla="*/ 6920498 w 7918980"/>
              <a:gd name="connsiteY136" fmla="*/ 3665569 h 6858000"/>
              <a:gd name="connsiteX137" fmla="*/ 6922809 w 7918980"/>
              <a:gd name="connsiteY137" fmla="*/ 3707357 h 6858000"/>
              <a:gd name="connsiteX138" fmla="*/ 6937676 w 7918980"/>
              <a:gd name="connsiteY138" fmla="*/ 3778166 h 6858000"/>
              <a:gd name="connsiteX139" fmla="*/ 6958359 w 7918980"/>
              <a:gd name="connsiteY139" fmla="*/ 3878222 h 6858000"/>
              <a:gd name="connsiteX140" fmla="*/ 6953118 w 7918980"/>
              <a:gd name="connsiteY140" fmla="*/ 4048117 h 6858000"/>
              <a:gd name="connsiteX141" fmla="*/ 6913020 w 7918980"/>
              <a:gd name="connsiteY141" fmla="*/ 4219510 h 6858000"/>
              <a:gd name="connsiteX142" fmla="*/ 6915792 w 7918980"/>
              <a:gd name="connsiteY142" fmla="*/ 4411258 h 6858000"/>
              <a:gd name="connsiteX143" fmla="*/ 6907579 w 7918980"/>
              <a:gd name="connsiteY143" fmla="*/ 4488531 h 6858000"/>
              <a:gd name="connsiteX144" fmla="*/ 6907052 w 7918980"/>
              <a:gd name="connsiteY144" fmla="*/ 4539168 h 6858000"/>
              <a:gd name="connsiteX145" fmla="*/ 6891916 w 7918980"/>
              <a:gd name="connsiteY145" fmla="*/ 4625153 h 6858000"/>
              <a:gd name="connsiteX146" fmla="*/ 6882094 w 7918980"/>
              <a:gd name="connsiteY146" fmla="*/ 4733115 h 6858000"/>
              <a:gd name="connsiteX147" fmla="*/ 6860189 w 7918980"/>
              <a:gd name="connsiteY147" fmla="*/ 4844323 h 6858000"/>
              <a:gd name="connsiteX148" fmla="*/ 6843618 w 7918980"/>
              <a:gd name="connsiteY148" fmla="*/ 4877992 h 6858000"/>
              <a:gd name="connsiteX149" fmla="*/ 6829393 w 7918980"/>
              <a:gd name="connsiteY149" fmla="*/ 4925805 h 6858000"/>
              <a:gd name="connsiteX150" fmla="*/ 6794017 w 7918980"/>
              <a:gd name="connsiteY150" fmla="*/ 5009272 h 6858000"/>
              <a:gd name="connsiteX151" fmla="*/ 6786085 w 7918980"/>
              <a:gd name="connsiteY151" fmla="*/ 5111369 h 6858000"/>
              <a:gd name="connsiteX152" fmla="*/ 6799321 w 7918980"/>
              <a:gd name="connsiteY152" fmla="*/ 5210876 h 6858000"/>
              <a:gd name="connsiteX153" fmla="*/ 6803597 w 7918980"/>
              <a:gd name="connsiteY153" fmla="*/ 5269726 h 6858000"/>
              <a:gd name="connsiteX154" fmla="*/ 6820713 w 7918980"/>
              <a:gd name="connsiteY154" fmla="*/ 5464225 h 6858000"/>
              <a:gd name="connsiteX155" fmla="*/ 6824380 w 7918980"/>
              <a:gd name="connsiteY155" fmla="*/ 5594585 h 6858000"/>
              <a:gd name="connsiteX156" fmla="*/ 6806680 w 7918980"/>
              <a:gd name="connsiteY156" fmla="*/ 5667896 h 6858000"/>
              <a:gd name="connsiteX157" fmla="*/ 6791486 w 7918980"/>
              <a:gd name="connsiteY157" fmla="*/ 5769225 h 6858000"/>
              <a:gd name="connsiteX158" fmla="*/ 6792745 w 7918980"/>
              <a:gd name="connsiteY158" fmla="*/ 5823324 h 6858000"/>
              <a:gd name="connsiteX159" fmla="*/ 6789109 w 7918980"/>
              <a:gd name="connsiteY159" fmla="*/ 5862699 h 6858000"/>
              <a:gd name="connsiteX160" fmla="*/ 6793675 w 7918980"/>
              <a:gd name="connsiteY160" fmla="*/ 5906467 h 6858000"/>
              <a:gd name="connsiteX161" fmla="*/ 6814548 w 7918980"/>
              <a:gd name="connsiteY161" fmla="*/ 5939847 h 6858000"/>
              <a:gd name="connsiteX162" fmla="*/ 6809795 w 7918980"/>
              <a:gd name="connsiteY162" fmla="*/ 5973994 h 6858000"/>
              <a:gd name="connsiteX163" fmla="*/ 6810756 w 7918980"/>
              <a:gd name="connsiteY163" fmla="*/ 6089693 h 6858000"/>
              <a:gd name="connsiteX164" fmla="*/ 6814601 w 7918980"/>
              <a:gd name="connsiteY164" fmla="*/ 6224938 h 6858000"/>
              <a:gd name="connsiteX165" fmla="*/ 6840137 w 7918980"/>
              <a:gd name="connsiteY165" fmla="*/ 6370251 h 6858000"/>
              <a:gd name="connsiteX166" fmla="*/ 6863777 w 7918980"/>
              <a:gd name="connsiteY166" fmla="*/ 6541313 h 6858000"/>
              <a:gd name="connsiteX167" fmla="*/ 6868355 w 7918980"/>
              <a:gd name="connsiteY167" fmla="*/ 6640957 h 6858000"/>
              <a:gd name="connsiteX168" fmla="*/ 6881422 w 7918980"/>
              <a:gd name="connsiteY168" fmla="*/ 6705297 h 6858000"/>
              <a:gd name="connsiteX169" fmla="*/ 6894105 w 7918980"/>
              <a:gd name="connsiteY169" fmla="*/ 6759582 h 6858000"/>
              <a:gd name="connsiteX170" fmla="*/ 6892152 w 7918980"/>
              <a:gd name="connsiteY170" fmla="*/ 6817746 h 6858000"/>
              <a:gd name="connsiteX171" fmla="*/ 6895302 w 7918980"/>
              <a:gd name="connsiteY171" fmla="*/ 6843646 h 6858000"/>
              <a:gd name="connsiteX172" fmla="*/ 6914368 w 7918980"/>
              <a:gd name="connsiteY172" fmla="*/ 6857998 h 6858000"/>
              <a:gd name="connsiteX173" fmla="*/ 7549620 w 7918980"/>
              <a:gd name="connsiteY173" fmla="*/ 6857998 h 6858000"/>
              <a:gd name="connsiteX174" fmla="*/ 7918980 w 7918980"/>
              <a:gd name="connsiteY174" fmla="*/ 6857998 h 6858000"/>
              <a:gd name="connsiteX175" fmla="*/ 7918980 w 7918980"/>
              <a:gd name="connsiteY175" fmla="*/ 6858000 h 6858000"/>
              <a:gd name="connsiteX176" fmla="*/ 7549620 w 7918980"/>
              <a:gd name="connsiteY176" fmla="*/ 6858000 h 6858000"/>
              <a:gd name="connsiteX177" fmla="*/ 6658851 w 7918980"/>
              <a:gd name="connsiteY177" fmla="*/ 6858000 h 6858000"/>
              <a:gd name="connsiteX178" fmla="*/ 2092387 w 7918980"/>
              <a:gd name="connsiteY178" fmla="*/ 6858000 h 6858000"/>
              <a:gd name="connsiteX179" fmla="*/ 1822980 w 7918980"/>
              <a:gd name="connsiteY179" fmla="*/ 6858000 h 6858000"/>
              <a:gd name="connsiteX180" fmla="*/ 727500 w 7918980"/>
              <a:gd name="connsiteY180" fmla="*/ 6858000 h 6858000"/>
              <a:gd name="connsiteX181" fmla="*/ 504457 w 7918980"/>
              <a:gd name="connsiteY181" fmla="*/ 6858000 h 6858000"/>
              <a:gd name="connsiteX182" fmla="*/ 0 w 7918980"/>
              <a:gd name="connsiteY182" fmla="*/ 6858000 h 6858000"/>
              <a:gd name="connsiteX0" fmla="*/ 0 w 7918980"/>
              <a:gd name="connsiteY0" fmla="*/ 0 h 6858000"/>
              <a:gd name="connsiteX1" fmla="*/ 504457 w 7918980"/>
              <a:gd name="connsiteY1" fmla="*/ 0 h 6858000"/>
              <a:gd name="connsiteX2" fmla="*/ 727500 w 7918980"/>
              <a:gd name="connsiteY2" fmla="*/ 0 h 6858000"/>
              <a:gd name="connsiteX3" fmla="*/ 1822980 w 7918980"/>
              <a:gd name="connsiteY3" fmla="*/ 0 h 6858000"/>
              <a:gd name="connsiteX4" fmla="*/ 2092387 w 7918980"/>
              <a:gd name="connsiteY4" fmla="*/ 0 h 6858000"/>
              <a:gd name="connsiteX5" fmla="*/ 7076514 w 7918980"/>
              <a:gd name="connsiteY5" fmla="*/ 0 h 6858000"/>
              <a:gd name="connsiteX6" fmla="*/ 7264525 w 7918980"/>
              <a:gd name="connsiteY6" fmla="*/ 0 h 6858000"/>
              <a:gd name="connsiteX7" fmla="*/ 7390497 w 7918980"/>
              <a:gd name="connsiteY7" fmla="*/ 0 h 6858000"/>
              <a:gd name="connsiteX8" fmla="*/ 7389918 w 7918980"/>
              <a:gd name="connsiteY8" fmla="*/ 1705 h 6858000"/>
              <a:gd name="connsiteX9" fmla="*/ 7374574 w 7918980"/>
              <a:gd name="connsiteY9" fmla="*/ 17287 h 6858000"/>
              <a:gd name="connsiteX10" fmla="*/ 7368621 w 7918980"/>
              <a:gd name="connsiteY10" fmla="*/ 130336 h 6858000"/>
              <a:gd name="connsiteX11" fmla="*/ 7361269 w 7918980"/>
              <a:gd name="connsiteY11" fmla="*/ 187093 h 6858000"/>
              <a:gd name="connsiteX12" fmla="*/ 7368770 w 7918980"/>
              <a:gd name="connsiteY12" fmla="*/ 265704 h 6858000"/>
              <a:gd name="connsiteX13" fmla="*/ 7365293 w 7918980"/>
              <a:gd name="connsiteY13" fmla="*/ 354566 h 6858000"/>
              <a:gd name="connsiteX14" fmla="*/ 7347106 w 7918980"/>
              <a:gd name="connsiteY14" fmla="*/ 472000 h 6858000"/>
              <a:gd name="connsiteX15" fmla="*/ 7345150 w 7918980"/>
              <a:gd name="connsiteY15" fmla="*/ 473782 h 6858000"/>
              <a:gd name="connsiteX16" fmla="*/ 7344778 w 7918980"/>
              <a:gd name="connsiteY16" fmla="*/ 491380 h 6858000"/>
              <a:gd name="connsiteX17" fmla="*/ 7359399 w 7918980"/>
              <a:gd name="connsiteY17" fmla="*/ 531675 h 6858000"/>
              <a:gd name="connsiteX18" fmla="*/ 7356415 w 7918980"/>
              <a:gd name="connsiteY18" fmla="*/ 536015 h 6858000"/>
              <a:gd name="connsiteX19" fmla="*/ 7361068 w 7918980"/>
              <a:gd name="connsiteY19" fmla="*/ 572092 h 6858000"/>
              <a:gd name="connsiteX20" fmla="*/ 7359041 w 7918980"/>
              <a:gd name="connsiteY20" fmla="*/ 572511 h 6858000"/>
              <a:gd name="connsiteX21" fmla="*/ 7351198 w 7918980"/>
              <a:gd name="connsiteY21" fmla="*/ 582332 h 6858000"/>
              <a:gd name="connsiteX22" fmla="*/ 7340991 w 7918980"/>
              <a:gd name="connsiteY22" fmla="*/ 601285 h 6858000"/>
              <a:gd name="connsiteX23" fmla="*/ 7296154 w 7918980"/>
              <a:gd name="connsiteY23" fmla="*/ 681608 h 6858000"/>
              <a:gd name="connsiteX24" fmla="*/ 7295943 w 7918980"/>
              <a:gd name="connsiteY24" fmla="*/ 689151 h 6858000"/>
              <a:gd name="connsiteX25" fmla="*/ 7295465 w 7918980"/>
              <a:gd name="connsiteY25" fmla="*/ 689289 h 6858000"/>
              <a:gd name="connsiteX26" fmla="*/ 7294306 w 7918980"/>
              <a:gd name="connsiteY26" fmla="*/ 697222 h 6858000"/>
              <a:gd name="connsiteX27" fmla="*/ 7295144 w 7918980"/>
              <a:gd name="connsiteY27" fmla="*/ 717531 h 6858000"/>
              <a:gd name="connsiteX28" fmla="*/ 7291871 w 7918980"/>
              <a:gd name="connsiteY28" fmla="*/ 722494 h 6858000"/>
              <a:gd name="connsiteX29" fmla="*/ 7286061 w 7918980"/>
              <a:gd name="connsiteY29" fmla="*/ 724368 h 6858000"/>
              <a:gd name="connsiteX30" fmla="*/ 7269961 w 7918980"/>
              <a:gd name="connsiteY30" fmla="*/ 752692 h 6858000"/>
              <a:gd name="connsiteX31" fmla="*/ 7240170 w 7918980"/>
              <a:gd name="connsiteY31" fmla="*/ 816346 h 6858000"/>
              <a:gd name="connsiteX32" fmla="*/ 7211938 w 7918980"/>
              <a:gd name="connsiteY32" fmla="*/ 889417 h 6858000"/>
              <a:gd name="connsiteX33" fmla="*/ 7130024 w 7918980"/>
              <a:gd name="connsiteY33" fmla="*/ 1063288 h 6858000"/>
              <a:gd name="connsiteX34" fmla="*/ 7126817 w 7918980"/>
              <a:gd name="connsiteY34" fmla="*/ 1157176 h 6858000"/>
              <a:gd name="connsiteX35" fmla="*/ 7109474 w 7918980"/>
              <a:gd name="connsiteY35" fmla="*/ 1210776 h 6858000"/>
              <a:gd name="connsiteX36" fmla="*/ 7105443 w 7918980"/>
              <a:gd name="connsiteY36" fmla="*/ 1301993 h 6858000"/>
              <a:gd name="connsiteX37" fmla="*/ 7075215 w 7918980"/>
              <a:gd name="connsiteY37" fmla="*/ 1360879 h 6858000"/>
              <a:gd name="connsiteX38" fmla="*/ 7067477 w 7918980"/>
              <a:gd name="connsiteY38" fmla="*/ 1404045 h 6858000"/>
              <a:gd name="connsiteX39" fmla="*/ 7046803 w 7918980"/>
              <a:gd name="connsiteY39" fmla="*/ 1429568 h 6858000"/>
              <a:gd name="connsiteX40" fmla="*/ 7047831 w 7918980"/>
              <a:gd name="connsiteY40" fmla="*/ 1430305 h 6858000"/>
              <a:gd name="connsiteX41" fmla="*/ 7035374 w 7918980"/>
              <a:gd name="connsiteY41" fmla="*/ 1463304 h 6858000"/>
              <a:gd name="connsiteX42" fmla="*/ 7032938 w 7918980"/>
              <a:gd name="connsiteY42" fmla="*/ 1514846 h 6858000"/>
              <a:gd name="connsiteX43" fmla="*/ 7029397 w 7918980"/>
              <a:gd name="connsiteY43" fmla="*/ 1519731 h 6858000"/>
              <a:gd name="connsiteX44" fmla="*/ 7029620 w 7918980"/>
              <a:gd name="connsiteY44" fmla="*/ 1519929 h 6858000"/>
              <a:gd name="connsiteX45" fmla="*/ 7030612 w 7918980"/>
              <a:gd name="connsiteY45" fmla="*/ 1546022 h 6858000"/>
              <a:gd name="connsiteX46" fmla="*/ 7035010 w 7918980"/>
              <a:gd name="connsiteY46" fmla="*/ 1578752 h 6858000"/>
              <a:gd name="connsiteX47" fmla="*/ 7026513 w 7918980"/>
              <a:gd name="connsiteY47" fmla="*/ 1647555 h 6858000"/>
              <a:gd name="connsiteX48" fmla="*/ 7013857 w 7918980"/>
              <a:gd name="connsiteY48" fmla="*/ 1715685 h 6858000"/>
              <a:gd name="connsiteX49" fmla="*/ 7007215 w 7918980"/>
              <a:gd name="connsiteY49" fmla="*/ 1740358 h 6858000"/>
              <a:gd name="connsiteX50" fmla="*/ 7004455 w 7918980"/>
              <a:gd name="connsiteY50" fmla="*/ 1784314 h 6858000"/>
              <a:gd name="connsiteX51" fmla="*/ 7008825 w 7918980"/>
              <a:gd name="connsiteY51" fmla="*/ 1804434 h 6858000"/>
              <a:gd name="connsiteX52" fmla="*/ 7008048 w 7918980"/>
              <a:gd name="connsiteY52" fmla="*/ 1805316 h 6858000"/>
              <a:gd name="connsiteX53" fmla="*/ 7011573 w 7918980"/>
              <a:gd name="connsiteY53" fmla="*/ 1807109 h 6858000"/>
              <a:gd name="connsiteX54" fmla="*/ 7008900 w 7918980"/>
              <a:gd name="connsiteY54" fmla="*/ 1821003 h 6858000"/>
              <a:gd name="connsiteX55" fmla="*/ 7006523 w 7918980"/>
              <a:gd name="connsiteY55" fmla="*/ 1824832 h 6858000"/>
              <a:gd name="connsiteX56" fmla="*/ 7005215 w 7918980"/>
              <a:gd name="connsiteY56" fmla="*/ 1830429 h 6858000"/>
              <a:gd name="connsiteX57" fmla="*/ 7005505 w 7918980"/>
              <a:gd name="connsiteY57" fmla="*/ 1830569 h 6858000"/>
              <a:gd name="connsiteX58" fmla="*/ 7003643 w 7918980"/>
              <a:gd name="connsiteY58" fmla="*/ 1835810 h 6858000"/>
              <a:gd name="connsiteX59" fmla="*/ 6990432 w 7918980"/>
              <a:gd name="connsiteY59" fmla="*/ 1861483 h 6858000"/>
              <a:gd name="connsiteX60" fmla="*/ 6997246 w 7918980"/>
              <a:gd name="connsiteY60" fmla="*/ 1892417 h 6858000"/>
              <a:gd name="connsiteX61" fmla="*/ 7012242 w 7918980"/>
              <a:gd name="connsiteY61" fmla="*/ 1895114 h 6858000"/>
              <a:gd name="connsiteX62" fmla="*/ 7010080 w 7918980"/>
              <a:gd name="connsiteY62" fmla="*/ 1899379 h 6858000"/>
              <a:gd name="connsiteX63" fmla="*/ 7003451 w 7918980"/>
              <a:gd name="connsiteY63" fmla="*/ 1907867 h 6858000"/>
              <a:gd name="connsiteX64" fmla="*/ 7004341 w 7918980"/>
              <a:gd name="connsiteY64" fmla="*/ 1910265 h 6858000"/>
              <a:gd name="connsiteX65" fmla="*/ 7001248 w 7918980"/>
              <a:gd name="connsiteY65" fmla="*/ 1935584 h 6858000"/>
              <a:gd name="connsiteX66" fmla="*/ 7006599 w 7918980"/>
              <a:gd name="connsiteY66" fmla="*/ 1942021 h 6858000"/>
              <a:gd name="connsiteX67" fmla="*/ 7007460 w 7918980"/>
              <a:gd name="connsiteY67" fmla="*/ 1945112 h 6858000"/>
              <a:gd name="connsiteX68" fmla="*/ 6995756 w 7918980"/>
              <a:gd name="connsiteY68" fmla="*/ 1961162 h 6858000"/>
              <a:gd name="connsiteX69" fmla="*/ 6949577 w 7918980"/>
              <a:gd name="connsiteY69" fmla="*/ 2024270 h 6858000"/>
              <a:gd name="connsiteX70" fmla="*/ 6942508 w 7918980"/>
              <a:gd name="connsiteY70" fmla="*/ 2107942 h 6858000"/>
              <a:gd name="connsiteX71" fmla="*/ 6933336 w 7918980"/>
              <a:gd name="connsiteY71" fmla="*/ 2193455 h 6858000"/>
              <a:gd name="connsiteX72" fmla="*/ 6927972 w 7918980"/>
              <a:gd name="connsiteY72" fmla="*/ 2260088 h 6858000"/>
              <a:gd name="connsiteX73" fmla="*/ 6909058 w 7918980"/>
              <a:gd name="connsiteY73" fmla="*/ 2296008 h 6858000"/>
              <a:gd name="connsiteX74" fmla="*/ 6901810 w 7918980"/>
              <a:gd name="connsiteY74" fmla="*/ 2305564 h 6858000"/>
              <a:gd name="connsiteX75" fmla="*/ 6904482 w 7918980"/>
              <a:gd name="connsiteY75" fmla="*/ 2320214 h 6858000"/>
              <a:gd name="connsiteX76" fmla="*/ 6891885 w 7918980"/>
              <a:gd name="connsiteY76" fmla="*/ 2417011 h 6858000"/>
              <a:gd name="connsiteX77" fmla="*/ 6884970 w 7918980"/>
              <a:gd name="connsiteY77" fmla="*/ 2454207 h 6858000"/>
              <a:gd name="connsiteX78" fmla="*/ 6882954 w 7918980"/>
              <a:gd name="connsiteY78" fmla="*/ 2487203 h 6858000"/>
              <a:gd name="connsiteX79" fmla="*/ 6871484 w 7918980"/>
              <a:gd name="connsiteY79" fmla="*/ 2512282 h 6858000"/>
              <a:gd name="connsiteX80" fmla="*/ 6872496 w 7918980"/>
              <a:gd name="connsiteY80" fmla="*/ 2514318 h 6858000"/>
              <a:gd name="connsiteX81" fmla="*/ 6898111 w 7918980"/>
              <a:gd name="connsiteY81" fmla="*/ 2574334 h 6858000"/>
              <a:gd name="connsiteX82" fmla="*/ 6897017 w 7918980"/>
              <a:gd name="connsiteY82" fmla="*/ 2579877 h 6858000"/>
              <a:gd name="connsiteX83" fmla="*/ 6897171 w 7918980"/>
              <a:gd name="connsiteY83" fmla="*/ 2608928 h 6858000"/>
              <a:gd name="connsiteX84" fmla="*/ 6896584 w 7918980"/>
              <a:gd name="connsiteY84" fmla="*/ 2613111 h 6858000"/>
              <a:gd name="connsiteX85" fmla="*/ 6888164 w 7918980"/>
              <a:gd name="connsiteY85" fmla="*/ 2621996 h 6858000"/>
              <a:gd name="connsiteX86" fmla="*/ 6890652 w 7918980"/>
              <a:gd name="connsiteY86" fmla="*/ 2634265 h 6858000"/>
              <a:gd name="connsiteX87" fmla="*/ 6882034 w 7918980"/>
              <a:gd name="connsiteY87" fmla="*/ 2647237 h 6858000"/>
              <a:gd name="connsiteX88" fmla="*/ 6888195 w 7918980"/>
              <a:gd name="connsiteY88" fmla="*/ 2650786 h 6858000"/>
              <a:gd name="connsiteX89" fmla="*/ 6894052 w 7918980"/>
              <a:gd name="connsiteY89" fmla="*/ 2661993 h 6858000"/>
              <a:gd name="connsiteX90" fmla="*/ 6885953 w 7918980"/>
              <a:gd name="connsiteY90" fmla="*/ 2670949 h 6858000"/>
              <a:gd name="connsiteX91" fmla="*/ 6880156 w 7918980"/>
              <a:gd name="connsiteY91" fmla="*/ 2690255 h 6858000"/>
              <a:gd name="connsiteX92" fmla="*/ 6881009 w 7918980"/>
              <a:gd name="connsiteY92" fmla="*/ 2695683 h 6858000"/>
              <a:gd name="connsiteX93" fmla="*/ 6870001 w 7918980"/>
              <a:gd name="connsiteY93" fmla="*/ 2713964 h 6858000"/>
              <a:gd name="connsiteX94" fmla="*/ 6864441 w 7918980"/>
              <a:gd name="connsiteY94" fmla="*/ 2730175 h 6858000"/>
              <a:gd name="connsiteX95" fmla="*/ 6875107 w 7918980"/>
              <a:gd name="connsiteY95" fmla="*/ 2763497 h 6858000"/>
              <a:gd name="connsiteX96" fmla="*/ 6837349 w 7918980"/>
              <a:gd name="connsiteY96" fmla="*/ 3051539 h 6858000"/>
              <a:gd name="connsiteX97" fmla="*/ 6835698 w 7918980"/>
              <a:gd name="connsiteY97" fmla="*/ 3060333 h 6858000"/>
              <a:gd name="connsiteX98" fmla="*/ 6837785 w 7918980"/>
              <a:gd name="connsiteY98" fmla="*/ 3065434 h 6858000"/>
              <a:gd name="connsiteX99" fmla="*/ 6834476 w 7918980"/>
              <a:gd name="connsiteY99" fmla="*/ 3066836 h 6858000"/>
              <a:gd name="connsiteX100" fmla="*/ 6831096 w 7918980"/>
              <a:gd name="connsiteY100" fmla="*/ 3084834 h 6858000"/>
              <a:gd name="connsiteX101" fmla="*/ 6831305 w 7918980"/>
              <a:gd name="connsiteY101" fmla="*/ 3097259 h 6858000"/>
              <a:gd name="connsiteX102" fmla="*/ 6828050 w 7918980"/>
              <a:gd name="connsiteY102" fmla="*/ 3101053 h 6858000"/>
              <a:gd name="connsiteX103" fmla="*/ 6827093 w 7918980"/>
              <a:gd name="connsiteY103" fmla="*/ 3106151 h 6858000"/>
              <a:gd name="connsiteX104" fmla="*/ 6833251 w 7918980"/>
              <a:gd name="connsiteY104" fmla="*/ 3116747 h 6858000"/>
              <a:gd name="connsiteX105" fmla="*/ 6825921 w 7918980"/>
              <a:gd name="connsiteY105" fmla="*/ 3151828 h 6858000"/>
              <a:gd name="connsiteX106" fmla="*/ 6825863 w 7918980"/>
              <a:gd name="connsiteY106" fmla="*/ 3180546 h 6858000"/>
              <a:gd name="connsiteX107" fmla="*/ 6839691 w 7918980"/>
              <a:gd name="connsiteY107" fmla="*/ 3258677 h 6858000"/>
              <a:gd name="connsiteX108" fmla="*/ 6840898 w 7918980"/>
              <a:gd name="connsiteY108" fmla="*/ 3262610 h 6858000"/>
              <a:gd name="connsiteX109" fmla="*/ 6834652 w 7918980"/>
              <a:gd name="connsiteY109" fmla="*/ 3277179 h 6858000"/>
              <a:gd name="connsiteX110" fmla="*/ 6832324 w 7918980"/>
              <a:gd name="connsiteY110" fmla="*/ 3278130 h 6858000"/>
              <a:gd name="connsiteX111" fmla="*/ 6849750 w 7918980"/>
              <a:gd name="connsiteY111" fmla="*/ 3325671 h 6858000"/>
              <a:gd name="connsiteX112" fmla="*/ 6847551 w 7918980"/>
              <a:gd name="connsiteY112" fmla="*/ 3332072 h 6858000"/>
              <a:gd name="connsiteX113" fmla="*/ 6864685 w 7918980"/>
              <a:gd name="connsiteY113" fmla="*/ 3362948 h 6858000"/>
              <a:gd name="connsiteX114" fmla="*/ 6870457 w 7918980"/>
              <a:gd name="connsiteY114" fmla="*/ 3378959 h 6858000"/>
              <a:gd name="connsiteX115" fmla="*/ 6883738 w 7918980"/>
              <a:gd name="connsiteY115" fmla="*/ 3407057 h 6858000"/>
              <a:gd name="connsiteX116" fmla="*/ 6881948 w 7918980"/>
              <a:gd name="connsiteY116" fmla="*/ 3409825 h 6858000"/>
              <a:gd name="connsiteX117" fmla="*/ 6885647 w 7918980"/>
              <a:gd name="connsiteY117" fmla="*/ 3415218 h 6858000"/>
              <a:gd name="connsiteX118" fmla="*/ 6883908 w 7918980"/>
              <a:gd name="connsiteY118" fmla="*/ 3419880 h 6858000"/>
              <a:gd name="connsiteX119" fmla="*/ 6885903 w 7918980"/>
              <a:gd name="connsiteY119" fmla="*/ 3424545 h 6858000"/>
              <a:gd name="connsiteX120" fmla="*/ 6887603 w 7918980"/>
              <a:gd name="connsiteY120" fmla="*/ 3476412 h 6858000"/>
              <a:gd name="connsiteX121" fmla="*/ 6892664 w 7918980"/>
              <a:gd name="connsiteY121" fmla="*/ 3486850 h 6858000"/>
              <a:gd name="connsiteX122" fmla="*/ 6886319 w 7918980"/>
              <a:gd name="connsiteY122" fmla="*/ 3496391 h 6858000"/>
              <a:gd name="connsiteX123" fmla="*/ 6893119 w 7918980"/>
              <a:gd name="connsiteY123" fmla="*/ 3531201 h 6858000"/>
              <a:gd name="connsiteX124" fmla="*/ 6902876 w 7918980"/>
              <a:gd name="connsiteY124" fmla="*/ 3542019 h 6858000"/>
              <a:gd name="connsiteX125" fmla="*/ 6910520 w 7918980"/>
              <a:gd name="connsiteY125" fmla="*/ 3552249 h 6858000"/>
              <a:gd name="connsiteX126" fmla="*/ 6910882 w 7918980"/>
              <a:gd name="connsiteY126" fmla="*/ 3553678 h 6858000"/>
              <a:gd name="connsiteX127" fmla="*/ 6914489 w 7918980"/>
              <a:gd name="connsiteY127" fmla="*/ 3568021 h 6858000"/>
              <a:gd name="connsiteX128" fmla="*/ 6914914 w 7918980"/>
              <a:gd name="connsiteY128" fmla="*/ 3569719 h 6858000"/>
              <a:gd name="connsiteX129" fmla="*/ 6912342 w 7918980"/>
              <a:gd name="connsiteY129" fmla="*/ 3586412 h 6858000"/>
              <a:gd name="connsiteX130" fmla="*/ 6915338 w 7918980"/>
              <a:gd name="connsiteY130" fmla="*/ 3597336 h 6858000"/>
              <a:gd name="connsiteX131" fmla="*/ 6907234 w 7918980"/>
              <a:gd name="connsiteY131" fmla="*/ 3606007 h 6858000"/>
              <a:gd name="connsiteX132" fmla="*/ 6907261 w 7918980"/>
              <a:gd name="connsiteY132" fmla="*/ 3641228 h 6858000"/>
              <a:gd name="connsiteX133" fmla="*/ 6914828 w 7918980"/>
              <a:gd name="connsiteY133" fmla="*/ 3653088 h 6858000"/>
              <a:gd name="connsiteX134" fmla="*/ 6920416 w 7918980"/>
              <a:gd name="connsiteY134" fmla="*/ 3664114 h 6858000"/>
              <a:gd name="connsiteX135" fmla="*/ 6920498 w 7918980"/>
              <a:gd name="connsiteY135" fmla="*/ 3665569 h 6858000"/>
              <a:gd name="connsiteX136" fmla="*/ 6922809 w 7918980"/>
              <a:gd name="connsiteY136" fmla="*/ 3707357 h 6858000"/>
              <a:gd name="connsiteX137" fmla="*/ 6937676 w 7918980"/>
              <a:gd name="connsiteY137" fmla="*/ 3778166 h 6858000"/>
              <a:gd name="connsiteX138" fmla="*/ 6958359 w 7918980"/>
              <a:gd name="connsiteY138" fmla="*/ 3878222 h 6858000"/>
              <a:gd name="connsiteX139" fmla="*/ 6953118 w 7918980"/>
              <a:gd name="connsiteY139" fmla="*/ 4048117 h 6858000"/>
              <a:gd name="connsiteX140" fmla="*/ 6913020 w 7918980"/>
              <a:gd name="connsiteY140" fmla="*/ 4219510 h 6858000"/>
              <a:gd name="connsiteX141" fmla="*/ 6915792 w 7918980"/>
              <a:gd name="connsiteY141" fmla="*/ 4411258 h 6858000"/>
              <a:gd name="connsiteX142" fmla="*/ 6907579 w 7918980"/>
              <a:gd name="connsiteY142" fmla="*/ 4488531 h 6858000"/>
              <a:gd name="connsiteX143" fmla="*/ 6907052 w 7918980"/>
              <a:gd name="connsiteY143" fmla="*/ 4539168 h 6858000"/>
              <a:gd name="connsiteX144" fmla="*/ 6891916 w 7918980"/>
              <a:gd name="connsiteY144" fmla="*/ 4625153 h 6858000"/>
              <a:gd name="connsiteX145" fmla="*/ 6882094 w 7918980"/>
              <a:gd name="connsiteY145" fmla="*/ 4733115 h 6858000"/>
              <a:gd name="connsiteX146" fmla="*/ 6860189 w 7918980"/>
              <a:gd name="connsiteY146" fmla="*/ 4844323 h 6858000"/>
              <a:gd name="connsiteX147" fmla="*/ 6843618 w 7918980"/>
              <a:gd name="connsiteY147" fmla="*/ 4877992 h 6858000"/>
              <a:gd name="connsiteX148" fmla="*/ 6829393 w 7918980"/>
              <a:gd name="connsiteY148" fmla="*/ 4925805 h 6858000"/>
              <a:gd name="connsiteX149" fmla="*/ 6794017 w 7918980"/>
              <a:gd name="connsiteY149" fmla="*/ 5009272 h 6858000"/>
              <a:gd name="connsiteX150" fmla="*/ 6786085 w 7918980"/>
              <a:gd name="connsiteY150" fmla="*/ 5111369 h 6858000"/>
              <a:gd name="connsiteX151" fmla="*/ 6799321 w 7918980"/>
              <a:gd name="connsiteY151" fmla="*/ 5210876 h 6858000"/>
              <a:gd name="connsiteX152" fmla="*/ 6803597 w 7918980"/>
              <a:gd name="connsiteY152" fmla="*/ 5269726 h 6858000"/>
              <a:gd name="connsiteX153" fmla="*/ 6820713 w 7918980"/>
              <a:gd name="connsiteY153" fmla="*/ 5464225 h 6858000"/>
              <a:gd name="connsiteX154" fmla="*/ 6824380 w 7918980"/>
              <a:gd name="connsiteY154" fmla="*/ 5594585 h 6858000"/>
              <a:gd name="connsiteX155" fmla="*/ 6806680 w 7918980"/>
              <a:gd name="connsiteY155" fmla="*/ 5667896 h 6858000"/>
              <a:gd name="connsiteX156" fmla="*/ 6791486 w 7918980"/>
              <a:gd name="connsiteY156" fmla="*/ 5769225 h 6858000"/>
              <a:gd name="connsiteX157" fmla="*/ 6792745 w 7918980"/>
              <a:gd name="connsiteY157" fmla="*/ 5823324 h 6858000"/>
              <a:gd name="connsiteX158" fmla="*/ 6789109 w 7918980"/>
              <a:gd name="connsiteY158" fmla="*/ 5862699 h 6858000"/>
              <a:gd name="connsiteX159" fmla="*/ 6793675 w 7918980"/>
              <a:gd name="connsiteY159" fmla="*/ 5906467 h 6858000"/>
              <a:gd name="connsiteX160" fmla="*/ 6814548 w 7918980"/>
              <a:gd name="connsiteY160" fmla="*/ 5939847 h 6858000"/>
              <a:gd name="connsiteX161" fmla="*/ 6809795 w 7918980"/>
              <a:gd name="connsiteY161" fmla="*/ 5973994 h 6858000"/>
              <a:gd name="connsiteX162" fmla="*/ 6810756 w 7918980"/>
              <a:gd name="connsiteY162" fmla="*/ 6089693 h 6858000"/>
              <a:gd name="connsiteX163" fmla="*/ 6814601 w 7918980"/>
              <a:gd name="connsiteY163" fmla="*/ 6224938 h 6858000"/>
              <a:gd name="connsiteX164" fmla="*/ 6840137 w 7918980"/>
              <a:gd name="connsiteY164" fmla="*/ 6370251 h 6858000"/>
              <a:gd name="connsiteX165" fmla="*/ 6863777 w 7918980"/>
              <a:gd name="connsiteY165" fmla="*/ 6541313 h 6858000"/>
              <a:gd name="connsiteX166" fmla="*/ 6868355 w 7918980"/>
              <a:gd name="connsiteY166" fmla="*/ 6640957 h 6858000"/>
              <a:gd name="connsiteX167" fmla="*/ 6881422 w 7918980"/>
              <a:gd name="connsiteY167" fmla="*/ 6705297 h 6858000"/>
              <a:gd name="connsiteX168" fmla="*/ 6894105 w 7918980"/>
              <a:gd name="connsiteY168" fmla="*/ 6759582 h 6858000"/>
              <a:gd name="connsiteX169" fmla="*/ 6892152 w 7918980"/>
              <a:gd name="connsiteY169" fmla="*/ 6817746 h 6858000"/>
              <a:gd name="connsiteX170" fmla="*/ 6895302 w 7918980"/>
              <a:gd name="connsiteY170" fmla="*/ 6843646 h 6858000"/>
              <a:gd name="connsiteX171" fmla="*/ 6914368 w 7918980"/>
              <a:gd name="connsiteY171" fmla="*/ 6857998 h 6858000"/>
              <a:gd name="connsiteX172" fmla="*/ 7549620 w 7918980"/>
              <a:gd name="connsiteY172" fmla="*/ 6857998 h 6858000"/>
              <a:gd name="connsiteX173" fmla="*/ 7918980 w 7918980"/>
              <a:gd name="connsiteY173" fmla="*/ 6857998 h 6858000"/>
              <a:gd name="connsiteX174" fmla="*/ 7918980 w 7918980"/>
              <a:gd name="connsiteY174" fmla="*/ 6858000 h 6858000"/>
              <a:gd name="connsiteX175" fmla="*/ 7549620 w 7918980"/>
              <a:gd name="connsiteY175" fmla="*/ 6858000 h 6858000"/>
              <a:gd name="connsiteX176" fmla="*/ 6658851 w 7918980"/>
              <a:gd name="connsiteY176" fmla="*/ 6858000 h 6858000"/>
              <a:gd name="connsiteX177" fmla="*/ 2092387 w 7918980"/>
              <a:gd name="connsiteY177" fmla="*/ 6858000 h 6858000"/>
              <a:gd name="connsiteX178" fmla="*/ 1822980 w 7918980"/>
              <a:gd name="connsiteY178" fmla="*/ 6858000 h 6858000"/>
              <a:gd name="connsiteX179" fmla="*/ 727500 w 7918980"/>
              <a:gd name="connsiteY179" fmla="*/ 6858000 h 6858000"/>
              <a:gd name="connsiteX180" fmla="*/ 504457 w 7918980"/>
              <a:gd name="connsiteY180" fmla="*/ 6858000 h 6858000"/>
              <a:gd name="connsiteX181" fmla="*/ 0 w 7918980"/>
              <a:gd name="connsiteY181" fmla="*/ 6858000 h 6858000"/>
              <a:gd name="connsiteX182" fmla="*/ 0 w 7918980"/>
              <a:gd name="connsiteY182" fmla="*/ 0 h 6858000"/>
              <a:gd name="connsiteX0" fmla="*/ 0 w 7918980"/>
              <a:gd name="connsiteY0" fmla="*/ 0 h 6858000"/>
              <a:gd name="connsiteX1" fmla="*/ 504457 w 7918980"/>
              <a:gd name="connsiteY1" fmla="*/ 0 h 6858000"/>
              <a:gd name="connsiteX2" fmla="*/ 727500 w 7918980"/>
              <a:gd name="connsiteY2" fmla="*/ 0 h 6858000"/>
              <a:gd name="connsiteX3" fmla="*/ 1822980 w 7918980"/>
              <a:gd name="connsiteY3" fmla="*/ 0 h 6858000"/>
              <a:gd name="connsiteX4" fmla="*/ 2092387 w 7918980"/>
              <a:gd name="connsiteY4" fmla="*/ 0 h 6858000"/>
              <a:gd name="connsiteX5" fmla="*/ 7076514 w 7918980"/>
              <a:gd name="connsiteY5" fmla="*/ 0 h 6858000"/>
              <a:gd name="connsiteX6" fmla="*/ 7264525 w 7918980"/>
              <a:gd name="connsiteY6" fmla="*/ 0 h 6858000"/>
              <a:gd name="connsiteX7" fmla="*/ 7390497 w 7918980"/>
              <a:gd name="connsiteY7" fmla="*/ 0 h 6858000"/>
              <a:gd name="connsiteX8" fmla="*/ 7389918 w 7918980"/>
              <a:gd name="connsiteY8" fmla="*/ 1705 h 6858000"/>
              <a:gd name="connsiteX9" fmla="*/ 7374574 w 7918980"/>
              <a:gd name="connsiteY9" fmla="*/ 17287 h 6858000"/>
              <a:gd name="connsiteX10" fmla="*/ 7368621 w 7918980"/>
              <a:gd name="connsiteY10" fmla="*/ 130336 h 6858000"/>
              <a:gd name="connsiteX11" fmla="*/ 7361269 w 7918980"/>
              <a:gd name="connsiteY11" fmla="*/ 187093 h 6858000"/>
              <a:gd name="connsiteX12" fmla="*/ 7368770 w 7918980"/>
              <a:gd name="connsiteY12" fmla="*/ 265704 h 6858000"/>
              <a:gd name="connsiteX13" fmla="*/ 7365293 w 7918980"/>
              <a:gd name="connsiteY13" fmla="*/ 354566 h 6858000"/>
              <a:gd name="connsiteX14" fmla="*/ 7347106 w 7918980"/>
              <a:gd name="connsiteY14" fmla="*/ 472000 h 6858000"/>
              <a:gd name="connsiteX15" fmla="*/ 7345150 w 7918980"/>
              <a:gd name="connsiteY15" fmla="*/ 473782 h 6858000"/>
              <a:gd name="connsiteX16" fmla="*/ 7344778 w 7918980"/>
              <a:gd name="connsiteY16" fmla="*/ 491380 h 6858000"/>
              <a:gd name="connsiteX17" fmla="*/ 7359399 w 7918980"/>
              <a:gd name="connsiteY17" fmla="*/ 531675 h 6858000"/>
              <a:gd name="connsiteX18" fmla="*/ 7356415 w 7918980"/>
              <a:gd name="connsiteY18" fmla="*/ 536015 h 6858000"/>
              <a:gd name="connsiteX19" fmla="*/ 7361068 w 7918980"/>
              <a:gd name="connsiteY19" fmla="*/ 572092 h 6858000"/>
              <a:gd name="connsiteX20" fmla="*/ 7359041 w 7918980"/>
              <a:gd name="connsiteY20" fmla="*/ 572511 h 6858000"/>
              <a:gd name="connsiteX21" fmla="*/ 7351198 w 7918980"/>
              <a:gd name="connsiteY21" fmla="*/ 582332 h 6858000"/>
              <a:gd name="connsiteX22" fmla="*/ 7340991 w 7918980"/>
              <a:gd name="connsiteY22" fmla="*/ 601285 h 6858000"/>
              <a:gd name="connsiteX23" fmla="*/ 7296154 w 7918980"/>
              <a:gd name="connsiteY23" fmla="*/ 681608 h 6858000"/>
              <a:gd name="connsiteX24" fmla="*/ 7295943 w 7918980"/>
              <a:gd name="connsiteY24" fmla="*/ 689151 h 6858000"/>
              <a:gd name="connsiteX25" fmla="*/ 7295465 w 7918980"/>
              <a:gd name="connsiteY25" fmla="*/ 689289 h 6858000"/>
              <a:gd name="connsiteX26" fmla="*/ 7294306 w 7918980"/>
              <a:gd name="connsiteY26" fmla="*/ 697222 h 6858000"/>
              <a:gd name="connsiteX27" fmla="*/ 7295144 w 7918980"/>
              <a:gd name="connsiteY27" fmla="*/ 717531 h 6858000"/>
              <a:gd name="connsiteX28" fmla="*/ 7291871 w 7918980"/>
              <a:gd name="connsiteY28" fmla="*/ 722494 h 6858000"/>
              <a:gd name="connsiteX29" fmla="*/ 7286061 w 7918980"/>
              <a:gd name="connsiteY29" fmla="*/ 724368 h 6858000"/>
              <a:gd name="connsiteX30" fmla="*/ 7269961 w 7918980"/>
              <a:gd name="connsiteY30" fmla="*/ 752692 h 6858000"/>
              <a:gd name="connsiteX31" fmla="*/ 7240170 w 7918980"/>
              <a:gd name="connsiteY31" fmla="*/ 816346 h 6858000"/>
              <a:gd name="connsiteX32" fmla="*/ 7211938 w 7918980"/>
              <a:gd name="connsiteY32" fmla="*/ 889417 h 6858000"/>
              <a:gd name="connsiteX33" fmla="*/ 7130024 w 7918980"/>
              <a:gd name="connsiteY33" fmla="*/ 1063288 h 6858000"/>
              <a:gd name="connsiteX34" fmla="*/ 7126817 w 7918980"/>
              <a:gd name="connsiteY34" fmla="*/ 1157176 h 6858000"/>
              <a:gd name="connsiteX35" fmla="*/ 7109474 w 7918980"/>
              <a:gd name="connsiteY35" fmla="*/ 1210776 h 6858000"/>
              <a:gd name="connsiteX36" fmla="*/ 7105443 w 7918980"/>
              <a:gd name="connsiteY36" fmla="*/ 1301993 h 6858000"/>
              <a:gd name="connsiteX37" fmla="*/ 7075215 w 7918980"/>
              <a:gd name="connsiteY37" fmla="*/ 1360879 h 6858000"/>
              <a:gd name="connsiteX38" fmla="*/ 7067477 w 7918980"/>
              <a:gd name="connsiteY38" fmla="*/ 1404045 h 6858000"/>
              <a:gd name="connsiteX39" fmla="*/ 7046803 w 7918980"/>
              <a:gd name="connsiteY39" fmla="*/ 1429568 h 6858000"/>
              <a:gd name="connsiteX40" fmla="*/ 7047831 w 7918980"/>
              <a:gd name="connsiteY40" fmla="*/ 1430305 h 6858000"/>
              <a:gd name="connsiteX41" fmla="*/ 7035374 w 7918980"/>
              <a:gd name="connsiteY41" fmla="*/ 1463304 h 6858000"/>
              <a:gd name="connsiteX42" fmla="*/ 7032938 w 7918980"/>
              <a:gd name="connsiteY42" fmla="*/ 1514846 h 6858000"/>
              <a:gd name="connsiteX43" fmla="*/ 7029397 w 7918980"/>
              <a:gd name="connsiteY43" fmla="*/ 1519731 h 6858000"/>
              <a:gd name="connsiteX44" fmla="*/ 7029620 w 7918980"/>
              <a:gd name="connsiteY44" fmla="*/ 1519929 h 6858000"/>
              <a:gd name="connsiteX45" fmla="*/ 7030612 w 7918980"/>
              <a:gd name="connsiteY45" fmla="*/ 1546022 h 6858000"/>
              <a:gd name="connsiteX46" fmla="*/ 7035010 w 7918980"/>
              <a:gd name="connsiteY46" fmla="*/ 1578752 h 6858000"/>
              <a:gd name="connsiteX47" fmla="*/ 7026513 w 7918980"/>
              <a:gd name="connsiteY47" fmla="*/ 1647555 h 6858000"/>
              <a:gd name="connsiteX48" fmla="*/ 7013857 w 7918980"/>
              <a:gd name="connsiteY48" fmla="*/ 1715685 h 6858000"/>
              <a:gd name="connsiteX49" fmla="*/ 7007215 w 7918980"/>
              <a:gd name="connsiteY49" fmla="*/ 1740358 h 6858000"/>
              <a:gd name="connsiteX50" fmla="*/ 7004455 w 7918980"/>
              <a:gd name="connsiteY50" fmla="*/ 1784314 h 6858000"/>
              <a:gd name="connsiteX51" fmla="*/ 7008825 w 7918980"/>
              <a:gd name="connsiteY51" fmla="*/ 1804434 h 6858000"/>
              <a:gd name="connsiteX52" fmla="*/ 7008048 w 7918980"/>
              <a:gd name="connsiteY52" fmla="*/ 1805316 h 6858000"/>
              <a:gd name="connsiteX53" fmla="*/ 7011573 w 7918980"/>
              <a:gd name="connsiteY53" fmla="*/ 1807109 h 6858000"/>
              <a:gd name="connsiteX54" fmla="*/ 7008900 w 7918980"/>
              <a:gd name="connsiteY54" fmla="*/ 1821003 h 6858000"/>
              <a:gd name="connsiteX55" fmla="*/ 7006523 w 7918980"/>
              <a:gd name="connsiteY55" fmla="*/ 1824832 h 6858000"/>
              <a:gd name="connsiteX56" fmla="*/ 7005215 w 7918980"/>
              <a:gd name="connsiteY56" fmla="*/ 1830429 h 6858000"/>
              <a:gd name="connsiteX57" fmla="*/ 7005505 w 7918980"/>
              <a:gd name="connsiteY57" fmla="*/ 1830569 h 6858000"/>
              <a:gd name="connsiteX58" fmla="*/ 7003643 w 7918980"/>
              <a:gd name="connsiteY58" fmla="*/ 1835810 h 6858000"/>
              <a:gd name="connsiteX59" fmla="*/ 6990432 w 7918980"/>
              <a:gd name="connsiteY59" fmla="*/ 1861483 h 6858000"/>
              <a:gd name="connsiteX60" fmla="*/ 6997246 w 7918980"/>
              <a:gd name="connsiteY60" fmla="*/ 1892417 h 6858000"/>
              <a:gd name="connsiteX61" fmla="*/ 7012242 w 7918980"/>
              <a:gd name="connsiteY61" fmla="*/ 1895114 h 6858000"/>
              <a:gd name="connsiteX62" fmla="*/ 7010080 w 7918980"/>
              <a:gd name="connsiteY62" fmla="*/ 1899379 h 6858000"/>
              <a:gd name="connsiteX63" fmla="*/ 7003451 w 7918980"/>
              <a:gd name="connsiteY63" fmla="*/ 1907867 h 6858000"/>
              <a:gd name="connsiteX64" fmla="*/ 7004341 w 7918980"/>
              <a:gd name="connsiteY64" fmla="*/ 1910265 h 6858000"/>
              <a:gd name="connsiteX65" fmla="*/ 7001248 w 7918980"/>
              <a:gd name="connsiteY65" fmla="*/ 1935584 h 6858000"/>
              <a:gd name="connsiteX66" fmla="*/ 7006599 w 7918980"/>
              <a:gd name="connsiteY66" fmla="*/ 1942021 h 6858000"/>
              <a:gd name="connsiteX67" fmla="*/ 7007460 w 7918980"/>
              <a:gd name="connsiteY67" fmla="*/ 1945112 h 6858000"/>
              <a:gd name="connsiteX68" fmla="*/ 6949577 w 7918980"/>
              <a:gd name="connsiteY68" fmla="*/ 2024270 h 6858000"/>
              <a:gd name="connsiteX69" fmla="*/ 6942508 w 7918980"/>
              <a:gd name="connsiteY69" fmla="*/ 2107942 h 6858000"/>
              <a:gd name="connsiteX70" fmla="*/ 6933336 w 7918980"/>
              <a:gd name="connsiteY70" fmla="*/ 2193455 h 6858000"/>
              <a:gd name="connsiteX71" fmla="*/ 6927972 w 7918980"/>
              <a:gd name="connsiteY71" fmla="*/ 2260088 h 6858000"/>
              <a:gd name="connsiteX72" fmla="*/ 6909058 w 7918980"/>
              <a:gd name="connsiteY72" fmla="*/ 2296008 h 6858000"/>
              <a:gd name="connsiteX73" fmla="*/ 6901810 w 7918980"/>
              <a:gd name="connsiteY73" fmla="*/ 2305564 h 6858000"/>
              <a:gd name="connsiteX74" fmla="*/ 6904482 w 7918980"/>
              <a:gd name="connsiteY74" fmla="*/ 2320214 h 6858000"/>
              <a:gd name="connsiteX75" fmla="*/ 6891885 w 7918980"/>
              <a:gd name="connsiteY75" fmla="*/ 2417011 h 6858000"/>
              <a:gd name="connsiteX76" fmla="*/ 6884970 w 7918980"/>
              <a:gd name="connsiteY76" fmla="*/ 2454207 h 6858000"/>
              <a:gd name="connsiteX77" fmla="*/ 6882954 w 7918980"/>
              <a:gd name="connsiteY77" fmla="*/ 2487203 h 6858000"/>
              <a:gd name="connsiteX78" fmla="*/ 6871484 w 7918980"/>
              <a:gd name="connsiteY78" fmla="*/ 2512282 h 6858000"/>
              <a:gd name="connsiteX79" fmla="*/ 6872496 w 7918980"/>
              <a:gd name="connsiteY79" fmla="*/ 2514318 h 6858000"/>
              <a:gd name="connsiteX80" fmla="*/ 6898111 w 7918980"/>
              <a:gd name="connsiteY80" fmla="*/ 2574334 h 6858000"/>
              <a:gd name="connsiteX81" fmla="*/ 6897017 w 7918980"/>
              <a:gd name="connsiteY81" fmla="*/ 2579877 h 6858000"/>
              <a:gd name="connsiteX82" fmla="*/ 6897171 w 7918980"/>
              <a:gd name="connsiteY82" fmla="*/ 2608928 h 6858000"/>
              <a:gd name="connsiteX83" fmla="*/ 6896584 w 7918980"/>
              <a:gd name="connsiteY83" fmla="*/ 2613111 h 6858000"/>
              <a:gd name="connsiteX84" fmla="*/ 6888164 w 7918980"/>
              <a:gd name="connsiteY84" fmla="*/ 2621996 h 6858000"/>
              <a:gd name="connsiteX85" fmla="*/ 6890652 w 7918980"/>
              <a:gd name="connsiteY85" fmla="*/ 2634265 h 6858000"/>
              <a:gd name="connsiteX86" fmla="*/ 6882034 w 7918980"/>
              <a:gd name="connsiteY86" fmla="*/ 2647237 h 6858000"/>
              <a:gd name="connsiteX87" fmla="*/ 6888195 w 7918980"/>
              <a:gd name="connsiteY87" fmla="*/ 2650786 h 6858000"/>
              <a:gd name="connsiteX88" fmla="*/ 6894052 w 7918980"/>
              <a:gd name="connsiteY88" fmla="*/ 2661993 h 6858000"/>
              <a:gd name="connsiteX89" fmla="*/ 6885953 w 7918980"/>
              <a:gd name="connsiteY89" fmla="*/ 2670949 h 6858000"/>
              <a:gd name="connsiteX90" fmla="*/ 6880156 w 7918980"/>
              <a:gd name="connsiteY90" fmla="*/ 2690255 h 6858000"/>
              <a:gd name="connsiteX91" fmla="*/ 6881009 w 7918980"/>
              <a:gd name="connsiteY91" fmla="*/ 2695683 h 6858000"/>
              <a:gd name="connsiteX92" fmla="*/ 6870001 w 7918980"/>
              <a:gd name="connsiteY92" fmla="*/ 2713964 h 6858000"/>
              <a:gd name="connsiteX93" fmla="*/ 6864441 w 7918980"/>
              <a:gd name="connsiteY93" fmla="*/ 2730175 h 6858000"/>
              <a:gd name="connsiteX94" fmla="*/ 6875107 w 7918980"/>
              <a:gd name="connsiteY94" fmla="*/ 2763497 h 6858000"/>
              <a:gd name="connsiteX95" fmla="*/ 6837349 w 7918980"/>
              <a:gd name="connsiteY95" fmla="*/ 3051539 h 6858000"/>
              <a:gd name="connsiteX96" fmla="*/ 6835698 w 7918980"/>
              <a:gd name="connsiteY96" fmla="*/ 3060333 h 6858000"/>
              <a:gd name="connsiteX97" fmla="*/ 6837785 w 7918980"/>
              <a:gd name="connsiteY97" fmla="*/ 3065434 h 6858000"/>
              <a:gd name="connsiteX98" fmla="*/ 6834476 w 7918980"/>
              <a:gd name="connsiteY98" fmla="*/ 3066836 h 6858000"/>
              <a:gd name="connsiteX99" fmla="*/ 6831096 w 7918980"/>
              <a:gd name="connsiteY99" fmla="*/ 3084834 h 6858000"/>
              <a:gd name="connsiteX100" fmla="*/ 6831305 w 7918980"/>
              <a:gd name="connsiteY100" fmla="*/ 3097259 h 6858000"/>
              <a:gd name="connsiteX101" fmla="*/ 6828050 w 7918980"/>
              <a:gd name="connsiteY101" fmla="*/ 3101053 h 6858000"/>
              <a:gd name="connsiteX102" fmla="*/ 6827093 w 7918980"/>
              <a:gd name="connsiteY102" fmla="*/ 3106151 h 6858000"/>
              <a:gd name="connsiteX103" fmla="*/ 6833251 w 7918980"/>
              <a:gd name="connsiteY103" fmla="*/ 3116747 h 6858000"/>
              <a:gd name="connsiteX104" fmla="*/ 6825921 w 7918980"/>
              <a:gd name="connsiteY104" fmla="*/ 3151828 h 6858000"/>
              <a:gd name="connsiteX105" fmla="*/ 6825863 w 7918980"/>
              <a:gd name="connsiteY105" fmla="*/ 3180546 h 6858000"/>
              <a:gd name="connsiteX106" fmla="*/ 6839691 w 7918980"/>
              <a:gd name="connsiteY106" fmla="*/ 3258677 h 6858000"/>
              <a:gd name="connsiteX107" fmla="*/ 6840898 w 7918980"/>
              <a:gd name="connsiteY107" fmla="*/ 3262610 h 6858000"/>
              <a:gd name="connsiteX108" fmla="*/ 6834652 w 7918980"/>
              <a:gd name="connsiteY108" fmla="*/ 3277179 h 6858000"/>
              <a:gd name="connsiteX109" fmla="*/ 6832324 w 7918980"/>
              <a:gd name="connsiteY109" fmla="*/ 3278130 h 6858000"/>
              <a:gd name="connsiteX110" fmla="*/ 6849750 w 7918980"/>
              <a:gd name="connsiteY110" fmla="*/ 3325671 h 6858000"/>
              <a:gd name="connsiteX111" fmla="*/ 6847551 w 7918980"/>
              <a:gd name="connsiteY111" fmla="*/ 3332072 h 6858000"/>
              <a:gd name="connsiteX112" fmla="*/ 6864685 w 7918980"/>
              <a:gd name="connsiteY112" fmla="*/ 3362948 h 6858000"/>
              <a:gd name="connsiteX113" fmla="*/ 6870457 w 7918980"/>
              <a:gd name="connsiteY113" fmla="*/ 3378959 h 6858000"/>
              <a:gd name="connsiteX114" fmla="*/ 6883738 w 7918980"/>
              <a:gd name="connsiteY114" fmla="*/ 3407057 h 6858000"/>
              <a:gd name="connsiteX115" fmla="*/ 6881948 w 7918980"/>
              <a:gd name="connsiteY115" fmla="*/ 3409825 h 6858000"/>
              <a:gd name="connsiteX116" fmla="*/ 6885647 w 7918980"/>
              <a:gd name="connsiteY116" fmla="*/ 3415218 h 6858000"/>
              <a:gd name="connsiteX117" fmla="*/ 6883908 w 7918980"/>
              <a:gd name="connsiteY117" fmla="*/ 3419880 h 6858000"/>
              <a:gd name="connsiteX118" fmla="*/ 6885903 w 7918980"/>
              <a:gd name="connsiteY118" fmla="*/ 3424545 h 6858000"/>
              <a:gd name="connsiteX119" fmla="*/ 6887603 w 7918980"/>
              <a:gd name="connsiteY119" fmla="*/ 3476412 h 6858000"/>
              <a:gd name="connsiteX120" fmla="*/ 6892664 w 7918980"/>
              <a:gd name="connsiteY120" fmla="*/ 3486850 h 6858000"/>
              <a:gd name="connsiteX121" fmla="*/ 6886319 w 7918980"/>
              <a:gd name="connsiteY121" fmla="*/ 3496391 h 6858000"/>
              <a:gd name="connsiteX122" fmla="*/ 6893119 w 7918980"/>
              <a:gd name="connsiteY122" fmla="*/ 3531201 h 6858000"/>
              <a:gd name="connsiteX123" fmla="*/ 6902876 w 7918980"/>
              <a:gd name="connsiteY123" fmla="*/ 3542019 h 6858000"/>
              <a:gd name="connsiteX124" fmla="*/ 6910520 w 7918980"/>
              <a:gd name="connsiteY124" fmla="*/ 3552249 h 6858000"/>
              <a:gd name="connsiteX125" fmla="*/ 6910882 w 7918980"/>
              <a:gd name="connsiteY125" fmla="*/ 3553678 h 6858000"/>
              <a:gd name="connsiteX126" fmla="*/ 6914489 w 7918980"/>
              <a:gd name="connsiteY126" fmla="*/ 3568021 h 6858000"/>
              <a:gd name="connsiteX127" fmla="*/ 6914914 w 7918980"/>
              <a:gd name="connsiteY127" fmla="*/ 3569719 h 6858000"/>
              <a:gd name="connsiteX128" fmla="*/ 6912342 w 7918980"/>
              <a:gd name="connsiteY128" fmla="*/ 3586412 h 6858000"/>
              <a:gd name="connsiteX129" fmla="*/ 6915338 w 7918980"/>
              <a:gd name="connsiteY129" fmla="*/ 3597336 h 6858000"/>
              <a:gd name="connsiteX130" fmla="*/ 6907234 w 7918980"/>
              <a:gd name="connsiteY130" fmla="*/ 3606007 h 6858000"/>
              <a:gd name="connsiteX131" fmla="*/ 6907261 w 7918980"/>
              <a:gd name="connsiteY131" fmla="*/ 3641228 h 6858000"/>
              <a:gd name="connsiteX132" fmla="*/ 6914828 w 7918980"/>
              <a:gd name="connsiteY132" fmla="*/ 3653088 h 6858000"/>
              <a:gd name="connsiteX133" fmla="*/ 6920416 w 7918980"/>
              <a:gd name="connsiteY133" fmla="*/ 3664114 h 6858000"/>
              <a:gd name="connsiteX134" fmla="*/ 6920498 w 7918980"/>
              <a:gd name="connsiteY134" fmla="*/ 3665569 h 6858000"/>
              <a:gd name="connsiteX135" fmla="*/ 6922809 w 7918980"/>
              <a:gd name="connsiteY135" fmla="*/ 3707357 h 6858000"/>
              <a:gd name="connsiteX136" fmla="*/ 6937676 w 7918980"/>
              <a:gd name="connsiteY136" fmla="*/ 3778166 h 6858000"/>
              <a:gd name="connsiteX137" fmla="*/ 6958359 w 7918980"/>
              <a:gd name="connsiteY137" fmla="*/ 3878222 h 6858000"/>
              <a:gd name="connsiteX138" fmla="*/ 6953118 w 7918980"/>
              <a:gd name="connsiteY138" fmla="*/ 4048117 h 6858000"/>
              <a:gd name="connsiteX139" fmla="*/ 6913020 w 7918980"/>
              <a:gd name="connsiteY139" fmla="*/ 4219510 h 6858000"/>
              <a:gd name="connsiteX140" fmla="*/ 6915792 w 7918980"/>
              <a:gd name="connsiteY140" fmla="*/ 4411258 h 6858000"/>
              <a:gd name="connsiteX141" fmla="*/ 6907579 w 7918980"/>
              <a:gd name="connsiteY141" fmla="*/ 4488531 h 6858000"/>
              <a:gd name="connsiteX142" fmla="*/ 6907052 w 7918980"/>
              <a:gd name="connsiteY142" fmla="*/ 4539168 h 6858000"/>
              <a:gd name="connsiteX143" fmla="*/ 6891916 w 7918980"/>
              <a:gd name="connsiteY143" fmla="*/ 4625153 h 6858000"/>
              <a:gd name="connsiteX144" fmla="*/ 6882094 w 7918980"/>
              <a:gd name="connsiteY144" fmla="*/ 4733115 h 6858000"/>
              <a:gd name="connsiteX145" fmla="*/ 6860189 w 7918980"/>
              <a:gd name="connsiteY145" fmla="*/ 4844323 h 6858000"/>
              <a:gd name="connsiteX146" fmla="*/ 6843618 w 7918980"/>
              <a:gd name="connsiteY146" fmla="*/ 4877992 h 6858000"/>
              <a:gd name="connsiteX147" fmla="*/ 6829393 w 7918980"/>
              <a:gd name="connsiteY147" fmla="*/ 4925805 h 6858000"/>
              <a:gd name="connsiteX148" fmla="*/ 6794017 w 7918980"/>
              <a:gd name="connsiteY148" fmla="*/ 5009272 h 6858000"/>
              <a:gd name="connsiteX149" fmla="*/ 6786085 w 7918980"/>
              <a:gd name="connsiteY149" fmla="*/ 5111369 h 6858000"/>
              <a:gd name="connsiteX150" fmla="*/ 6799321 w 7918980"/>
              <a:gd name="connsiteY150" fmla="*/ 5210876 h 6858000"/>
              <a:gd name="connsiteX151" fmla="*/ 6803597 w 7918980"/>
              <a:gd name="connsiteY151" fmla="*/ 5269726 h 6858000"/>
              <a:gd name="connsiteX152" fmla="*/ 6820713 w 7918980"/>
              <a:gd name="connsiteY152" fmla="*/ 5464225 h 6858000"/>
              <a:gd name="connsiteX153" fmla="*/ 6824380 w 7918980"/>
              <a:gd name="connsiteY153" fmla="*/ 5594585 h 6858000"/>
              <a:gd name="connsiteX154" fmla="*/ 6806680 w 7918980"/>
              <a:gd name="connsiteY154" fmla="*/ 5667896 h 6858000"/>
              <a:gd name="connsiteX155" fmla="*/ 6791486 w 7918980"/>
              <a:gd name="connsiteY155" fmla="*/ 5769225 h 6858000"/>
              <a:gd name="connsiteX156" fmla="*/ 6792745 w 7918980"/>
              <a:gd name="connsiteY156" fmla="*/ 5823324 h 6858000"/>
              <a:gd name="connsiteX157" fmla="*/ 6789109 w 7918980"/>
              <a:gd name="connsiteY157" fmla="*/ 5862699 h 6858000"/>
              <a:gd name="connsiteX158" fmla="*/ 6793675 w 7918980"/>
              <a:gd name="connsiteY158" fmla="*/ 5906467 h 6858000"/>
              <a:gd name="connsiteX159" fmla="*/ 6814548 w 7918980"/>
              <a:gd name="connsiteY159" fmla="*/ 5939847 h 6858000"/>
              <a:gd name="connsiteX160" fmla="*/ 6809795 w 7918980"/>
              <a:gd name="connsiteY160" fmla="*/ 5973994 h 6858000"/>
              <a:gd name="connsiteX161" fmla="*/ 6810756 w 7918980"/>
              <a:gd name="connsiteY161" fmla="*/ 6089693 h 6858000"/>
              <a:gd name="connsiteX162" fmla="*/ 6814601 w 7918980"/>
              <a:gd name="connsiteY162" fmla="*/ 6224938 h 6858000"/>
              <a:gd name="connsiteX163" fmla="*/ 6840137 w 7918980"/>
              <a:gd name="connsiteY163" fmla="*/ 6370251 h 6858000"/>
              <a:gd name="connsiteX164" fmla="*/ 6863777 w 7918980"/>
              <a:gd name="connsiteY164" fmla="*/ 6541313 h 6858000"/>
              <a:gd name="connsiteX165" fmla="*/ 6868355 w 7918980"/>
              <a:gd name="connsiteY165" fmla="*/ 6640957 h 6858000"/>
              <a:gd name="connsiteX166" fmla="*/ 6881422 w 7918980"/>
              <a:gd name="connsiteY166" fmla="*/ 6705297 h 6858000"/>
              <a:gd name="connsiteX167" fmla="*/ 6894105 w 7918980"/>
              <a:gd name="connsiteY167" fmla="*/ 6759582 h 6858000"/>
              <a:gd name="connsiteX168" fmla="*/ 6892152 w 7918980"/>
              <a:gd name="connsiteY168" fmla="*/ 6817746 h 6858000"/>
              <a:gd name="connsiteX169" fmla="*/ 6895302 w 7918980"/>
              <a:gd name="connsiteY169" fmla="*/ 6843646 h 6858000"/>
              <a:gd name="connsiteX170" fmla="*/ 6914368 w 7918980"/>
              <a:gd name="connsiteY170" fmla="*/ 6857998 h 6858000"/>
              <a:gd name="connsiteX171" fmla="*/ 7549620 w 7918980"/>
              <a:gd name="connsiteY171" fmla="*/ 6857998 h 6858000"/>
              <a:gd name="connsiteX172" fmla="*/ 7918980 w 7918980"/>
              <a:gd name="connsiteY172" fmla="*/ 6857998 h 6858000"/>
              <a:gd name="connsiteX173" fmla="*/ 7918980 w 7918980"/>
              <a:gd name="connsiteY173" fmla="*/ 6858000 h 6858000"/>
              <a:gd name="connsiteX174" fmla="*/ 7549620 w 7918980"/>
              <a:gd name="connsiteY174" fmla="*/ 6858000 h 6858000"/>
              <a:gd name="connsiteX175" fmla="*/ 6658851 w 7918980"/>
              <a:gd name="connsiteY175" fmla="*/ 6858000 h 6858000"/>
              <a:gd name="connsiteX176" fmla="*/ 2092387 w 7918980"/>
              <a:gd name="connsiteY176" fmla="*/ 6858000 h 6858000"/>
              <a:gd name="connsiteX177" fmla="*/ 1822980 w 7918980"/>
              <a:gd name="connsiteY177" fmla="*/ 6858000 h 6858000"/>
              <a:gd name="connsiteX178" fmla="*/ 727500 w 7918980"/>
              <a:gd name="connsiteY178" fmla="*/ 6858000 h 6858000"/>
              <a:gd name="connsiteX179" fmla="*/ 504457 w 7918980"/>
              <a:gd name="connsiteY179" fmla="*/ 6858000 h 6858000"/>
              <a:gd name="connsiteX180" fmla="*/ 0 w 7918980"/>
              <a:gd name="connsiteY180" fmla="*/ 6858000 h 6858000"/>
              <a:gd name="connsiteX181" fmla="*/ 0 w 7918980"/>
              <a:gd name="connsiteY181" fmla="*/ 0 h 6858000"/>
              <a:gd name="connsiteX0" fmla="*/ 0 w 7918980"/>
              <a:gd name="connsiteY0" fmla="*/ 0 h 6858000"/>
              <a:gd name="connsiteX1" fmla="*/ 504457 w 7918980"/>
              <a:gd name="connsiteY1" fmla="*/ 0 h 6858000"/>
              <a:gd name="connsiteX2" fmla="*/ 727500 w 7918980"/>
              <a:gd name="connsiteY2" fmla="*/ 0 h 6858000"/>
              <a:gd name="connsiteX3" fmla="*/ 1822980 w 7918980"/>
              <a:gd name="connsiteY3" fmla="*/ 0 h 6858000"/>
              <a:gd name="connsiteX4" fmla="*/ 2092387 w 7918980"/>
              <a:gd name="connsiteY4" fmla="*/ 0 h 6858000"/>
              <a:gd name="connsiteX5" fmla="*/ 7076514 w 7918980"/>
              <a:gd name="connsiteY5" fmla="*/ 0 h 6858000"/>
              <a:gd name="connsiteX6" fmla="*/ 7264525 w 7918980"/>
              <a:gd name="connsiteY6" fmla="*/ 0 h 6858000"/>
              <a:gd name="connsiteX7" fmla="*/ 7390497 w 7918980"/>
              <a:gd name="connsiteY7" fmla="*/ 0 h 6858000"/>
              <a:gd name="connsiteX8" fmla="*/ 7389918 w 7918980"/>
              <a:gd name="connsiteY8" fmla="*/ 1705 h 6858000"/>
              <a:gd name="connsiteX9" fmla="*/ 7374574 w 7918980"/>
              <a:gd name="connsiteY9" fmla="*/ 17287 h 6858000"/>
              <a:gd name="connsiteX10" fmla="*/ 7368621 w 7918980"/>
              <a:gd name="connsiteY10" fmla="*/ 130336 h 6858000"/>
              <a:gd name="connsiteX11" fmla="*/ 7361269 w 7918980"/>
              <a:gd name="connsiteY11" fmla="*/ 187093 h 6858000"/>
              <a:gd name="connsiteX12" fmla="*/ 7368770 w 7918980"/>
              <a:gd name="connsiteY12" fmla="*/ 265704 h 6858000"/>
              <a:gd name="connsiteX13" fmla="*/ 7365293 w 7918980"/>
              <a:gd name="connsiteY13" fmla="*/ 354566 h 6858000"/>
              <a:gd name="connsiteX14" fmla="*/ 7347106 w 7918980"/>
              <a:gd name="connsiteY14" fmla="*/ 472000 h 6858000"/>
              <a:gd name="connsiteX15" fmla="*/ 7345150 w 7918980"/>
              <a:gd name="connsiteY15" fmla="*/ 473782 h 6858000"/>
              <a:gd name="connsiteX16" fmla="*/ 7344778 w 7918980"/>
              <a:gd name="connsiteY16" fmla="*/ 491380 h 6858000"/>
              <a:gd name="connsiteX17" fmla="*/ 7359399 w 7918980"/>
              <a:gd name="connsiteY17" fmla="*/ 531675 h 6858000"/>
              <a:gd name="connsiteX18" fmla="*/ 7356415 w 7918980"/>
              <a:gd name="connsiteY18" fmla="*/ 536015 h 6858000"/>
              <a:gd name="connsiteX19" fmla="*/ 7361068 w 7918980"/>
              <a:gd name="connsiteY19" fmla="*/ 572092 h 6858000"/>
              <a:gd name="connsiteX20" fmla="*/ 7359041 w 7918980"/>
              <a:gd name="connsiteY20" fmla="*/ 572511 h 6858000"/>
              <a:gd name="connsiteX21" fmla="*/ 7351198 w 7918980"/>
              <a:gd name="connsiteY21" fmla="*/ 582332 h 6858000"/>
              <a:gd name="connsiteX22" fmla="*/ 7340991 w 7918980"/>
              <a:gd name="connsiteY22" fmla="*/ 601285 h 6858000"/>
              <a:gd name="connsiteX23" fmla="*/ 7296154 w 7918980"/>
              <a:gd name="connsiteY23" fmla="*/ 681608 h 6858000"/>
              <a:gd name="connsiteX24" fmla="*/ 7295943 w 7918980"/>
              <a:gd name="connsiteY24" fmla="*/ 689151 h 6858000"/>
              <a:gd name="connsiteX25" fmla="*/ 7295465 w 7918980"/>
              <a:gd name="connsiteY25" fmla="*/ 689289 h 6858000"/>
              <a:gd name="connsiteX26" fmla="*/ 7294306 w 7918980"/>
              <a:gd name="connsiteY26" fmla="*/ 697222 h 6858000"/>
              <a:gd name="connsiteX27" fmla="*/ 7295144 w 7918980"/>
              <a:gd name="connsiteY27" fmla="*/ 717531 h 6858000"/>
              <a:gd name="connsiteX28" fmla="*/ 7291871 w 7918980"/>
              <a:gd name="connsiteY28" fmla="*/ 722494 h 6858000"/>
              <a:gd name="connsiteX29" fmla="*/ 7286061 w 7918980"/>
              <a:gd name="connsiteY29" fmla="*/ 724368 h 6858000"/>
              <a:gd name="connsiteX30" fmla="*/ 7269961 w 7918980"/>
              <a:gd name="connsiteY30" fmla="*/ 752692 h 6858000"/>
              <a:gd name="connsiteX31" fmla="*/ 7240170 w 7918980"/>
              <a:gd name="connsiteY31" fmla="*/ 816346 h 6858000"/>
              <a:gd name="connsiteX32" fmla="*/ 7211938 w 7918980"/>
              <a:gd name="connsiteY32" fmla="*/ 889417 h 6858000"/>
              <a:gd name="connsiteX33" fmla="*/ 7130024 w 7918980"/>
              <a:gd name="connsiteY33" fmla="*/ 1063288 h 6858000"/>
              <a:gd name="connsiteX34" fmla="*/ 7126817 w 7918980"/>
              <a:gd name="connsiteY34" fmla="*/ 1157176 h 6858000"/>
              <a:gd name="connsiteX35" fmla="*/ 7109474 w 7918980"/>
              <a:gd name="connsiteY35" fmla="*/ 1210776 h 6858000"/>
              <a:gd name="connsiteX36" fmla="*/ 7105443 w 7918980"/>
              <a:gd name="connsiteY36" fmla="*/ 1301993 h 6858000"/>
              <a:gd name="connsiteX37" fmla="*/ 7075215 w 7918980"/>
              <a:gd name="connsiteY37" fmla="*/ 1360879 h 6858000"/>
              <a:gd name="connsiteX38" fmla="*/ 7067477 w 7918980"/>
              <a:gd name="connsiteY38" fmla="*/ 1404045 h 6858000"/>
              <a:gd name="connsiteX39" fmla="*/ 7046803 w 7918980"/>
              <a:gd name="connsiteY39" fmla="*/ 1429568 h 6858000"/>
              <a:gd name="connsiteX40" fmla="*/ 7047831 w 7918980"/>
              <a:gd name="connsiteY40" fmla="*/ 1430305 h 6858000"/>
              <a:gd name="connsiteX41" fmla="*/ 7035374 w 7918980"/>
              <a:gd name="connsiteY41" fmla="*/ 1463304 h 6858000"/>
              <a:gd name="connsiteX42" fmla="*/ 7032938 w 7918980"/>
              <a:gd name="connsiteY42" fmla="*/ 1514846 h 6858000"/>
              <a:gd name="connsiteX43" fmla="*/ 7029397 w 7918980"/>
              <a:gd name="connsiteY43" fmla="*/ 1519731 h 6858000"/>
              <a:gd name="connsiteX44" fmla="*/ 7029620 w 7918980"/>
              <a:gd name="connsiteY44" fmla="*/ 1519929 h 6858000"/>
              <a:gd name="connsiteX45" fmla="*/ 7030612 w 7918980"/>
              <a:gd name="connsiteY45" fmla="*/ 1546022 h 6858000"/>
              <a:gd name="connsiteX46" fmla="*/ 7035010 w 7918980"/>
              <a:gd name="connsiteY46" fmla="*/ 1578752 h 6858000"/>
              <a:gd name="connsiteX47" fmla="*/ 7026513 w 7918980"/>
              <a:gd name="connsiteY47" fmla="*/ 1647555 h 6858000"/>
              <a:gd name="connsiteX48" fmla="*/ 7013857 w 7918980"/>
              <a:gd name="connsiteY48" fmla="*/ 1715685 h 6858000"/>
              <a:gd name="connsiteX49" fmla="*/ 7007215 w 7918980"/>
              <a:gd name="connsiteY49" fmla="*/ 1740358 h 6858000"/>
              <a:gd name="connsiteX50" fmla="*/ 7004455 w 7918980"/>
              <a:gd name="connsiteY50" fmla="*/ 1784314 h 6858000"/>
              <a:gd name="connsiteX51" fmla="*/ 7008825 w 7918980"/>
              <a:gd name="connsiteY51" fmla="*/ 1804434 h 6858000"/>
              <a:gd name="connsiteX52" fmla="*/ 7008048 w 7918980"/>
              <a:gd name="connsiteY52" fmla="*/ 1805316 h 6858000"/>
              <a:gd name="connsiteX53" fmla="*/ 7011573 w 7918980"/>
              <a:gd name="connsiteY53" fmla="*/ 1807109 h 6858000"/>
              <a:gd name="connsiteX54" fmla="*/ 7008900 w 7918980"/>
              <a:gd name="connsiteY54" fmla="*/ 1821003 h 6858000"/>
              <a:gd name="connsiteX55" fmla="*/ 7006523 w 7918980"/>
              <a:gd name="connsiteY55" fmla="*/ 1824832 h 6858000"/>
              <a:gd name="connsiteX56" fmla="*/ 7005215 w 7918980"/>
              <a:gd name="connsiteY56" fmla="*/ 1830429 h 6858000"/>
              <a:gd name="connsiteX57" fmla="*/ 7005505 w 7918980"/>
              <a:gd name="connsiteY57" fmla="*/ 1830569 h 6858000"/>
              <a:gd name="connsiteX58" fmla="*/ 7003643 w 7918980"/>
              <a:gd name="connsiteY58" fmla="*/ 1835810 h 6858000"/>
              <a:gd name="connsiteX59" fmla="*/ 6990432 w 7918980"/>
              <a:gd name="connsiteY59" fmla="*/ 1861483 h 6858000"/>
              <a:gd name="connsiteX60" fmla="*/ 6997246 w 7918980"/>
              <a:gd name="connsiteY60" fmla="*/ 1892417 h 6858000"/>
              <a:gd name="connsiteX61" fmla="*/ 7012242 w 7918980"/>
              <a:gd name="connsiteY61" fmla="*/ 1895114 h 6858000"/>
              <a:gd name="connsiteX62" fmla="*/ 7010080 w 7918980"/>
              <a:gd name="connsiteY62" fmla="*/ 1899379 h 6858000"/>
              <a:gd name="connsiteX63" fmla="*/ 7003451 w 7918980"/>
              <a:gd name="connsiteY63" fmla="*/ 1907867 h 6858000"/>
              <a:gd name="connsiteX64" fmla="*/ 7004341 w 7918980"/>
              <a:gd name="connsiteY64" fmla="*/ 1910265 h 6858000"/>
              <a:gd name="connsiteX65" fmla="*/ 7001248 w 7918980"/>
              <a:gd name="connsiteY65" fmla="*/ 1935584 h 6858000"/>
              <a:gd name="connsiteX66" fmla="*/ 7006599 w 7918980"/>
              <a:gd name="connsiteY66" fmla="*/ 1942021 h 6858000"/>
              <a:gd name="connsiteX67" fmla="*/ 6985020 w 7918980"/>
              <a:gd name="connsiteY67" fmla="*/ 1967551 h 6858000"/>
              <a:gd name="connsiteX68" fmla="*/ 6949577 w 7918980"/>
              <a:gd name="connsiteY68" fmla="*/ 2024270 h 6858000"/>
              <a:gd name="connsiteX69" fmla="*/ 6942508 w 7918980"/>
              <a:gd name="connsiteY69" fmla="*/ 2107942 h 6858000"/>
              <a:gd name="connsiteX70" fmla="*/ 6933336 w 7918980"/>
              <a:gd name="connsiteY70" fmla="*/ 2193455 h 6858000"/>
              <a:gd name="connsiteX71" fmla="*/ 6927972 w 7918980"/>
              <a:gd name="connsiteY71" fmla="*/ 2260088 h 6858000"/>
              <a:gd name="connsiteX72" fmla="*/ 6909058 w 7918980"/>
              <a:gd name="connsiteY72" fmla="*/ 2296008 h 6858000"/>
              <a:gd name="connsiteX73" fmla="*/ 6901810 w 7918980"/>
              <a:gd name="connsiteY73" fmla="*/ 2305564 h 6858000"/>
              <a:gd name="connsiteX74" fmla="*/ 6904482 w 7918980"/>
              <a:gd name="connsiteY74" fmla="*/ 2320214 h 6858000"/>
              <a:gd name="connsiteX75" fmla="*/ 6891885 w 7918980"/>
              <a:gd name="connsiteY75" fmla="*/ 2417011 h 6858000"/>
              <a:gd name="connsiteX76" fmla="*/ 6884970 w 7918980"/>
              <a:gd name="connsiteY76" fmla="*/ 2454207 h 6858000"/>
              <a:gd name="connsiteX77" fmla="*/ 6882954 w 7918980"/>
              <a:gd name="connsiteY77" fmla="*/ 2487203 h 6858000"/>
              <a:gd name="connsiteX78" fmla="*/ 6871484 w 7918980"/>
              <a:gd name="connsiteY78" fmla="*/ 2512282 h 6858000"/>
              <a:gd name="connsiteX79" fmla="*/ 6872496 w 7918980"/>
              <a:gd name="connsiteY79" fmla="*/ 2514318 h 6858000"/>
              <a:gd name="connsiteX80" fmla="*/ 6898111 w 7918980"/>
              <a:gd name="connsiteY80" fmla="*/ 2574334 h 6858000"/>
              <a:gd name="connsiteX81" fmla="*/ 6897017 w 7918980"/>
              <a:gd name="connsiteY81" fmla="*/ 2579877 h 6858000"/>
              <a:gd name="connsiteX82" fmla="*/ 6897171 w 7918980"/>
              <a:gd name="connsiteY82" fmla="*/ 2608928 h 6858000"/>
              <a:gd name="connsiteX83" fmla="*/ 6896584 w 7918980"/>
              <a:gd name="connsiteY83" fmla="*/ 2613111 h 6858000"/>
              <a:gd name="connsiteX84" fmla="*/ 6888164 w 7918980"/>
              <a:gd name="connsiteY84" fmla="*/ 2621996 h 6858000"/>
              <a:gd name="connsiteX85" fmla="*/ 6890652 w 7918980"/>
              <a:gd name="connsiteY85" fmla="*/ 2634265 h 6858000"/>
              <a:gd name="connsiteX86" fmla="*/ 6882034 w 7918980"/>
              <a:gd name="connsiteY86" fmla="*/ 2647237 h 6858000"/>
              <a:gd name="connsiteX87" fmla="*/ 6888195 w 7918980"/>
              <a:gd name="connsiteY87" fmla="*/ 2650786 h 6858000"/>
              <a:gd name="connsiteX88" fmla="*/ 6894052 w 7918980"/>
              <a:gd name="connsiteY88" fmla="*/ 2661993 h 6858000"/>
              <a:gd name="connsiteX89" fmla="*/ 6885953 w 7918980"/>
              <a:gd name="connsiteY89" fmla="*/ 2670949 h 6858000"/>
              <a:gd name="connsiteX90" fmla="*/ 6880156 w 7918980"/>
              <a:gd name="connsiteY90" fmla="*/ 2690255 h 6858000"/>
              <a:gd name="connsiteX91" fmla="*/ 6881009 w 7918980"/>
              <a:gd name="connsiteY91" fmla="*/ 2695683 h 6858000"/>
              <a:gd name="connsiteX92" fmla="*/ 6870001 w 7918980"/>
              <a:gd name="connsiteY92" fmla="*/ 2713964 h 6858000"/>
              <a:gd name="connsiteX93" fmla="*/ 6864441 w 7918980"/>
              <a:gd name="connsiteY93" fmla="*/ 2730175 h 6858000"/>
              <a:gd name="connsiteX94" fmla="*/ 6875107 w 7918980"/>
              <a:gd name="connsiteY94" fmla="*/ 2763497 h 6858000"/>
              <a:gd name="connsiteX95" fmla="*/ 6837349 w 7918980"/>
              <a:gd name="connsiteY95" fmla="*/ 3051539 h 6858000"/>
              <a:gd name="connsiteX96" fmla="*/ 6835698 w 7918980"/>
              <a:gd name="connsiteY96" fmla="*/ 3060333 h 6858000"/>
              <a:gd name="connsiteX97" fmla="*/ 6837785 w 7918980"/>
              <a:gd name="connsiteY97" fmla="*/ 3065434 h 6858000"/>
              <a:gd name="connsiteX98" fmla="*/ 6834476 w 7918980"/>
              <a:gd name="connsiteY98" fmla="*/ 3066836 h 6858000"/>
              <a:gd name="connsiteX99" fmla="*/ 6831096 w 7918980"/>
              <a:gd name="connsiteY99" fmla="*/ 3084834 h 6858000"/>
              <a:gd name="connsiteX100" fmla="*/ 6831305 w 7918980"/>
              <a:gd name="connsiteY100" fmla="*/ 3097259 h 6858000"/>
              <a:gd name="connsiteX101" fmla="*/ 6828050 w 7918980"/>
              <a:gd name="connsiteY101" fmla="*/ 3101053 h 6858000"/>
              <a:gd name="connsiteX102" fmla="*/ 6827093 w 7918980"/>
              <a:gd name="connsiteY102" fmla="*/ 3106151 h 6858000"/>
              <a:gd name="connsiteX103" fmla="*/ 6833251 w 7918980"/>
              <a:gd name="connsiteY103" fmla="*/ 3116747 h 6858000"/>
              <a:gd name="connsiteX104" fmla="*/ 6825921 w 7918980"/>
              <a:gd name="connsiteY104" fmla="*/ 3151828 h 6858000"/>
              <a:gd name="connsiteX105" fmla="*/ 6825863 w 7918980"/>
              <a:gd name="connsiteY105" fmla="*/ 3180546 h 6858000"/>
              <a:gd name="connsiteX106" fmla="*/ 6839691 w 7918980"/>
              <a:gd name="connsiteY106" fmla="*/ 3258677 h 6858000"/>
              <a:gd name="connsiteX107" fmla="*/ 6840898 w 7918980"/>
              <a:gd name="connsiteY107" fmla="*/ 3262610 h 6858000"/>
              <a:gd name="connsiteX108" fmla="*/ 6834652 w 7918980"/>
              <a:gd name="connsiteY108" fmla="*/ 3277179 h 6858000"/>
              <a:gd name="connsiteX109" fmla="*/ 6832324 w 7918980"/>
              <a:gd name="connsiteY109" fmla="*/ 3278130 h 6858000"/>
              <a:gd name="connsiteX110" fmla="*/ 6849750 w 7918980"/>
              <a:gd name="connsiteY110" fmla="*/ 3325671 h 6858000"/>
              <a:gd name="connsiteX111" fmla="*/ 6847551 w 7918980"/>
              <a:gd name="connsiteY111" fmla="*/ 3332072 h 6858000"/>
              <a:gd name="connsiteX112" fmla="*/ 6864685 w 7918980"/>
              <a:gd name="connsiteY112" fmla="*/ 3362948 h 6858000"/>
              <a:gd name="connsiteX113" fmla="*/ 6870457 w 7918980"/>
              <a:gd name="connsiteY113" fmla="*/ 3378959 h 6858000"/>
              <a:gd name="connsiteX114" fmla="*/ 6883738 w 7918980"/>
              <a:gd name="connsiteY114" fmla="*/ 3407057 h 6858000"/>
              <a:gd name="connsiteX115" fmla="*/ 6881948 w 7918980"/>
              <a:gd name="connsiteY115" fmla="*/ 3409825 h 6858000"/>
              <a:gd name="connsiteX116" fmla="*/ 6885647 w 7918980"/>
              <a:gd name="connsiteY116" fmla="*/ 3415218 h 6858000"/>
              <a:gd name="connsiteX117" fmla="*/ 6883908 w 7918980"/>
              <a:gd name="connsiteY117" fmla="*/ 3419880 h 6858000"/>
              <a:gd name="connsiteX118" fmla="*/ 6885903 w 7918980"/>
              <a:gd name="connsiteY118" fmla="*/ 3424545 h 6858000"/>
              <a:gd name="connsiteX119" fmla="*/ 6887603 w 7918980"/>
              <a:gd name="connsiteY119" fmla="*/ 3476412 h 6858000"/>
              <a:gd name="connsiteX120" fmla="*/ 6892664 w 7918980"/>
              <a:gd name="connsiteY120" fmla="*/ 3486850 h 6858000"/>
              <a:gd name="connsiteX121" fmla="*/ 6886319 w 7918980"/>
              <a:gd name="connsiteY121" fmla="*/ 3496391 h 6858000"/>
              <a:gd name="connsiteX122" fmla="*/ 6893119 w 7918980"/>
              <a:gd name="connsiteY122" fmla="*/ 3531201 h 6858000"/>
              <a:gd name="connsiteX123" fmla="*/ 6902876 w 7918980"/>
              <a:gd name="connsiteY123" fmla="*/ 3542019 h 6858000"/>
              <a:gd name="connsiteX124" fmla="*/ 6910520 w 7918980"/>
              <a:gd name="connsiteY124" fmla="*/ 3552249 h 6858000"/>
              <a:gd name="connsiteX125" fmla="*/ 6910882 w 7918980"/>
              <a:gd name="connsiteY125" fmla="*/ 3553678 h 6858000"/>
              <a:gd name="connsiteX126" fmla="*/ 6914489 w 7918980"/>
              <a:gd name="connsiteY126" fmla="*/ 3568021 h 6858000"/>
              <a:gd name="connsiteX127" fmla="*/ 6914914 w 7918980"/>
              <a:gd name="connsiteY127" fmla="*/ 3569719 h 6858000"/>
              <a:gd name="connsiteX128" fmla="*/ 6912342 w 7918980"/>
              <a:gd name="connsiteY128" fmla="*/ 3586412 h 6858000"/>
              <a:gd name="connsiteX129" fmla="*/ 6915338 w 7918980"/>
              <a:gd name="connsiteY129" fmla="*/ 3597336 h 6858000"/>
              <a:gd name="connsiteX130" fmla="*/ 6907234 w 7918980"/>
              <a:gd name="connsiteY130" fmla="*/ 3606007 h 6858000"/>
              <a:gd name="connsiteX131" fmla="*/ 6907261 w 7918980"/>
              <a:gd name="connsiteY131" fmla="*/ 3641228 h 6858000"/>
              <a:gd name="connsiteX132" fmla="*/ 6914828 w 7918980"/>
              <a:gd name="connsiteY132" fmla="*/ 3653088 h 6858000"/>
              <a:gd name="connsiteX133" fmla="*/ 6920416 w 7918980"/>
              <a:gd name="connsiteY133" fmla="*/ 3664114 h 6858000"/>
              <a:gd name="connsiteX134" fmla="*/ 6920498 w 7918980"/>
              <a:gd name="connsiteY134" fmla="*/ 3665569 h 6858000"/>
              <a:gd name="connsiteX135" fmla="*/ 6922809 w 7918980"/>
              <a:gd name="connsiteY135" fmla="*/ 3707357 h 6858000"/>
              <a:gd name="connsiteX136" fmla="*/ 6937676 w 7918980"/>
              <a:gd name="connsiteY136" fmla="*/ 3778166 h 6858000"/>
              <a:gd name="connsiteX137" fmla="*/ 6958359 w 7918980"/>
              <a:gd name="connsiteY137" fmla="*/ 3878222 h 6858000"/>
              <a:gd name="connsiteX138" fmla="*/ 6953118 w 7918980"/>
              <a:gd name="connsiteY138" fmla="*/ 4048117 h 6858000"/>
              <a:gd name="connsiteX139" fmla="*/ 6913020 w 7918980"/>
              <a:gd name="connsiteY139" fmla="*/ 4219510 h 6858000"/>
              <a:gd name="connsiteX140" fmla="*/ 6915792 w 7918980"/>
              <a:gd name="connsiteY140" fmla="*/ 4411258 h 6858000"/>
              <a:gd name="connsiteX141" fmla="*/ 6907579 w 7918980"/>
              <a:gd name="connsiteY141" fmla="*/ 4488531 h 6858000"/>
              <a:gd name="connsiteX142" fmla="*/ 6907052 w 7918980"/>
              <a:gd name="connsiteY142" fmla="*/ 4539168 h 6858000"/>
              <a:gd name="connsiteX143" fmla="*/ 6891916 w 7918980"/>
              <a:gd name="connsiteY143" fmla="*/ 4625153 h 6858000"/>
              <a:gd name="connsiteX144" fmla="*/ 6882094 w 7918980"/>
              <a:gd name="connsiteY144" fmla="*/ 4733115 h 6858000"/>
              <a:gd name="connsiteX145" fmla="*/ 6860189 w 7918980"/>
              <a:gd name="connsiteY145" fmla="*/ 4844323 h 6858000"/>
              <a:gd name="connsiteX146" fmla="*/ 6843618 w 7918980"/>
              <a:gd name="connsiteY146" fmla="*/ 4877992 h 6858000"/>
              <a:gd name="connsiteX147" fmla="*/ 6829393 w 7918980"/>
              <a:gd name="connsiteY147" fmla="*/ 4925805 h 6858000"/>
              <a:gd name="connsiteX148" fmla="*/ 6794017 w 7918980"/>
              <a:gd name="connsiteY148" fmla="*/ 5009272 h 6858000"/>
              <a:gd name="connsiteX149" fmla="*/ 6786085 w 7918980"/>
              <a:gd name="connsiteY149" fmla="*/ 5111369 h 6858000"/>
              <a:gd name="connsiteX150" fmla="*/ 6799321 w 7918980"/>
              <a:gd name="connsiteY150" fmla="*/ 5210876 h 6858000"/>
              <a:gd name="connsiteX151" fmla="*/ 6803597 w 7918980"/>
              <a:gd name="connsiteY151" fmla="*/ 5269726 h 6858000"/>
              <a:gd name="connsiteX152" fmla="*/ 6820713 w 7918980"/>
              <a:gd name="connsiteY152" fmla="*/ 5464225 h 6858000"/>
              <a:gd name="connsiteX153" fmla="*/ 6824380 w 7918980"/>
              <a:gd name="connsiteY153" fmla="*/ 5594585 h 6858000"/>
              <a:gd name="connsiteX154" fmla="*/ 6806680 w 7918980"/>
              <a:gd name="connsiteY154" fmla="*/ 5667896 h 6858000"/>
              <a:gd name="connsiteX155" fmla="*/ 6791486 w 7918980"/>
              <a:gd name="connsiteY155" fmla="*/ 5769225 h 6858000"/>
              <a:gd name="connsiteX156" fmla="*/ 6792745 w 7918980"/>
              <a:gd name="connsiteY156" fmla="*/ 5823324 h 6858000"/>
              <a:gd name="connsiteX157" fmla="*/ 6789109 w 7918980"/>
              <a:gd name="connsiteY157" fmla="*/ 5862699 h 6858000"/>
              <a:gd name="connsiteX158" fmla="*/ 6793675 w 7918980"/>
              <a:gd name="connsiteY158" fmla="*/ 5906467 h 6858000"/>
              <a:gd name="connsiteX159" fmla="*/ 6814548 w 7918980"/>
              <a:gd name="connsiteY159" fmla="*/ 5939847 h 6858000"/>
              <a:gd name="connsiteX160" fmla="*/ 6809795 w 7918980"/>
              <a:gd name="connsiteY160" fmla="*/ 5973994 h 6858000"/>
              <a:gd name="connsiteX161" fmla="*/ 6810756 w 7918980"/>
              <a:gd name="connsiteY161" fmla="*/ 6089693 h 6858000"/>
              <a:gd name="connsiteX162" fmla="*/ 6814601 w 7918980"/>
              <a:gd name="connsiteY162" fmla="*/ 6224938 h 6858000"/>
              <a:gd name="connsiteX163" fmla="*/ 6840137 w 7918980"/>
              <a:gd name="connsiteY163" fmla="*/ 6370251 h 6858000"/>
              <a:gd name="connsiteX164" fmla="*/ 6863777 w 7918980"/>
              <a:gd name="connsiteY164" fmla="*/ 6541313 h 6858000"/>
              <a:gd name="connsiteX165" fmla="*/ 6868355 w 7918980"/>
              <a:gd name="connsiteY165" fmla="*/ 6640957 h 6858000"/>
              <a:gd name="connsiteX166" fmla="*/ 6881422 w 7918980"/>
              <a:gd name="connsiteY166" fmla="*/ 6705297 h 6858000"/>
              <a:gd name="connsiteX167" fmla="*/ 6894105 w 7918980"/>
              <a:gd name="connsiteY167" fmla="*/ 6759582 h 6858000"/>
              <a:gd name="connsiteX168" fmla="*/ 6892152 w 7918980"/>
              <a:gd name="connsiteY168" fmla="*/ 6817746 h 6858000"/>
              <a:gd name="connsiteX169" fmla="*/ 6895302 w 7918980"/>
              <a:gd name="connsiteY169" fmla="*/ 6843646 h 6858000"/>
              <a:gd name="connsiteX170" fmla="*/ 6914368 w 7918980"/>
              <a:gd name="connsiteY170" fmla="*/ 6857998 h 6858000"/>
              <a:gd name="connsiteX171" fmla="*/ 7549620 w 7918980"/>
              <a:gd name="connsiteY171" fmla="*/ 6857998 h 6858000"/>
              <a:gd name="connsiteX172" fmla="*/ 7918980 w 7918980"/>
              <a:gd name="connsiteY172" fmla="*/ 6857998 h 6858000"/>
              <a:gd name="connsiteX173" fmla="*/ 7918980 w 7918980"/>
              <a:gd name="connsiteY173" fmla="*/ 6858000 h 6858000"/>
              <a:gd name="connsiteX174" fmla="*/ 7549620 w 7918980"/>
              <a:gd name="connsiteY174" fmla="*/ 6858000 h 6858000"/>
              <a:gd name="connsiteX175" fmla="*/ 6658851 w 7918980"/>
              <a:gd name="connsiteY175" fmla="*/ 6858000 h 6858000"/>
              <a:gd name="connsiteX176" fmla="*/ 2092387 w 7918980"/>
              <a:gd name="connsiteY176" fmla="*/ 6858000 h 6858000"/>
              <a:gd name="connsiteX177" fmla="*/ 1822980 w 7918980"/>
              <a:gd name="connsiteY177" fmla="*/ 6858000 h 6858000"/>
              <a:gd name="connsiteX178" fmla="*/ 727500 w 7918980"/>
              <a:gd name="connsiteY178" fmla="*/ 6858000 h 6858000"/>
              <a:gd name="connsiteX179" fmla="*/ 504457 w 7918980"/>
              <a:gd name="connsiteY179" fmla="*/ 6858000 h 6858000"/>
              <a:gd name="connsiteX180" fmla="*/ 0 w 7918980"/>
              <a:gd name="connsiteY180" fmla="*/ 6858000 h 6858000"/>
              <a:gd name="connsiteX181" fmla="*/ 0 w 7918980"/>
              <a:gd name="connsiteY18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7918980" h="6858000">
                <a:moveTo>
                  <a:pt x="0" y="0"/>
                </a:moveTo>
                <a:lnTo>
                  <a:pt x="504457" y="0"/>
                </a:lnTo>
                <a:lnTo>
                  <a:pt x="727500" y="0"/>
                </a:lnTo>
                <a:lnTo>
                  <a:pt x="1822980" y="0"/>
                </a:lnTo>
                <a:lnTo>
                  <a:pt x="2092387" y="0"/>
                </a:lnTo>
                <a:lnTo>
                  <a:pt x="7076514" y="0"/>
                </a:lnTo>
                <a:lnTo>
                  <a:pt x="7264525" y="0"/>
                </a:lnTo>
                <a:lnTo>
                  <a:pt x="7390497" y="0"/>
                </a:lnTo>
                <a:lnTo>
                  <a:pt x="7389918" y="1705"/>
                </a:lnTo>
                <a:cubicBezTo>
                  <a:pt x="7386106" y="8440"/>
                  <a:pt x="7381092" y="13784"/>
                  <a:pt x="7374574" y="17287"/>
                </a:cubicBezTo>
                <a:cubicBezTo>
                  <a:pt x="7385344" y="82036"/>
                  <a:pt x="7333329" y="69804"/>
                  <a:pt x="7368621" y="130336"/>
                </a:cubicBezTo>
                <a:cubicBezTo>
                  <a:pt x="7349933" y="117589"/>
                  <a:pt x="7359958" y="162458"/>
                  <a:pt x="7361269" y="187093"/>
                </a:cubicBezTo>
                <a:cubicBezTo>
                  <a:pt x="7359185" y="226511"/>
                  <a:pt x="7368702" y="205530"/>
                  <a:pt x="7368770" y="265704"/>
                </a:cubicBezTo>
                <a:cubicBezTo>
                  <a:pt x="7365276" y="317533"/>
                  <a:pt x="7366793" y="325288"/>
                  <a:pt x="7365293" y="354566"/>
                </a:cubicBezTo>
                <a:lnTo>
                  <a:pt x="7347106" y="472000"/>
                </a:lnTo>
                <a:lnTo>
                  <a:pt x="7345150" y="473782"/>
                </a:lnTo>
                <a:cubicBezTo>
                  <a:pt x="7340827" y="482008"/>
                  <a:pt x="7341662" y="487340"/>
                  <a:pt x="7344778" y="491380"/>
                </a:cubicBezTo>
                <a:lnTo>
                  <a:pt x="7359399" y="531675"/>
                </a:lnTo>
                <a:lnTo>
                  <a:pt x="7356415" y="536015"/>
                </a:lnTo>
                <a:lnTo>
                  <a:pt x="7361068" y="572092"/>
                </a:lnTo>
                <a:lnTo>
                  <a:pt x="7359041" y="572511"/>
                </a:lnTo>
                <a:cubicBezTo>
                  <a:pt x="7354591" y="574271"/>
                  <a:pt x="7351509" y="577121"/>
                  <a:pt x="7351198" y="582332"/>
                </a:cubicBezTo>
                <a:cubicBezTo>
                  <a:pt x="7320982" y="573171"/>
                  <a:pt x="7339242" y="585107"/>
                  <a:pt x="7340991" y="601285"/>
                </a:cubicBezTo>
                <a:cubicBezTo>
                  <a:pt x="7331818" y="617831"/>
                  <a:pt x="7303664" y="666964"/>
                  <a:pt x="7296154" y="681608"/>
                </a:cubicBezTo>
                <a:cubicBezTo>
                  <a:pt x="7296082" y="684122"/>
                  <a:pt x="7296013" y="686637"/>
                  <a:pt x="7295943" y="689151"/>
                </a:cubicBezTo>
                <a:lnTo>
                  <a:pt x="7295465" y="689289"/>
                </a:lnTo>
                <a:cubicBezTo>
                  <a:pt x="7294414" y="690905"/>
                  <a:pt x="7293966" y="693376"/>
                  <a:pt x="7294306" y="697222"/>
                </a:cubicBezTo>
                <a:cubicBezTo>
                  <a:pt x="7294586" y="703992"/>
                  <a:pt x="7294864" y="710761"/>
                  <a:pt x="7295144" y="717531"/>
                </a:cubicBezTo>
                <a:lnTo>
                  <a:pt x="7291871" y="722494"/>
                </a:lnTo>
                <a:lnTo>
                  <a:pt x="7286061" y="724368"/>
                </a:lnTo>
                <a:lnTo>
                  <a:pt x="7269961" y="752692"/>
                </a:lnTo>
                <a:cubicBezTo>
                  <a:pt x="7277671" y="764380"/>
                  <a:pt x="7245699" y="808083"/>
                  <a:pt x="7240170" y="816346"/>
                </a:cubicBezTo>
                <a:lnTo>
                  <a:pt x="7211938" y="889417"/>
                </a:lnTo>
                <a:cubicBezTo>
                  <a:pt x="7143471" y="969963"/>
                  <a:pt x="7144887" y="1005331"/>
                  <a:pt x="7130024" y="1063288"/>
                </a:cubicBezTo>
                <a:cubicBezTo>
                  <a:pt x="7136312" y="1111028"/>
                  <a:pt x="7140076" y="1110140"/>
                  <a:pt x="7126817" y="1157176"/>
                </a:cubicBezTo>
                <a:cubicBezTo>
                  <a:pt x="7124083" y="1192124"/>
                  <a:pt x="7124864" y="1197232"/>
                  <a:pt x="7109474" y="1210776"/>
                </a:cubicBezTo>
                <a:lnTo>
                  <a:pt x="7105443" y="1301993"/>
                </a:lnTo>
                <a:lnTo>
                  <a:pt x="7075215" y="1360879"/>
                </a:lnTo>
                <a:lnTo>
                  <a:pt x="7067477" y="1404045"/>
                </a:lnTo>
                <a:lnTo>
                  <a:pt x="7046803" y="1429568"/>
                </a:lnTo>
                <a:lnTo>
                  <a:pt x="7047831" y="1430305"/>
                </a:lnTo>
                <a:cubicBezTo>
                  <a:pt x="7049677" y="1432466"/>
                  <a:pt x="7037718" y="1459891"/>
                  <a:pt x="7035374" y="1463304"/>
                </a:cubicBezTo>
                <a:cubicBezTo>
                  <a:pt x="7032892" y="1477394"/>
                  <a:pt x="7036007" y="1501295"/>
                  <a:pt x="7032938" y="1514846"/>
                </a:cubicBezTo>
                <a:lnTo>
                  <a:pt x="7029397" y="1519731"/>
                </a:lnTo>
                <a:lnTo>
                  <a:pt x="7029620" y="1519929"/>
                </a:lnTo>
                <a:cubicBezTo>
                  <a:pt x="7029470" y="1521210"/>
                  <a:pt x="7032690" y="1543635"/>
                  <a:pt x="7030612" y="1546022"/>
                </a:cubicBezTo>
                <a:lnTo>
                  <a:pt x="7035010" y="1578752"/>
                </a:lnTo>
                <a:cubicBezTo>
                  <a:pt x="7029127" y="1605585"/>
                  <a:pt x="7049361" y="1622803"/>
                  <a:pt x="7026513" y="1647555"/>
                </a:cubicBezTo>
                <a:cubicBezTo>
                  <a:pt x="7021108" y="1672675"/>
                  <a:pt x="7026193" y="1694404"/>
                  <a:pt x="7013857" y="1715685"/>
                </a:cubicBezTo>
                <a:cubicBezTo>
                  <a:pt x="7019795" y="1724301"/>
                  <a:pt x="7021078" y="1732435"/>
                  <a:pt x="7007215" y="1740358"/>
                </a:cubicBezTo>
                <a:cubicBezTo>
                  <a:pt x="7005605" y="1763793"/>
                  <a:pt x="7021348" y="1769422"/>
                  <a:pt x="7004455" y="1784314"/>
                </a:cubicBezTo>
                <a:cubicBezTo>
                  <a:pt x="7028967" y="1797417"/>
                  <a:pt x="7018226" y="1798221"/>
                  <a:pt x="7008825" y="1804434"/>
                </a:cubicBezTo>
                <a:lnTo>
                  <a:pt x="7008048" y="1805316"/>
                </a:lnTo>
                <a:lnTo>
                  <a:pt x="7011573" y="1807109"/>
                </a:lnTo>
                <a:lnTo>
                  <a:pt x="7008900" y="1821003"/>
                </a:lnTo>
                <a:lnTo>
                  <a:pt x="7006523" y="1824832"/>
                </a:lnTo>
                <a:cubicBezTo>
                  <a:pt x="7005264" y="1827468"/>
                  <a:pt x="7004917" y="1829219"/>
                  <a:pt x="7005215" y="1830429"/>
                </a:cubicBezTo>
                <a:lnTo>
                  <a:pt x="7005505" y="1830569"/>
                </a:lnTo>
                <a:lnTo>
                  <a:pt x="7003643" y="1835810"/>
                </a:lnTo>
                <a:cubicBezTo>
                  <a:pt x="6999759" y="1844665"/>
                  <a:pt x="6995277" y="1853278"/>
                  <a:pt x="6990432" y="1861483"/>
                </a:cubicBezTo>
                <a:cubicBezTo>
                  <a:pt x="7002807" y="1866643"/>
                  <a:pt x="6989768" y="1884999"/>
                  <a:pt x="6997246" y="1892417"/>
                </a:cubicBezTo>
                <a:lnTo>
                  <a:pt x="7012242" y="1895114"/>
                </a:lnTo>
                <a:lnTo>
                  <a:pt x="7010080" y="1899379"/>
                </a:lnTo>
                <a:lnTo>
                  <a:pt x="7003451" y="1907867"/>
                </a:lnTo>
                <a:cubicBezTo>
                  <a:pt x="7002589" y="1909162"/>
                  <a:pt x="7002627" y="1909994"/>
                  <a:pt x="7004341" y="1910265"/>
                </a:cubicBezTo>
                <a:cubicBezTo>
                  <a:pt x="7003975" y="1914884"/>
                  <a:pt x="7000873" y="1930292"/>
                  <a:pt x="7001248" y="1935584"/>
                </a:cubicBezTo>
                <a:lnTo>
                  <a:pt x="7006599" y="1942021"/>
                </a:lnTo>
                <a:lnTo>
                  <a:pt x="6985020" y="1967551"/>
                </a:lnTo>
                <a:lnTo>
                  <a:pt x="6949577" y="2024270"/>
                </a:lnTo>
                <a:lnTo>
                  <a:pt x="6942508" y="2107942"/>
                </a:lnTo>
                <a:cubicBezTo>
                  <a:pt x="6912270" y="2138038"/>
                  <a:pt x="6933395" y="2159228"/>
                  <a:pt x="6933336" y="2193455"/>
                </a:cubicBezTo>
                <a:cubicBezTo>
                  <a:pt x="6924282" y="2220953"/>
                  <a:pt x="6933361" y="2224200"/>
                  <a:pt x="6927972" y="2260088"/>
                </a:cubicBezTo>
                <a:cubicBezTo>
                  <a:pt x="6923728" y="2275916"/>
                  <a:pt x="6917037" y="2285645"/>
                  <a:pt x="6909058" y="2296008"/>
                </a:cubicBezTo>
                <a:lnTo>
                  <a:pt x="6901810" y="2305564"/>
                </a:lnTo>
                <a:lnTo>
                  <a:pt x="6904482" y="2320214"/>
                </a:lnTo>
                <a:cubicBezTo>
                  <a:pt x="6902155" y="2355906"/>
                  <a:pt x="6895137" y="2394678"/>
                  <a:pt x="6891885" y="2417011"/>
                </a:cubicBezTo>
                <a:cubicBezTo>
                  <a:pt x="6880976" y="2426377"/>
                  <a:pt x="6897848" y="2456509"/>
                  <a:pt x="6884970" y="2454207"/>
                </a:cubicBezTo>
                <a:cubicBezTo>
                  <a:pt x="6890753" y="2464947"/>
                  <a:pt x="6887930" y="2476105"/>
                  <a:pt x="6882954" y="2487203"/>
                </a:cubicBezTo>
                <a:lnTo>
                  <a:pt x="6871484" y="2512282"/>
                </a:lnTo>
                <a:lnTo>
                  <a:pt x="6872496" y="2514318"/>
                </a:lnTo>
                <a:lnTo>
                  <a:pt x="6898111" y="2574334"/>
                </a:lnTo>
                <a:lnTo>
                  <a:pt x="6897017" y="2579877"/>
                </a:lnTo>
                <a:cubicBezTo>
                  <a:pt x="6896861" y="2585644"/>
                  <a:pt x="6897245" y="2603388"/>
                  <a:pt x="6897171" y="2608928"/>
                </a:cubicBezTo>
                <a:cubicBezTo>
                  <a:pt x="6896975" y="2610322"/>
                  <a:pt x="6896780" y="2611717"/>
                  <a:pt x="6896584" y="2613111"/>
                </a:cubicBezTo>
                <a:lnTo>
                  <a:pt x="6888164" y="2621996"/>
                </a:lnTo>
                <a:lnTo>
                  <a:pt x="6890652" y="2634265"/>
                </a:lnTo>
                <a:lnTo>
                  <a:pt x="6882034" y="2647237"/>
                </a:lnTo>
                <a:cubicBezTo>
                  <a:pt x="6884287" y="2648158"/>
                  <a:pt x="6886365" y="2649356"/>
                  <a:pt x="6888195" y="2650786"/>
                </a:cubicBezTo>
                <a:lnTo>
                  <a:pt x="6894052" y="2661993"/>
                </a:lnTo>
                <a:lnTo>
                  <a:pt x="6885953" y="2670949"/>
                </a:lnTo>
                <a:cubicBezTo>
                  <a:pt x="6898507" y="2672007"/>
                  <a:pt x="6883930" y="2681695"/>
                  <a:pt x="6880156" y="2690255"/>
                </a:cubicBezTo>
                <a:lnTo>
                  <a:pt x="6881009" y="2695683"/>
                </a:lnTo>
                <a:lnTo>
                  <a:pt x="6870001" y="2713964"/>
                </a:lnTo>
                <a:lnTo>
                  <a:pt x="6864441" y="2730175"/>
                </a:lnTo>
                <a:lnTo>
                  <a:pt x="6875107" y="2763497"/>
                </a:lnTo>
                <a:lnTo>
                  <a:pt x="6837349" y="3051539"/>
                </a:lnTo>
                <a:lnTo>
                  <a:pt x="6835698" y="3060333"/>
                </a:lnTo>
                <a:lnTo>
                  <a:pt x="6837785" y="3065434"/>
                </a:lnTo>
                <a:lnTo>
                  <a:pt x="6834476" y="3066836"/>
                </a:lnTo>
                <a:lnTo>
                  <a:pt x="6831096" y="3084834"/>
                </a:lnTo>
                <a:cubicBezTo>
                  <a:pt x="6831166" y="3088976"/>
                  <a:pt x="6831235" y="3093117"/>
                  <a:pt x="6831305" y="3097259"/>
                </a:cubicBezTo>
                <a:lnTo>
                  <a:pt x="6828050" y="3101053"/>
                </a:lnTo>
                <a:lnTo>
                  <a:pt x="6827093" y="3106151"/>
                </a:lnTo>
                <a:lnTo>
                  <a:pt x="6833251" y="3116747"/>
                </a:lnTo>
                <a:cubicBezTo>
                  <a:pt x="6834765" y="3127646"/>
                  <a:pt x="6821739" y="3134084"/>
                  <a:pt x="6825921" y="3151828"/>
                </a:cubicBezTo>
                <a:cubicBezTo>
                  <a:pt x="6833244" y="3163902"/>
                  <a:pt x="6834336" y="3171780"/>
                  <a:pt x="6825863" y="3180546"/>
                </a:cubicBezTo>
                <a:cubicBezTo>
                  <a:pt x="6861566" y="3236545"/>
                  <a:pt x="6826703" y="3210316"/>
                  <a:pt x="6839691" y="3258677"/>
                </a:cubicBezTo>
                <a:lnTo>
                  <a:pt x="6840898" y="3262610"/>
                </a:lnTo>
                <a:lnTo>
                  <a:pt x="6834652" y="3277179"/>
                </a:lnTo>
                <a:lnTo>
                  <a:pt x="6832324" y="3278130"/>
                </a:lnTo>
                <a:lnTo>
                  <a:pt x="6849750" y="3325671"/>
                </a:lnTo>
                <a:lnTo>
                  <a:pt x="6847551" y="3332072"/>
                </a:lnTo>
                <a:lnTo>
                  <a:pt x="6864685" y="3362948"/>
                </a:lnTo>
                <a:lnTo>
                  <a:pt x="6870457" y="3378959"/>
                </a:lnTo>
                <a:lnTo>
                  <a:pt x="6883738" y="3407057"/>
                </a:lnTo>
                <a:lnTo>
                  <a:pt x="6881948" y="3409825"/>
                </a:lnTo>
                <a:lnTo>
                  <a:pt x="6885647" y="3415218"/>
                </a:lnTo>
                <a:lnTo>
                  <a:pt x="6883908" y="3419880"/>
                </a:lnTo>
                <a:lnTo>
                  <a:pt x="6885903" y="3424545"/>
                </a:lnTo>
                <a:cubicBezTo>
                  <a:pt x="6886517" y="3433967"/>
                  <a:pt x="6886474" y="3466028"/>
                  <a:pt x="6887603" y="3476412"/>
                </a:cubicBezTo>
                <a:lnTo>
                  <a:pt x="6892664" y="3486850"/>
                </a:lnTo>
                <a:lnTo>
                  <a:pt x="6886319" y="3496391"/>
                </a:lnTo>
                <a:lnTo>
                  <a:pt x="6893119" y="3531201"/>
                </a:lnTo>
                <a:lnTo>
                  <a:pt x="6902876" y="3542019"/>
                </a:lnTo>
                <a:lnTo>
                  <a:pt x="6910520" y="3552249"/>
                </a:lnTo>
                <a:cubicBezTo>
                  <a:pt x="6910641" y="3552725"/>
                  <a:pt x="6910761" y="3553202"/>
                  <a:pt x="6910882" y="3553678"/>
                </a:cubicBezTo>
                <a:lnTo>
                  <a:pt x="6914489" y="3568021"/>
                </a:lnTo>
                <a:lnTo>
                  <a:pt x="6914914" y="3569719"/>
                </a:lnTo>
                <a:lnTo>
                  <a:pt x="6912342" y="3586412"/>
                </a:lnTo>
                <a:lnTo>
                  <a:pt x="6915338" y="3597336"/>
                </a:lnTo>
                <a:lnTo>
                  <a:pt x="6907234" y="3606007"/>
                </a:lnTo>
                <a:cubicBezTo>
                  <a:pt x="6907242" y="3617747"/>
                  <a:pt x="6907253" y="3629488"/>
                  <a:pt x="6907261" y="3641228"/>
                </a:cubicBezTo>
                <a:lnTo>
                  <a:pt x="6914828" y="3653088"/>
                </a:lnTo>
                <a:lnTo>
                  <a:pt x="6920416" y="3664114"/>
                </a:lnTo>
                <a:cubicBezTo>
                  <a:pt x="6920443" y="3664599"/>
                  <a:pt x="6920471" y="3665084"/>
                  <a:pt x="6920498" y="3665569"/>
                </a:cubicBezTo>
                <a:cubicBezTo>
                  <a:pt x="6920895" y="3672776"/>
                  <a:pt x="6919946" y="3688591"/>
                  <a:pt x="6922809" y="3707357"/>
                </a:cubicBezTo>
                <a:cubicBezTo>
                  <a:pt x="6923485" y="3724716"/>
                  <a:pt x="6941058" y="3760234"/>
                  <a:pt x="6937676" y="3778166"/>
                </a:cubicBezTo>
                <a:cubicBezTo>
                  <a:pt x="6964607" y="3845122"/>
                  <a:pt x="6948407" y="3821305"/>
                  <a:pt x="6958359" y="3878222"/>
                </a:cubicBezTo>
                <a:cubicBezTo>
                  <a:pt x="6984499" y="3905047"/>
                  <a:pt x="6948397" y="4015047"/>
                  <a:pt x="6953118" y="4048117"/>
                </a:cubicBezTo>
                <a:cubicBezTo>
                  <a:pt x="6904784" y="4192084"/>
                  <a:pt x="6919242" y="4158987"/>
                  <a:pt x="6913020" y="4219510"/>
                </a:cubicBezTo>
                <a:cubicBezTo>
                  <a:pt x="6927533" y="4280033"/>
                  <a:pt x="6888360" y="4345686"/>
                  <a:pt x="6915792" y="4411258"/>
                </a:cubicBezTo>
                <a:cubicBezTo>
                  <a:pt x="6913610" y="4437329"/>
                  <a:pt x="6906858" y="4473140"/>
                  <a:pt x="6907579" y="4488531"/>
                </a:cubicBezTo>
                <a:cubicBezTo>
                  <a:pt x="6907403" y="4505410"/>
                  <a:pt x="6907228" y="4522289"/>
                  <a:pt x="6907052" y="4539168"/>
                </a:cubicBezTo>
                <a:cubicBezTo>
                  <a:pt x="6895094" y="4567830"/>
                  <a:pt x="6887285" y="4588197"/>
                  <a:pt x="6891916" y="4625153"/>
                </a:cubicBezTo>
                <a:cubicBezTo>
                  <a:pt x="6900413" y="4662889"/>
                  <a:pt x="6888879" y="4679357"/>
                  <a:pt x="6882094" y="4733115"/>
                </a:cubicBezTo>
                <a:cubicBezTo>
                  <a:pt x="6891667" y="4752352"/>
                  <a:pt x="6878350" y="4832308"/>
                  <a:pt x="6860189" y="4844323"/>
                </a:cubicBezTo>
                <a:cubicBezTo>
                  <a:pt x="6856424" y="4857054"/>
                  <a:pt x="6863174" y="4871554"/>
                  <a:pt x="6843618" y="4877992"/>
                </a:cubicBezTo>
                <a:cubicBezTo>
                  <a:pt x="6820131" y="4888353"/>
                  <a:pt x="6857398" y="4931200"/>
                  <a:pt x="6829393" y="4925805"/>
                </a:cubicBezTo>
                <a:cubicBezTo>
                  <a:pt x="6854944" y="4956261"/>
                  <a:pt x="6805820" y="4982633"/>
                  <a:pt x="6794017" y="5009272"/>
                </a:cubicBezTo>
                <a:cubicBezTo>
                  <a:pt x="6796239" y="5034036"/>
                  <a:pt x="6791355" y="5053859"/>
                  <a:pt x="6786085" y="5111369"/>
                </a:cubicBezTo>
                <a:cubicBezTo>
                  <a:pt x="6796204" y="5141336"/>
                  <a:pt x="6760393" y="5161742"/>
                  <a:pt x="6799321" y="5210876"/>
                </a:cubicBezTo>
                <a:cubicBezTo>
                  <a:pt x="6795435" y="5212581"/>
                  <a:pt x="6800034" y="5227501"/>
                  <a:pt x="6803597" y="5269726"/>
                </a:cubicBezTo>
                <a:cubicBezTo>
                  <a:pt x="6807162" y="5311951"/>
                  <a:pt x="6813370" y="5400671"/>
                  <a:pt x="6820713" y="5464225"/>
                </a:cubicBezTo>
                <a:cubicBezTo>
                  <a:pt x="6824745" y="5536542"/>
                  <a:pt x="6813205" y="5517959"/>
                  <a:pt x="6824380" y="5594585"/>
                </a:cubicBezTo>
                <a:cubicBezTo>
                  <a:pt x="6822888" y="5619318"/>
                  <a:pt x="6797022" y="5647975"/>
                  <a:pt x="6806680" y="5667896"/>
                </a:cubicBezTo>
                <a:cubicBezTo>
                  <a:pt x="6799814" y="5696311"/>
                  <a:pt x="6798559" y="5738356"/>
                  <a:pt x="6791486" y="5769225"/>
                </a:cubicBezTo>
                <a:cubicBezTo>
                  <a:pt x="6791906" y="5787258"/>
                  <a:pt x="6792324" y="5805291"/>
                  <a:pt x="6792745" y="5823324"/>
                </a:cubicBezTo>
                <a:cubicBezTo>
                  <a:pt x="6789102" y="5853058"/>
                  <a:pt x="6788588" y="5838948"/>
                  <a:pt x="6789109" y="5862699"/>
                </a:cubicBezTo>
                <a:lnTo>
                  <a:pt x="6793675" y="5906467"/>
                </a:lnTo>
                <a:lnTo>
                  <a:pt x="6814548" y="5939847"/>
                </a:lnTo>
                <a:cubicBezTo>
                  <a:pt x="6821828" y="5955713"/>
                  <a:pt x="6797711" y="5940131"/>
                  <a:pt x="6809795" y="5973994"/>
                </a:cubicBezTo>
                <a:cubicBezTo>
                  <a:pt x="6784167" y="5997051"/>
                  <a:pt x="6806424" y="6032039"/>
                  <a:pt x="6810756" y="6089693"/>
                </a:cubicBezTo>
                <a:lnTo>
                  <a:pt x="6814601" y="6224938"/>
                </a:lnTo>
                <a:cubicBezTo>
                  <a:pt x="6811422" y="6270972"/>
                  <a:pt x="6831942" y="6317522"/>
                  <a:pt x="6840137" y="6370251"/>
                </a:cubicBezTo>
                <a:cubicBezTo>
                  <a:pt x="6848333" y="6422980"/>
                  <a:pt x="6862918" y="6490855"/>
                  <a:pt x="6863777" y="6541313"/>
                </a:cubicBezTo>
                <a:cubicBezTo>
                  <a:pt x="6862878" y="6576319"/>
                  <a:pt x="6854892" y="6591883"/>
                  <a:pt x="6868355" y="6640957"/>
                </a:cubicBezTo>
                <a:cubicBezTo>
                  <a:pt x="6880485" y="6669536"/>
                  <a:pt x="6875256" y="6675394"/>
                  <a:pt x="6881422" y="6705297"/>
                </a:cubicBezTo>
                <a:cubicBezTo>
                  <a:pt x="6880347" y="6727133"/>
                  <a:pt x="6890881" y="6732087"/>
                  <a:pt x="6894105" y="6759582"/>
                </a:cubicBezTo>
                <a:cubicBezTo>
                  <a:pt x="6878594" y="6796071"/>
                  <a:pt x="6874636" y="6769544"/>
                  <a:pt x="6892152" y="6817746"/>
                </a:cubicBezTo>
                <a:cubicBezTo>
                  <a:pt x="6883936" y="6828354"/>
                  <a:pt x="6887505" y="6836369"/>
                  <a:pt x="6895302" y="6843646"/>
                </a:cubicBezTo>
                <a:lnTo>
                  <a:pt x="6914368" y="6857998"/>
                </a:lnTo>
                <a:lnTo>
                  <a:pt x="7549620" y="6857998"/>
                </a:lnTo>
                <a:lnTo>
                  <a:pt x="7918980" y="6857998"/>
                </a:lnTo>
                <a:lnTo>
                  <a:pt x="7918980" y="6858000"/>
                </a:lnTo>
                <a:lnTo>
                  <a:pt x="7549620" y="6858000"/>
                </a:lnTo>
                <a:lnTo>
                  <a:pt x="6658851" y="6858000"/>
                </a:lnTo>
                <a:lnTo>
                  <a:pt x="2092387" y="6858000"/>
                </a:lnTo>
                <a:lnTo>
                  <a:pt x="1822980" y="6858000"/>
                </a:lnTo>
                <a:lnTo>
                  <a:pt x="727500" y="6858000"/>
                </a:lnTo>
                <a:lnTo>
                  <a:pt x="50445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A240025-B36F-88B7-4EE1-4A6EF33C2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473" y="503068"/>
            <a:ext cx="5243295" cy="1330840"/>
          </a:xfrm>
        </p:spPr>
        <p:txBody>
          <a:bodyPr>
            <a:normAutofit/>
          </a:bodyPr>
          <a:lstStyle/>
          <a:p>
            <a:r>
              <a:rPr lang="hr-HR" dirty="0"/>
              <a:t>MICROPLASTIC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5ECF7A7-4303-ADB4-8E62-D3C4E5827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473" y="1694121"/>
            <a:ext cx="5243295" cy="4222135"/>
          </a:xfrm>
        </p:spPr>
        <p:txBody>
          <a:bodyPr>
            <a:normAutofit/>
          </a:bodyPr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synthetic solid particle </a:t>
            </a:r>
            <a:endParaRPr lang="hr-HR" sz="1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polymer matrix  </a:t>
            </a:r>
            <a:endParaRPr lang="hr-HR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regular or irregular shape </a:t>
            </a:r>
            <a:endParaRPr lang="hr-HR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μm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to 5 mm</a:t>
            </a:r>
            <a:endParaRPr lang="hr-HR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primary or secondary manufacturing origin</a:t>
            </a:r>
            <a:endParaRPr lang="hr-HR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which is insoluble in water. </a:t>
            </a:r>
            <a:endParaRPr lang="hr-HR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bioaccumulation occurs within each trophic level </a:t>
            </a:r>
            <a:endParaRPr lang="hr-HR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biomagnification through the food chain.</a:t>
            </a:r>
            <a:endParaRPr lang="hr-HR" sz="2000" dirty="0"/>
          </a:p>
        </p:txBody>
      </p:sp>
      <p:sp>
        <p:nvSpPr>
          <p:cNvPr id="3090" name="Rectangle 6">
            <a:extLst>
              <a:ext uri="{FF2B5EF4-FFF2-40B4-BE49-F238E27FC236}">
                <a16:creationId xmlns:a16="http://schemas.microsoft.com/office/drawing/2014/main" id="{5B1C0F75-E7F7-4B02-A77F-5EABD7CBD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4090" y="6128733"/>
            <a:ext cx="1367625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298AB589-CDF8-975E-77E6-33F3AB4D26CE}"/>
              </a:ext>
            </a:extLst>
          </p:cNvPr>
          <p:cNvSpPr txBox="1"/>
          <p:nvPr/>
        </p:nvSpPr>
        <p:spPr>
          <a:xfrm>
            <a:off x="7329232" y="6328848"/>
            <a:ext cx="4543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By</a:t>
            </a:r>
            <a:r>
              <a:rPr lang="hr-HR" dirty="0"/>
              <a:t> Will </a:t>
            </a:r>
            <a:r>
              <a:rPr lang="hr-HR" dirty="0" err="1"/>
              <a:t>Parson</a:t>
            </a:r>
            <a:r>
              <a:rPr lang="hr-HR" dirty="0"/>
              <a:t>, Chesapeake Bay Program</a:t>
            </a:r>
          </a:p>
          <a:p>
            <a:endParaRPr lang="hr-HR" dirty="0"/>
          </a:p>
        </p:txBody>
      </p:sp>
      <p:pic>
        <p:nvPicPr>
          <p:cNvPr id="2050" name="Picture 2" descr="Microplastics in the Chesapeake Bay Watershed | Microplastic… | Flickr">
            <a:extLst>
              <a:ext uri="{FF2B5EF4-FFF2-40B4-BE49-F238E27FC236}">
                <a16:creationId xmlns:a16="http://schemas.microsoft.com/office/drawing/2014/main" id="{282B227D-2DAB-6AA5-E69A-BE8E66C43A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4" r="11473"/>
          <a:stretch/>
        </p:blipFill>
        <p:spPr bwMode="auto">
          <a:xfrm>
            <a:off x="7405510" y="1491207"/>
            <a:ext cx="4284783" cy="375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579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56E71F1-5A87-4A96-B42F-2DFA1B766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5" name="Color Cover">
              <a:extLst>
                <a:ext uri="{FF2B5EF4-FFF2-40B4-BE49-F238E27FC236}">
                  <a16:creationId xmlns:a16="http://schemas.microsoft.com/office/drawing/2014/main" id="{CF5215DD-02E8-49F2-8F73-D509B6A02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 Cover">
              <a:extLst>
                <a:ext uri="{FF2B5EF4-FFF2-40B4-BE49-F238E27FC236}">
                  <a16:creationId xmlns:a16="http://schemas.microsoft.com/office/drawing/2014/main" id="{8E743EB7-3A15-4D51-A603-1F3C290AA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733FE3C-12C4-4FA2-A795-87D2F6776A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19" name="Color">
              <a:extLst>
                <a:ext uri="{FF2B5EF4-FFF2-40B4-BE49-F238E27FC236}">
                  <a16:creationId xmlns:a16="http://schemas.microsoft.com/office/drawing/2014/main" id="{66F1E4BF-D491-4254-81A6-5119D1672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Color">
              <a:extLst>
                <a:ext uri="{FF2B5EF4-FFF2-40B4-BE49-F238E27FC236}">
                  <a16:creationId xmlns:a16="http://schemas.microsoft.com/office/drawing/2014/main" id="{98C6C0CF-E3BD-4627-9DDF-246EAF2D4C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643E8A3F-69F0-047F-8CAF-9FE08FBA1E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0" r="29110" b="45529"/>
          <a:stretch/>
        </p:blipFill>
        <p:spPr>
          <a:xfrm>
            <a:off x="6923981" y="2059619"/>
            <a:ext cx="4164948" cy="2963611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C2B5F12-8A82-4A59-9400-3164CBF47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52" cy="6858000"/>
            <a:chOff x="0" y="0"/>
            <a:chExt cx="12188952" cy="6858000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74BC7CB-EC69-421D-B286-57CAFE86D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2D86EA2-D090-4E0C-B153-3ECE913115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AC29764-D054-4F76-9FE5-49811EDB6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D9BB18B-7B57-4D1E-B87E-D2A7214F7C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0A98EF1-1185-4EFF-A3C0-25DEBE8CD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CDA8723-DE3F-48D0-8822-0269EE207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2B072E5-03AC-4D0A-A767-43EFB55BED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C77A90EB-89CA-D213-9367-12C8A4497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5" y="819015"/>
            <a:ext cx="5639370" cy="1240604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Research aim</a:t>
            </a:r>
            <a:endParaRPr lang="hr-HR" sz="4800" dirty="0">
              <a:solidFill>
                <a:schemeClr val="bg1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21A4F49-2040-6CD1-CAD7-17D42DDC3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985" y="2750287"/>
            <a:ext cx="5821536" cy="3288697"/>
          </a:xfrm>
        </p:spPr>
        <p:txBody>
          <a:bodyPr anchor="t">
            <a:normAutofit/>
          </a:bodyPr>
          <a:lstStyle/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determine whether Mediterranean mussels reduce the amount of microplastics from the sea</a:t>
            </a:r>
          </a:p>
          <a:p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biopurifiers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of microplastics in the areas of mariculture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943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13">
            <a:extLst>
              <a:ext uri="{FF2B5EF4-FFF2-40B4-BE49-F238E27FC236}">
                <a16:creationId xmlns:a16="http://schemas.microsoft.com/office/drawing/2014/main" id="{2DD5E267-EB6F-47DF-ABEF-2C1BED44D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5" name="Color Cover">
              <a:extLst>
                <a:ext uri="{FF2B5EF4-FFF2-40B4-BE49-F238E27FC236}">
                  <a16:creationId xmlns:a16="http://schemas.microsoft.com/office/drawing/2014/main" id="{4BA86AA3-0623-4268-861E-ADA01A7C07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Color Cover">
              <a:extLst>
                <a:ext uri="{FF2B5EF4-FFF2-40B4-BE49-F238E27FC236}">
                  <a16:creationId xmlns:a16="http://schemas.microsoft.com/office/drawing/2014/main" id="{72692EF2-4C1F-4ED7-9C00-6CF92783E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3" name="Group 17">
            <a:extLst>
              <a:ext uri="{FF2B5EF4-FFF2-40B4-BE49-F238E27FC236}">
                <a16:creationId xmlns:a16="http://schemas.microsoft.com/office/drawing/2014/main" id="{66828D02-A05D-412B-9F20-B68E970B9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19" name="Color">
              <a:extLst>
                <a:ext uri="{FF2B5EF4-FFF2-40B4-BE49-F238E27FC236}">
                  <a16:creationId xmlns:a16="http://schemas.microsoft.com/office/drawing/2014/main" id="{A1A8E50E-11DE-480E-A93B-F503760BC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Color">
              <a:extLst>
                <a:ext uri="{FF2B5EF4-FFF2-40B4-BE49-F238E27FC236}">
                  <a16:creationId xmlns:a16="http://schemas.microsoft.com/office/drawing/2014/main" id="{D2E2EE99-89A4-435B-B61A-3C8B5B2B2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5" name="Group 21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6" name="Freeform: Shape 22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7" name="Freeform: Shape 23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8" name="Freeform: Shape 24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9" name="Freeform: Shape 25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0" name="Freeform: Shape 26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8694F11A-961E-B22F-7250-2EDCB6AE1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719" y="783032"/>
            <a:ext cx="5501548" cy="795368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Research methods</a:t>
            </a:r>
            <a:endParaRPr lang="hr-HR" sz="4800" dirty="0">
              <a:solidFill>
                <a:schemeClr val="bg1"/>
              </a:solidFill>
            </a:endParaRPr>
          </a:p>
        </p:txBody>
      </p:sp>
      <p:sp>
        <p:nvSpPr>
          <p:cNvPr id="41" name="Content Placeholder 8">
            <a:extLst>
              <a:ext uri="{FF2B5EF4-FFF2-40B4-BE49-F238E27FC236}">
                <a16:creationId xmlns:a16="http://schemas.microsoft.com/office/drawing/2014/main" id="{CFEEE1AD-6414-706A-7342-9D4F61A0D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611" y="1909133"/>
            <a:ext cx="5751479" cy="4487127"/>
          </a:xfrm>
        </p:spPr>
        <p:txBody>
          <a:bodyPr anchor="t"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Mussel farms</a:t>
            </a:r>
          </a:p>
          <a:p>
            <a:r>
              <a:rPr lang="en-US" sz="1800" dirty="0">
                <a:solidFill>
                  <a:schemeClr val="bg1"/>
                </a:solidFill>
              </a:rPr>
              <a:t>Natural mussels</a:t>
            </a:r>
            <a:r>
              <a:rPr lang="hr-HR" sz="1800" dirty="0">
                <a:solidFill>
                  <a:schemeClr val="bg1"/>
                </a:solidFill>
              </a:rPr>
              <a:t>’ </a:t>
            </a:r>
            <a:r>
              <a:rPr lang="en-US" sz="1800" dirty="0">
                <a:solidFill>
                  <a:schemeClr val="bg1"/>
                </a:solidFill>
              </a:rPr>
              <a:t>habitats</a:t>
            </a:r>
            <a:endParaRPr lang="hr-HR" sz="1800" dirty="0">
              <a:solidFill>
                <a:schemeClr val="bg1"/>
              </a:solidFill>
            </a:endParaRPr>
          </a:p>
          <a:p>
            <a:r>
              <a:rPr lang="hr-HR" sz="1800" dirty="0" err="1">
                <a:solidFill>
                  <a:schemeClr val="bg1"/>
                </a:solidFill>
              </a:rPr>
              <a:t>Mussel</a:t>
            </a:r>
            <a:r>
              <a:rPr lang="hr-HR" sz="1800" dirty="0">
                <a:solidFill>
                  <a:schemeClr val="bg1"/>
                </a:solidFill>
              </a:rPr>
              <a:t>- free </a:t>
            </a:r>
            <a:r>
              <a:rPr lang="hr-HR" sz="1800" dirty="0" err="1">
                <a:solidFill>
                  <a:schemeClr val="bg1"/>
                </a:solidFill>
              </a:rPr>
              <a:t>habitats</a:t>
            </a:r>
            <a:endParaRPr lang="hr-HR" sz="1800" dirty="0">
              <a:solidFill>
                <a:schemeClr val="bg1"/>
              </a:solidFill>
            </a:endParaRPr>
          </a:p>
          <a:p>
            <a:r>
              <a:rPr lang="hr-HR" sz="1800" dirty="0">
                <a:solidFill>
                  <a:schemeClr val="bg1"/>
                </a:solidFill>
              </a:rPr>
              <a:t>3 x 0.5 L</a:t>
            </a:r>
          </a:p>
          <a:p>
            <a:r>
              <a:rPr lang="en-US" sz="1800" dirty="0">
                <a:solidFill>
                  <a:schemeClr val="bg1"/>
                </a:solidFill>
              </a:rPr>
              <a:t>GLOBE hydrology protocols for water pH and water temperature</a:t>
            </a:r>
            <a:endParaRPr lang="hr-HR" sz="1800" dirty="0">
              <a:solidFill>
                <a:schemeClr val="bg1"/>
              </a:solidFill>
            </a:endParaRPr>
          </a:p>
          <a:p>
            <a:r>
              <a:rPr lang="hr-HR" sz="1800" dirty="0" err="1">
                <a:solidFill>
                  <a:schemeClr val="bg1"/>
                </a:solidFill>
              </a:rPr>
              <a:t>Vacuum</a:t>
            </a:r>
            <a:r>
              <a:rPr lang="hr-HR" sz="1800" dirty="0">
                <a:solidFill>
                  <a:schemeClr val="bg1"/>
                </a:solidFill>
              </a:rPr>
              <a:t> </a:t>
            </a:r>
            <a:r>
              <a:rPr lang="hr-HR" sz="1800" dirty="0" err="1">
                <a:solidFill>
                  <a:schemeClr val="bg1"/>
                </a:solidFill>
              </a:rPr>
              <a:t>filtering</a:t>
            </a:r>
            <a:endParaRPr lang="hr-HR" sz="1800" dirty="0">
              <a:solidFill>
                <a:schemeClr val="bg1"/>
              </a:solidFill>
            </a:endParaRPr>
          </a:p>
          <a:p>
            <a:r>
              <a:rPr lang="hr-HR" sz="1800" dirty="0" err="1">
                <a:solidFill>
                  <a:schemeClr val="bg1"/>
                </a:solidFill>
              </a:rPr>
              <a:t>Microscoping</a:t>
            </a:r>
            <a:r>
              <a:rPr lang="hr-HR" sz="1800" dirty="0">
                <a:solidFill>
                  <a:schemeClr val="bg1"/>
                </a:solidFill>
              </a:rPr>
              <a:t> (400x)</a:t>
            </a:r>
          </a:p>
          <a:p>
            <a:r>
              <a:rPr lang="hr-HR" sz="1800" dirty="0" err="1">
                <a:solidFill>
                  <a:schemeClr val="bg1"/>
                </a:solidFill>
              </a:rPr>
              <a:t>Shape</a:t>
            </a:r>
            <a:r>
              <a:rPr lang="hr-HR" sz="1800" dirty="0">
                <a:solidFill>
                  <a:schemeClr val="bg1"/>
                </a:solidFill>
              </a:rPr>
              <a:t>, </a:t>
            </a:r>
            <a:r>
              <a:rPr lang="hr-HR" sz="1800" dirty="0" err="1">
                <a:solidFill>
                  <a:schemeClr val="bg1"/>
                </a:solidFill>
              </a:rPr>
              <a:t>size</a:t>
            </a:r>
            <a:r>
              <a:rPr lang="hr-HR" sz="1800" dirty="0">
                <a:solidFill>
                  <a:schemeClr val="bg1"/>
                </a:solidFill>
              </a:rPr>
              <a:t>, </a:t>
            </a:r>
            <a:r>
              <a:rPr lang="hr-HR" sz="1800" dirty="0" err="1">
                <a:solidFill>
                  <a:schemeClr val="bg1"/>
                </a:solidFill>
              </a:rPr>
              <a:t>color</a:t>
            </a:r>
            <a:endParaRPr lang="hr-HR" sz="18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7" name="Slika 6" descr="Slika na kojoj se prikazuje nebo, na otvorenom, voda, trava&#10;&#10;Opis je automatski generiran">
            <a:extLst>
              <a:ext uri="{FF2B5EF4-FFF2-40B4-BE49-F238E27FC236}">
                <a16:creationId xmlns:a16="http://schemas.microsoft.com/office/drawing/2014/main" id="{56132CE8-8BD7-DD4E-7EB1-393F4F16E5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72" b="13999"/>
          <a:stretch/>
        </p:blipFill>
        <p:spPr>
          <a:xfrm>
            <a:off x="7513007" y="1185436"/>
            <a:ext cx="3393825" cy="448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25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50811073-89F5-46D6-83D8-BA7644649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3442855"/>
          </a:xfrm>
          <a:custGeom>
            <a:avLst/>
            <a:gdLst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330471 w 12192000"/>
              <a:gd name="connsiteY43" fmla="*/ 3148294 h 3442855"/>
              <a:gd name="connsiteX44" fmla="*/ 2325930 w 12192000"/>
              <a:gd name="connsiteY44" fmla="*/ 3149646 h 3442855"/>
              <a:gd name="connsiteX45" fmla="*/ 2304043 w 12192000"/>
              <a:gd name="connsiteY45" fmla="*/ 3152858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52083 w 12192000"/>
              <a:gd name="connsiteY51" fmla="*/ 3177905 h 3442855"/>
              <a:gd name="connsiteX52" fmla="*/ 1845479 w 12192000"/>
              <a:gd name="connsiteY52" fmla="*/ 3178329 h 3442855"/>
              <a:gd name="connsiteX53" fmla="*/ 1842652 w 12192000"/>
              <a:gd name="connsiteY53" fmla="*/ 3186535 h 3442855"/>
              <a:gd name="connsiteX54" fmla="*/ 1763355 w 12192000"/>
              <a:gd name="connsiteY54" fmla="*/ 3224928 h 3442855"/>
              <a:gd name="connsiteX55" fmla="*/ 1654444 w 12192000"/>
              <a:gd name="connsiteY55" fmla="*/ 3229661 h 3442855"/>
              <a:gd name="connsiteX56" fmla="*/ 1629483 w 12192000"/>
              <a:gd name="connsiteY56" fmla="*/ 3232675 h 3442855"/>
              <a:gd name="connsiteX57" fmla="*/ 1573012 w 12192000"/>
              <a:gd name="connsiteY57" fmla="*/ 3250275 h 3442855"/>
              <a:gd name="connsiteX58" fmla="*/ 1525936 w 12192000"/>
              <a:gd name="connsiteY58" fmla="*/ 3243056 h 3442855"/>
              <a:gd name="connsiteX59" fmla="*/ 1515932 w 12192000"/>
              <a:gd name="connsiteY59" fmla="*/ 3243699 h 3442855"/>
              <a:gd name="connsiteX60" fmla="*/ 1418247 w 12192000"/>
              <a:gd name="connsiteY60" fmla="*/ 3236042 h 3442855"/>
              <a:gd name="connsiteX61" fmla="*/ 1311781 w 12192000"/>
              <a:gd name="connsiteY61" fmla="*/ 3207733 h 3442855"/>
              <a:gd name="connsiteX62" fmla="*/ 1287526 w 12192000"/>
              <a:gd name="connsiteY62" fmla="*/ 3195564 h 3442855"/>
              <a:gd name="connsiteX63" fmla="*/ 1275912 w 12192000"/>
              <a:gd name="connsiteY63" fmla="*/ 3202348 h 3442855"/>
              <a:gd name="connsiteX64" fmla="*/ 1160923 w 12192000"/>
              <a:gd name="connsiteY64" fmla="*/ 3219676 h 3442855"/>
              <a:gd name="connsiteX65" fmla="*/ 909690 w 12192000"/>
              <a:gd name="connsiteY65" fmla="*/ 3216919 h 3442855"/>
              <a:gd name="connsiteX66" fmla="*/ 764020 w 12192000"/>
              <a:gd name="connsiteY66" fmla="*/ 3235844 h 3442855"/>
              <a:gd name="connsiteX67" fmla="*/ 701915 w 12192000"/>
              <a:gd name="connsiteY67" fmla="*/ 3250223 h 3442855"/>
              <a:gd name="connsiteX68" fmla="*/ 408701 w 12192000"/>
              <a:gd name="connsiteY68" fmla="*/ 3323460 h 3442855"/>
              <a:gd name="connsiteX69" fmla="*/ 369865 w 12192000"/>
              <a:gd name="connsiteY69" fmla="*/ 3339094 h 3442855"/>
              <a:gd name="connsiteX70" fmla="*/ 318911 w 12192000"/>
              <a:gd name="connsiteY70" fmla="*/ 3367912 h 3442855"/>
              <a:gd name="connsiteX71" fmla="*/ 119548 w 12192000"/>
              <a:gd name="connsiteY71" fmla="*/ 3404651 h 3442855"/>
              <a:gd name="connsiteX72" fmla="*/ 0 w 12192000"/>
              <a:gd name="connsiteY72" fmla="*/ 3414000 h 3442855"/>
              <a:gd name="connsiteX73" fmla="*/ 0 w 12192000"/>
              <a:gd name="connsiteY73" fmla="*/ 2 h 3442855"/>
              <a:gd name="connsiteX74" fmla="*/ 3459904 w 12192000"/>
              <a:gd name="connsiteY74" fmla="*/ 1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330471 w 12192000"/>
              <a:gd name="connsiteY43" fmla="*/ 3148294 h 3442855"/>
              <a:gd name="connsiteX44" fmla="*/ 2325930 w 12192000"/>
              <a:gd name="connsiteY44" fmla="*/ 3149646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52083 w 12192000"/>
              <a:gd name="connsiteY51" fmla="*/ 3177905 h 3442855"/>
              <a:gd name="connsiteX52" fmla="*/ 1845479 w 12192000"/>
              <a:gd name="connsiteY52" fmla="*/ 3178329 h 3442855"/>
              <a:gd name="connsiteX53" fmla="*/ 1842652 w 12192000"/>
              <a:gd name="connsiteY53" fmla="*/ 3186535 h 3442855"/>
              <a:gd name="connsiteX54" fmla="*/ 1763355 w 12192000"/>
              <a:gd name="connsiteY54" fmla="*/ 3224928 h 3442855"/>
              <a:gd name="connsiteX55" fmla="*/ 1654444 w 12192000"/>
              <a:gd name="connsiteY55" fmla="*/ 3229661 h 3442855"/>
              <a:gd name="connsiteX56" fmla="*/ 1629483 w 12192000"/>
              <a:gd name="connsiteY56" fmla="*/ 3232675 h 3442855"/>
              <a:gd name="connsiteX57" fmla="*/ 1573012 w 12192000"/>
              <a:gd name="connsiteY57" fmla="*/ 3250275 h 3442855"/>
              <a:gd name="connsiteX58" fmla="*/ 1525936 w 12192000"/>
              <a:gd name="connsiteY58" fmla="*/ 3243056 h 3442855"/>
              <a:gd name="connsiteX59" fmla="*/ 1515932 w 12192000"/>
              <a:gd name="connsiteY59" fmla="*/ 3243699 h 3442855"/>
              <a:gd name="connsiteX60" fmla="*/ 1418247 w 12192000"/>
              <a:gd name="connsiteY60" fmla="*/ 3236042 h 3442855"/>
              <a:gd name="connsiteX61" fmla="*/ 1311781 w 12192000"/>
              <a:gd name="connsiteY61" fmla="*/ 3207733 h 3442855"/>
              <a:gd name="connsiteX62" fmla="*/ 1287526 w 12192000"/>
              <a:gd name="connsiteY62" fmla="*/ 3195564 h 3442855"/>
              <a:gd name="connsiteX63" fmla="*/ 1275912 w 12192000"/>
              <a:gd name="connsiteY63" fmla="*/ 3202348 h 3442855"/>
              <a:gd name="connsiteX64" fmla="*/ 1160923 w 12192000"/>
              <a:gd name="connsiteY64" fmla="*/ 3219676 h 3442855"/>
              <a:gd name="connsiteX65" fmla="*/ 909690 w 12192000"/>
              <a:gd name="connsiteY65" fmla="*/ 3216919 h 3442855"/>
              <a:gd name="connsiteX66" fmla="*/ 764020 w 12192000"/>
              <a:gd name="connsiteY66" fmla="*/ 3235844 h 3442855"/>
              <a:gd name="connsiteX67" fmla="*/ 701915 w 12192000"/>
              <a:gd name="connsiteY67" fmla="*/ 3250223 h 3442855"/>
              <a:gd name="connsiteX68" fmla="*/ 408701 w 12192000"/>
              <a:gd name="connsiteY68" fmla="*/ 3323460 h 3442855"/>
              <a:gd name="connsiteX69" fmla="*/ 369865 w 12192000"/>
              <a:gd name="connsiteY69" fmla="*/ 3339094 h 3442855"/>
              <a:gd name="connsiteX70" fmla="*/ 318911 w 12192000"/>
              <a:gd name="connsiteY70" fmla="*/ 3367912 h 3442855"/>
              <a:gd name="connsiteX71" fmla="*/ 119548 w 12192000"/>
              <a:gd name="connsiteY71" fmla="*/ 3404651 h 3442855"/>
              <a:gd name="connsiteX72" fmla="*/ 0 w 12192000"/>
              <a:gd name="connsiteY72" fmla="*/ 3414000 h 3442855"/>
              <a:gd name="connsiteX73" fmla="*/ 0 w 12192000"/>
              <a:gd name="connsiteY73" fmla="*/ 2 h 3442855"/>
              <a:gd name="connsiteX74" fmla="*/ 3459904 w 12192000"/>
              <a:gd name="connsiteY74" fmla="*/ 1 h 3442855"/>
              <a:gd name="connsiteX75" fmla="*/ 3459907 w 12192000"/>
              <a:gd name="connsiteY75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330471 w 12192000"/>
              <a:gd name="connsiteY43" fmla="*/ 3148294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52083 w 12192000"/>
              <a:gd name="connsiteY51" fmla="*/ 3177905 h 3442855"/>
              <a:gd name="connsiteX52" fmla="*/ 1845479 w 12192000"/>
              <a:gd name="connsiteY52" fmla="*/ 3178329 h 3442855"/>
              <a:gd name="connsiteX53" fmla="*/ 1842652 w 12192000"/>
              <a:gd name="connsiteY53" fmla="*/ 3186535 h 3442855"/>
              <a:gd name="connsiteX54" fmla="*/ 1763355 w 12192000"/>
              <a:gd name="connsiteY54" fmla="*/ 3224928 h 3442855"/>
              <a:gd name="connsiteX55" fmla="*/ 1654444 w 12192000"/>
              <a:gd name="connsiteY55" fmla="*/ 3229661 h 3442855"/>
              <a:gd name="connsiteX56" fmla="*/ 1629483 w 12192000"/>
              <a:gd name="connsiteY56" fmla="*/ 3232675 h 3442855"/>
              <a:gd name="connsiteX57" fmla="*/ 1573012 w 12192000"/>
              <a:gd name="connsiteY57" fmla="*/ 3250275 h 3442855"/>
              <a:gd name="connsiteX58" fmla="*/ 1525936 w 12192000"/>
              <a:gd name="connsiteY58" fmla="*/ 3243056 h 3442855"/>
              <a:gd name="connsiteX59" fmla="*/ 1515932 w 12192000"/>
              <a:gd name="connsiteY59" fmla="*/ 3243699 h 3442855"/>
              <a:gd name="connsiteX60" fmla="*/ 1418247 w 12192000"/>
              <a:gd name="connsiteY60" fmla="*/ 3236042 h 3442855"/>
              <a:gd name="connsiteX61" fmla="*/ 1311781 w 12192000"/>
              <a:gd name="connsiteY61" fmla="*/ 3207733 h 3442855"/>
              <a:gd name="connsiteX62" fmla="*/ 1287526 w 12192000"/>
              <a:gd name="connsiteY62" fmla="*/ 3195564 h 3442855"/>
              <a:gd name="connsiteX63" fmla="*/ 1275912 w 12192000"/>
              <a:gd name="connsiteY63" fmla="*/ 3202348 h 3442855"/>
              <a:gd name="connsiteX64" fmla="*/ 1160923 w 12192000"/>
              <a:gd name="connsiteY64" fmla="*/ 3219676 h 3442855"/>
              <a:gd name="connsiteX65" fmla="*/ 909690 w 12192000"/>
              <a:gd name="connsiteY65" fmla="*/ 3216919 h 3442855"/>
              <a:gd name="connsiteX66" fmla="*/ 764020 w 12192000"/>
              <a:gd name="connsiteY66" fmla="*/ 3235844 h 3442855"/>
              <a:gd name="connsiteX67" fmla="*/ 701915 w 12192000"/>
              <a:gd name="connsiteY67" fmla="*/ 3250223 h 3442855"/>
              <a:gd name="connsiteX68" fmla="*/ 408701 w 12192000"/>
              <a:gd name="connsiteY68" fmla="*/ 3323460 h 3442855"/>
              <a:gd name="connsiteX69" fmla="*/ 369865 w 12192000"/>
              <a:gd name="connsiteY69" fmla="*/ 3339094 h 3442855"/>
              <a:gd name="connsiteX70" fmla="*/ 318911 w 12192000"/>
              <a:gd name="connsiteY70" fmla="*/ 3367912 h 3442855"/>
              <a:gd name="connsiteX71" fmla="*/ 119548 w 12192000"/>
              <a:gd name="connsiteY71" fmla="*/ 3404651 h 3442855"/>
              <a:gd name="connsiteX72" fmla="*/ 0 w 12192000"/>
              <a:gd name="connsiteY72" fmla="*/ 3414000 h 3442855"/>
              <a:gd name="connsiteX73" fmla="*/ 0 w 12192000"/>
              <a:gd name="connsiteY73" fmla="*/ 2 h 3442855"/>
              <a:gd name="connsiteX74" fmla="*/ 3459904 w 12192000"/>
              <a:gd name="connsiteY74" fmla="*/ 1 h 3442855"/>
              <a:gd name="connsiteX75" fmla="*/ 3459907 w 12192000"/>
              <a:gd name="connsiteY75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52083 w 12192000"/>
              <a:gd name="connsiteY51" fmla="*/ 3177905 h 3442855"/>
              <a:gd name="connsiteX52" fmla="*/ 1845479 w 12192000"/>
              <a:gd name="connsiteY52" fmla="*/ 3178329 h 3442855"/>
              <a:gd name="connsiteX53" fmla="*/ 1842652 w 12192000"/>
              <a:gd name="connsiteY53" fmla="*/ 3186535 h 3442855"/>
              <a:gd name="connsiteX54" fmla="*/ 1763355 w 12192000"/>
              <a:gd name="connsiteY54" fmla="*/ 3224928 h 3442855"/>
              <a:gd name="connsiteX55" fmla="*/ 1654444 w 12192000"/>
              <a:gd name="connsiteY55" fmla="*/ 3229661 h 3442855"/>
              <a:gd name="connsiteX56" fmla="*/ 1629483 w 12192000"/>
              <a:gd name="connsiteY56" fmla="*/ 3232675 h 3442855"/>
              <a:gd name="connsiteX57" fmla="*/ 1573012 w 12192000"/>
              <a:gd name="connsiteY57" fmla="*/ 3250275 h 3442855"/>
              <a:gd name="connsiteX58" fmla="*/ 1525936 w 12192000"/>
              <a:gd name="connsiteY58" fmla="*/ 3243056 h 3442855"/>
              <a:gd name="connsiteX59" fmla="*/ 1515932 w 12192000"/>
              <a:gd name="connsiteY59" fmla="*/ 3243699 h 3442855"/>
              <a:gd name="connsiteX60" fmla="*/ 1418247 w 12192000"/>
              <a:gd name="connsiteY60" fmla="*/ 3236042 h 3442855"/>
              <a:gd name="connsiteX61" fmla="*/ 1311781 w 12192000"/>
              <a:gd name="connsiteY61" fmla="*/ 3207733 h 3442855"/>
              <a:gd name="connsiteX62" fmla="*/ 1287526 w 12192000"/>
              <a:gd name="connsiteY62" fmla="*/ 3195564 h 3442855"/>
              <a:gd name="connsiteX63" fmla="*/ 1275912 w 12192000"/>
              <a:gd name="connsiteY63" fmla="*/ 3202348 h 3442855"/>
              <a:gd name="connsiteX64" fmla="*/ 1160923 w 12192000"/>
              <a:gd name="connsiteY64" fmla="*/ 3219676 h 3442855"/>
              <a:gd name="connsiteX65" fmla="*/ 909690 w 12192000"/>
              <a:gd name="connsiteY65" fmla="*/ 3216919 h 3442855"/>
              <a:gd name="connsiteX66" fmla="*/ 764020 w 12192000"/>
              <a:gd name="connsiteY66" fmla="*/ 3235844 h 3442855"/>
              <a:gd name="connsiteX67" fmla="*/ 701915 w 12192000"/>
              <a:gd name="connsiteY67" fmla="*/ 3250223 h 3442855"/>
              <a:gd name="connsiteX68" fmla="*/ 408701 w 12192000"/>
              <a:gd name="connsiteY68" fmla="*/ 3323460 h 3442855"/>
              <a:gd name="connsiteX69" fmla="*/ 369865 w 12192000"/>
              <a:gd name="connsiteY69" fmla="*/ 3339094 h 3442855"/>
              <a:gd name="connsiteX70" fmla="*/ 318911 w 12192000"/>
              <a:gd name="connsiteY70" fmla="*/ 3367912 h 3442855"/>
              <a:gd name="connsiteX71" fmla="*/ 119548 w 12192000"/>
              <a:gd name="connsiteY71" fmla="*/ 3404651 h 3442855"/>
              <a:gd name="connsiteX72" fmla="*/ 0 w 12192000"/>
              <a:gd name="connsiteY72" fmla="*/ 3414000 h 3442855"/>
              <a:gd name="connsiteX73" fmla="*/ 0 w 12192000"/>
              <a:gd name="connsiteY73" fmla="*/ 2 h 3442855"/>
              <a:gd name="connsiteX74" fmla="*/ 3459904 w 12192000"/>
              <a:gd name="connsiteY74" fmla="*/ 1 h 3442855"/>
              <a:gd name="connsiteX75" fmla="*/ 3459907 w 12192000"/>
              <a:gd name="connsiteY75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52083 w 12192000"/>
              <a:gd name="connsiteY51" fmla="*/ 3177905 h 3442855"/>
              <a:gd name="connsiteX52" fmla="*/ 1845479 w 12192000"/>
              <a:gd name="connsiteY52" fmla="*/ 3178329 h 3442855"/>
              <a:gd name="connsiteX53" fmla="*/ 1842652 w 12192000"/>
              <a:gd name="connsiteY53" fmla="*/ 3186535 h 3442855"/>
              <a:gd name="connsiteX54" fmla="*/ 1763355 w 12192000"/>
              <a:gd name="connsiteY54" fmla="*/ 3224928 h 3442855"/>
              <a:gd name="connsiteX55" fmla="*/ 1654444 w 12192000"/>
              <a:gd name="connsiteY55" fmla="*/ 3229661 h 3442855"/>
              <a:gd name="connsiteX56" fmla="*/ 1629483 w 12192000"/>
              <a:gd name="connsiteY56" fmla="*/ 3232675 h 3442855"/>
              <a:gd name="connsiteX57" fmla="*/ 1573012 w 12192000"/>
              <a:gd name="connsiteY57" fmla="*/ 3250275 h 3442855"/>
              <a:gd name="connsiteX58" fmla="*/ 1525936 w 12192000"/>
              <a:gd name="connsiteY58" fmla="*/ 3243056 h 3442855"/>
              <a:gd name="connsiteX59" fmla="*/ 1515932 w 12192000"/>
              <a:gd name="connsiteY59" fmla="*/ 3243699 h 3442855"/>
              <a:gd name="connsiteX60" fmla="*/ 1418247 w 12192000"/>
              <a:gd name="connsiteY60" fmla="*/ 3236042 h 3442855"/>
              <a:gd name="connsiteX61" fmla="*/ 1311781 w 12192000"/>
              <a:gd name="connsiteY61" fmla="*/ 3207733 h 3442855"/>
              <a:gd name="connsiteX62" fmla="*/ 1287526 w 12192000"/>
              <a:gd name="connsiteY62" fmla="*/ 3195564 h 3442855"/>
              <a:gd name="connsiteX63" fmla="*/ 1275912 w 12192000"/>
              <a:gd name="connsiteY63" fmla="*/ 3202348 h 3442855"/>
              <a:gd name="connsiteX64" fmla="*/ 1160923 w 12192000"/>
              <a:gd name="connsiteY64" fmla="*/ 3219676 h 3442855"/>
              <a:gd name="connsiteX65" fmla="*/ 909690 w 12192000"/>
              <a:gd name="connsiteY65" fmla="*/ 3216919 h 3442855"/>
              <a:gd name="connsiteX66" fmla="*/ 764020 w 12192000"/>
              <a:gd name="connsiteY66" fmla="*/ 3235844 h 3442855"/>
              <a:gd name="connsiteX67" fmla="*/ 701915 w 12192000"/>
              <a:gd name="connsiteY67" fmla="*/ 3250223 h 3442855"/>
              <a:gd name="connsiteX68" fmla="*/ 463292 w 12192000"/>
              <a:gd name="connsiteY68" fmla="*/ 3316636 h 3442855"/>
              <a:gd name="connsiteX69" fmla="*/ 369865 w 12192000"/>
              <a:gd name="connsiteY69" fmla="*/ 3339094 h 3442855"/>
              <a:gd name="connsiteX70" fmla="*/ 318911 w 12192000"/>
              <a:gd name="connsiteY70" fmla="*/ 3367912 h 3442855"/>
              <a:gd name="connsiteX71" fmla="*/ 119548 w 12192000"/>
              <a:gd name="connsiteY71" fmla="*/ 3404651 h 3442855"/>
              <a:gd name="connsiteX72" fmla="*/ 0 w 12192000"/>
              <a:gd name="connsiteY72" fmla="*/ 3414000 h 3442855"/>
              <a:gd name="connsiteX73" fmla="*/ 0 w 12192000"/>
              <a:gd name="connsiteY73" fmla="*/ 2 h 3442855"/>
              <a:gd name="connsiteX74" fmla="*/ 3459904 w 12192000"/>
              <a:gd name="connsiteY74" fmla="*/ 1 h 3442855"/>
              <a:gd name="connsiteX75" fmla="*/ 3459907 w 12192000"/>
              <a:gd name="connsiteY75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52083 w 12192000"/>
              <a:gd name="connsiteY51" fmla="*/ 3177905 h 3442855"/>
              <a:gd name="connsiteX52" fmla="*/ 1845479 w 12192000"/>
              <a:gd name="connsiteY52" fmla="*/ 3178329 h 3442855"/>
              <a:gd name="connsiteX53" fmla="*/ 1842652 w 12192000"/>
              <a:gd name="connsiteY53" fmla="*/ 3186535 h 3442855"/>
              <a:gd name="connsiteX54" fmla="*/ 1763355 w 12192000"/>
              <a:gd name="connsiteY54" fmla="*/ 3224928 h 3442855"/>
              <a:gd name="connsiteX55" fmla="*/ 1654444 w 12192000"/>
              <a:gd name="connsiteY55" fmla="*/ 3229661 h 3442855"/>
              <a:gd name="connsiteX56" fmla="*/ 1629483 w 12192000"/>
              <a:gd name="connsiteY56" fmla="*/ 3232675 h 3442855"/>
              <a:gd name="connsiteX57" fmla="*/ 1573012 w 12192000"/>
              <a:gd name="connsiteY57" fmla="*/ 3250275 h 3442855"/>
              <a:gd name="connsiteX58" fmla="*/ 1525936 w 12192000"/>
              <a:gd name="connsiteY58" fmla="*/ 3243056 h 3442855"/>
              <a:gd name="connsiteX59" fmla="*/ 1515932 w 12192000"/>
              <a:gd name="connsiteY59" fmla="*/ 3243699 h 3442855"/>
              <a:gd name="connsiteX60" fmla="*/ 1418247 w 12192000"/>
              <a:gd name="connsiteY60" fmla="*/ 3236042 h 3442855"/>
              <a:gd name="connsiteX61" fmla="*/ 1311781 w 12192000"/>
              <a:gd name="connsiteY61" fmla="*/ 3207733 h 3442855"/>
              <a:gd name="connsiteX62" fmla="*/ 1287526 w 12192000"/>
              <a:gd name="connsiteY62" fmla="*/ 3195564 h 3442855"/>
              <a:gd name="connsiteX63" fmla="*/ 1275912 w 12192000"/>
              <a:gd name="connsiteY63" fmla="*/ 3202348 h 3442855"/>
              <a:gd name="connsiteX64" fmla="*/ 1160923 w 12192000"/>
              <a:gd name="connsiteY64" fmla="*/ 3219676 h 3442855"/>
              <a:gd name="connsiteX65" fmla="*/ 909690 w 12192000"/>
              <a:gd name="connsiteY65" fmla="*/ 3216919 h 3442855"/>
              <a:gd name="connsiteX66" fmla="*/ 764020 w 12192000"/>
              <a:gd name="connsiteY66" fmla="*/ 3235844 h 3442855"/>
              <a:gd name="connsiteX67" fmla="*/ 701915 w 12192000"/>
              <a:gd name="connsiteY67" fmla="*/ 3250223 h 3442855"/>
              <a:gd name="connsiteX68" fmla="*/ 463292 w 12192000"/>
              <a:gd name="connsiteY68" fmla="*/ 3316636 h 3442855"/>
              <a:gd name="connsiteX69" fmla="*/ 369865 w 12192000"/>
              <a:gd name="connsiteY69" fmla="*/ 3339094 h 3442855"/>
              <a:gd name="connsiteX70" fmla="*/ 318911 w 12192000"/>
              <a:gd name="connsiteY70" fmla="*/ 3367912 h 3442855"/>
              <a:gd name="connsiteX71" fmla="*/ 119548 w 12192000"/>
              <a:gd name="connsiteY71" fmla="*/ 3404651 h 3442855"/>
              <a:gd name="connsiteX72" fmla="*/ 0 w 12192000"/>
              <a:gd name="connsiteY72" fmla="*/ 3414000 h 3442855"/>
              <a:gd name="connsiteX73" fmla="*/ 0 w 12192000"/>
              <a:gd name="connsiteY73" fmla="*/ 2 h 3442855"/>
              <a:gd name="connsiteX74" fmla="*/ 3459904 w 12192000"/>
              <a:gd name="connsiteY74" fmla="*/ 1 h 3442855"/>
              <a:gd name="connsiteX75" fmla="*/ 3459907 w 12192000"/>
              <a:gd name="connsiteY75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52083 w 12192000"/>
              <a:gd name="connsiteY51" fmla="*/ 3177905 h 3442855"/>
              <a:gd name="connsiteX52" fmla="*/ 1845479 w 12192000"/>
              <a:gd name="connsiteY52" fmla="*/ 3178329 h 3442855"/>
              <a:gd name="connsiteX53" fmla="*/ 1842652 w 12192000"/>
              <a:gd name="connsiteY53" fmla="*/ 3186535 h 3442855"/>
              <a:gd name="connsiteX54" fmla="*/ 1763355 w 12192000"/>
              <a:gd name="connsiteY54" fmla="*/ 3224928 h 3442855"/>
              <a:gd name="connsiteX55" fmla="*/ 1654444 w 12192000"/>
              <a:gd name="connsiteY55" fmla="*/ 3229661 h 3442855"/>
              <a:gd name="connsiteX56" fmla="*/ 1629483 w 12192000"/>
              <a:gd name="connsiteY56" fmla="*/ 3232675 h 3442855"/>
              <a:gd name="connsiteX57" fmla="*/ 1573012 w 12192000"/>
              <a:gd name="connsiteY57" fmla="*/ 3250275 h 3442855"/>
              <a:gd name="connsiteX58" fmla="*/ 1525936 w 12192000"/>
              <a:gd name="connsiteY58" fmla="*/ 3243056 h 3442855"/>
              <a:gd name="connsiteX59" fmla="*/ 1515932 w 12192000"/>
              <a:gd name="connsiteY59" fmla="*/ 3243699 h 3442855"/>
              <a:gd name="connsiteX60" fmla="*/ 1418247 w 12192000"/>
              <a:gd name="connsiteY60" fmla="*/ 3236042 h 3442855"/>
              <a:gd name="connsiteX61" fmla="*/ 1311781 w 12192000"/>
              <a:gd name="connsiteY61" fmla="*/ 3207733 h 3442855"/>
              <a:gd name="connsiteX62" fmla="*/ 1287526 w 12192000"/>
              <a:gd name="connsiteY62" fmla="*/ 3195564 h 3442855"/>
              <a:gd name="connsiteX63" fmla="*/ 1275912 w 12192000"/>
              <a:gd name="connsiteY63" fmla="*/ 3202348 h 3442855"/>
              <a:gd name="connsiteX64" fmla="*/ 1160923 w 12192000"/>
              <a:gd name="connsiteY64" fmla="*/ 3219676 h 3442855"/>
              <a:gd name="connsiteX65" fmla="*/ 909690 w 12192000"/>
              <a:gd name="connsiteY65" fmla="*/ 3216919 h 3442855"/>
              <a:gd name="connsiteX66" fmla="*/ 764020 w 12192000"/>
              <a:gd name="connsiteY66" fmla="*/ 3235844 h 3442855"/>
              <a:gd name="connsiteX67" fmla="*/ 701915 w 12192000"/>
              <a:gd name="connsiteY67" fmla="*/ 3250223 h 3442855"/>
              <a:gd name="connsiteX68" fmla="*/ 463292 w 12192000"/>
              <a:gd name="connsiteY68" fmla="*/ 3316636 h 3442855"/>
              <a:gd name="connsiteX69" fmla="*/ 369865 w 12192000"/>
              <a:gd name="connsiteY69" fmla="*/ 3339094 h 3442855"/>
              <a:gd name="connsiteX70" fmla="*/ 318911 w 12192000"/>
              <a:gd name="connsiteY70" fmla="*/ 3367912 h 3442855"/>
              <a:gd name="connsiteX71" fmla="*/ 119548 w 12192000"/>
              <a:gd name="connsiteY71" fmla="*/ 3404651 h 3442855"/>
              <a:gd name="connsiteX72" fmla="*/ 0 w 12192000"/>
              <a:gd name="connsiteY72" fmla="*/ 3414000 h 3442855"/>
              <a:gd name="connsiteX73" fmla="*/ 0 w 12192000"/>
              <a:gd name="connsiteY73" fmla="*/ 2 h 3442855"/>
              <a:gd name="connsiteX74" fmla="*/ 3459904 w 12192000"/>
              <a:gd name="connsiteY74" fmla="*/ 1 h 3442855"/>
              <a:gd name="connsiteX75" fmla="*/ 3459907 w 12192000"/>
              <a:gd name="connsiteY75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52083 w 12192000"/>
              <a:gd name="connsiteY51" fmla="*/ 3177905 h 3442855"/>
              <a:gd name="connsiteX52" fmla="*/ 1845479 w 12192000"/>
              <a:gd name="connsiteY52" fmla="*/ 3178329 h 3442855"/>
              <a:gd name="connsiteX53" fmla="*/ 1763355 w 12192000"/>
              <a:gd name="connsiteY53" fmla="*/ 3224928 h 3442855"/>
              <a:gd name="connsiteX54" fmla="*/ 1654444 w 12192000"/>
              <a:gd name="connsiteY54" fmla="*/ 3229661 h 3442855"/>
              <a:gd name="connsiteX55" fmla="*/ 1629483 w 12192000"/>
              <a:gd name="connsiteY55" fmla="*/ 3232675 h 3442855"/>
              <a:gd name="connsiteX56" fmla="*/ 1573012 w 12192000"/>
              <a:gd name="connsiteY56" fmla="*/ 3250275 h 3442855"/>
              <a:gd name="connsiteX57" fmla="*/ 1525936 w 12192000"/>
              <a:gd name="connsiteY57" fmla="*/ 3243056 h 3442855"/>
              <a:gd name="connsiteX58" fmla="*/ 1515932 w 12192000"/>
              <a:gd name="connsiteY58" fmla="*/ 3243699 h 3442855"/>
              <a:gd name="connsiteX59" fmla="*/ 1418247 w 12192000"/>
              <a:gd name="connsiteY59" fmla="*/ 3236042 h 3442855"/>
              <a:gd name="connsiteX60" fmla="*/ 1311781 w 12192000"/>
              <a:gd name="connsiteY60" fmla="*/ 3207733 h 3442855"/>
              <a:gd name="connsiteX61" fmla="*/ 1287526 w 12192000"/>
              <a:gd name="connsiteY61" fmla="*/ 3195564 h 3442855"/>
              <a:gd name="connsiteX62" fmla="*/ 1275912 w 12192000"/>
              <a:gd name="connsiteY62" fmla="*/ 3202348 h 3442855"/>
              <a:gd name="connsiteX63" fmla="*/ 1160923 w 12192000"/>
              <a:gd name="connsiteY63" fmla="*/ 3219676 h 3442855"/>
              <a:gd name="connsiteX64" fmla="*/ 909690 w 12192000"/>
              <a:gd name="connsiteY64" fmla="*/ 3216919 h 3442855"/>
              <a:gd name="connsiteX65" fmla="*/ 764020 w 12192000"/>
              <a:gd name="connsiteY65" fmla="*/ 3235844 h 3442855"/>
              <a:gd name="connsiteX66" fmla="*/ 701915 w 12192000"/>
              <a:gd name="connsiteY66" fmla="*/ 3250223 h 3442855"/>
              <a:gd name="connsiteX67" fmla="*/ 463292 w 12192000"/>
              <a:gd name="connsiteY67" fmla="*/ 3316636 h 3442855"/>
              <a:gd name="connsiteX68" fmla="*/ 369865 w 12192000"/>
              <a:gd name="connsiteY68" fmla="*/ 3339094 h 3442855"/>
              <a:gd name="connsiteX69" fmla="*/ 318911 w 12192000"/>
              <a:gd name="connsiteY69" fmla="*/ 3367912 h 3442855"/>
              <a:gd name="connsiteX70" fmla="*/ 119548 w 12192000"/>
              <a:gd name="connsiteY70" fmla="*/ 3404651 h 3442855"/>
              <a:gd name="connsiteX71" fmla="*/ 0 w 12192000"/>
              <a:gd name="connsiteY71" fmla="*/ 3414000 h 3442855"/>
              <a:gd name="connsiteX72" fmla="*/ 0 w 12192000"/>
              <a:gd name="connsiteY72" fmla="*/ 2 h 3442855"/>
              <a:gd name="connsiteX73" fmla="*/ 3459904 w 12192000"/>
              <a:gd name="connsiteY73" fmla="*/ 1 h 3442855"/>
              <a:gd name="connsiteX74" fmla="*/ 3459907 w 12192000"/>
              <a:gd name="connsiteY74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52083 w 12192000"/>
              <a:gd name="connsiteY51" fmla="*/ 3177905 h 3442855"/>
              <a:gd name="connsiteX52" fmla="*/ 1763355 w 12192000"/>
              <a:gd name="connsiteY52" fmla="*/ 3224928 h 3442855"/>
              <a:gd name="connsiteX53" fmla="*/ 1654444 w 12192000"/>
              <a:gd name="connsiteY53" fmla="*/ 3229661 h 3442855"/>
              <a:gd name="connsiteX54" fmla="*/ 1629483 w 12192000"/>
              <a:gd name="connsiteY54" fmla="*/ 3232675 h 3442855"/>
              <a:gd name="connsiteX55" fmla="*/ 1573012 w 12192000"/>
              <a:gd name="connsiteY55" fmla="*/ 3250275 h 3442855"/>
              <a:gd name="connsiteX56" fmla="*/ 1525936 w 12192000"/>
              <a:gd name="connsiteY56" fmla="*/ 3243056 h 3442855"/>
              <a:gd name="connsiteX57" fmla="*/ 1515932 w 12192000"/>
              <a:gd name="connsiteY57" fmla="*/ 3243699 h 3442855"/>
              <a:gd name="connsiteX58" fmla="*/ 1418247 w 12192000"/>
              <a:gd name="connsiteY58" fmla="*/ 3236042 h 3442855"/>
              <a:gd name="connsiteX59" fmla="*/ 1311781 w 12192000"/>
              <a:gd name="connsiteY59" fmla="*/ 3207733 h 3442855"/>
              <a:gd name="connsiteX60" fmla="*/ 1287526 w 12192000"/>
              <a:gd name="connsiteY60" fmla="*/ 3195564 h 3442855"/>
              <a:gd name="connsiteX61" fmla="*/ 1275912 w 12192000"/>
              <a:gd name="connsiteY61" fmla="*/ 3202348 h 3442855"/>
              <a:gd name="connsiteX62" fmla="*/ 1160923 w 12192000"/>
              <a:gd name="connsiteY62" fmla="*/ 3219676 h 3442855"/>
              <a:gd name="connsiteX63" fmla="*/ 909690 w 12192000"/>
              <a:gd name="connsiteY63" fmla="*/ 3216919 h 3442855"/>
              <a:gd name="connsiteX64" fmla="*/ 764020 w 12192000"/>
              <a:gd name="connsiteY64" fmla="*/ 3235844 h 3442855"/>
              <a:gd name="connsiteX65" fmla="*/ 701915 w 12192000"/>
              <a:gd name="connsiteY65" fmla="*/ 3250223 h 3442855"/>
              <a:gd name="connsiteX66" fmla="*/ 463292 w 12192000"/>
              <a:gd name="connsiteY66" fmla="*/ 3316636 h 3442855"/>
              <a:gd name="connsiteX67" fmla="*/ 369865 w 12192000"/>
              <a:gd name="connsiteY67" fmla="*/ 3339094 h 3442855"/>
              <a:gd name="connsiteX68" fmla="*/ 318911 w 12192000"/>
              <a:gd name="connsiteY68" fmla="*/ 3367912 h 3442855"/>
              <a:gd name="connsiteX69" fmla="*/ 119548 w 12192000"/>
              <a:gd name="connsiteY69" fmla="*/ 3404651 h 3442855"/>
              <a:gd name="connsiteX70" fmla="*/ 0 w 12192000"/>
              <a:gd name="connsiteY70" fmla="*/ 3414000 h 3442855"/>
              <a:gd name="connsiteX71" fmla="*/ 0 w 12192000"/>
              <a:gd name="connsiteY71" fmla="*/ 2 h 3442855"/>
              <a:gd name="connsiteX72" fmla="*/ 3459904 w 12192000"/>
              <a:gd name="connsiteY72" fmla="*/ 1 h 3442855"/>
              <a:gd name="connsiteX73" fmla="*/ 3459907 w 12192000"/>
              <a:gd name="connsiteY73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31611 w 12192000"/>
              <a:gd name="connsiteY51" fmla="*/ 3205201 h 3442855"/>
              <a:gd name="connsiteX52" fmla="*/ 1763355 w 12192000"/>
              <a:gd name="connsiteY52" fmla="*/ 3224928 h 3442855"/>
              <a:gd name="connsiteX53" fmla="*/ 1654444 w 12192000"/>
              <a:gd name="connsiteY53" fmla="*/ 3229661 h 3442855"/>
              <a:gd name="connsiteX54" fmla="*/ 1629483 w 12192000"/>
              <a:gd name="connsiteY54" fmla="*/ 3232675 h 3442855"/>
              <a:gd name="connsiteX55" fmla="*/ 1573012 w 12192000"/>
              <a:gd name="connsiteY55" fmla="*/ 3250275 h 3442855"/>
              <a:gd name="connsiteX56" fmla="*/ 1525936 w 12192000"/>
              <a:gd name="connsiteY56" fmla="*/ 3243056 h 3442855"/>
              <a:gd name="connsiteX57" fmla="*/ 1515932 w 12192000"/>
              <a:gd name="connsiteY57" fmla="*/ 3243699 h 3442855"/>
              <a:gd name="connsiteX58" fmla="*/ 1418247 w 12192000"/>
              <a:gd name="connsiteY58" fmla="*/ 3236042 h 3442855"/>
              <a:gd name="connsiteX59" fmla="*/ 1311781 w 12192000"/>
              <a:gd name="connsiteY59" fmla="*/ 3207733 h 3442855"/>
              <a:gd name="connsiteX60" fmla="*/ 1287526 w 12192000"/>
              <a:gd name="connsiteY60" fmla="*/ 3195564 h 3442855"/>
              <a:gd name="connsiteX61" fmla="*/ 1275912 w 12192000"/>
              <a:gd name="connsiteY61" fmla="*/ 3202348 h 3442855"/>
              <a:gd name="connsiteX62" fmla="*/ 1160923 w 12192000"/>
              <a:gd name="connsiteY62" fmla="*/ 3219676 h 3442855"/>
              <a:gd name="connsiteX63" fmla="*/ 909690 w 12192000"/>
              <a:gd name="connsiteY63" fmla="*/ 3216919 h 3442855"/>
              <a:gd name="connsiteX64" fmla="*/ 764020 w 12192000"/>
              <a:gd name="connsiteY64" fmla="*/ 3235844 h 3442855"/>
              <a:gd name="connsiteX65" fmla="*/ 701915 w 12192000"/>
              <a:gd name="connsiteY65" fmla="*/ 3250223 h 3442855"/>
              <a:gd name="connsiteX66" fmla="*/ 463292 w 12192000"/>
              <a:gd name="connsiteY66" fmla="*/ 3316636 h 3442855"/>
              <a:gd name="connsiteX67" fmla="*/ 369865 w 12192000"/>
              <a:gd name="connsiteY67" fmla="*/ 3339094 h 3442855"/>
              <a:gd name="connsiteX68" fmla="*/ 318911 w 12192000"/>
              <a:gd name="connsiteY68" fmla="*/ 3367912 h 3442855"/>
              <a:gd name="connsiteX69" fmla="*/ 119548 w 12192000"/>
              <a:gd name="connsiteY69" fmla="*/ 3404651 h 3442855"/>
              <a:gd name="connsiteX70" fmla="*/ 0 w 12192000"/>
              <a:gd name="connsiteY70" fmla="*/ 3414000 h 3442855"/>
              <a:gd name="connsiteX71" fmla="*/ 0 w 12192000"/>
              <a:gd name="connsiteY71" fmla="*/ 2 h 3442855"/>
              <a:gd name="connsiteX72" fmla="*/ 3459904 w 12192000"/>
              <a:gd name="connsiteY72" fmla="*/ 1 h 3442855"/>
              <a:gd name="connsiteX73" fmla="*/ 3459907 w 12192000"/>
              <a:gd name="connsiteY73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31611 w 12192000"/>
              <a:gd name="connsiteY51" fmla="*/ 3205201 h 3442855"/>
              <a:gd name="connsiteX52" fmla="*/ 1654444 w 12192000"/>
              <a:gd name="connsiteY52" fmla="*/ 3229661 h 3442855"/>
              <a:gd name="connsiteX53" fmla="*/ 1629483 w 12192000"/>
              <a:gd name="connsiteY53" fmla="*/ 3232675 h 3442855"/>
              <a:gd name="connsiteX54" fmla="*/ 1573012 w 12192000"/>
              <a:gd name="connsiteY54" fmla="*/ 3250275 h 3442855"/>
              <a:gd name="connsiteX55" fmla="*/ 1525936 w 12192000"/>
              <a:gd name="connsiteY55" fmla="*/ 3243056 h 3442855"/>
              <a:gd name="connsiteX56" fmla="*/ 1515932 w 12192000"/>
              <a:gd name="connsiteY56" fmla="*/ 3243699 h 3442855"/>
              <a:gd name="connsiteX57" fmla="*/ 1418247 w 12192000"/>
              <a:gd name="connsiteY57" fmla="*/ 3236042 h 3442855"/>
              <a:gd name="connsiteX58" fmla="*/ 1311781 w 12192000"/>
              <a:gd name="connsiteY58" fmla="*/ 3207733 h 3442855"/>
              <a:gd name="connsiteX59" fmla="*/ 1287526 w 12192000"/>
              <a:gd name="connsiteY59" fmla="*/ 3195564 h 3442855"/>
              <a:gd name="connsiteX60" fmla="*/ 1275912 w 12192000"/>
              <a:gd name="connsiteY60" fmla="*/ 3202348 h 3442855"/>
              <a:gd name="connsiteX61" fmla="*/ 1160923 w 12192000"/>
              <a:gd name="connsiteY61" fmla="*/ 3219676 h 3442855"/>
              <a:gd name="connsiteX62" fmla="*/ 909690 w 12192000"/>
              <a:gd name="connsiteY62" fmla="*/ 3216919 h 3442855"/>
              <a:gd name="connsiteX63" fmla="*/ 764020 w 12192000"/>
              <a:gd name="connsiteY63" fmla="*/ 3235844 h 3442855"/>
              <a:gd name="connsiteX64" fmla="*/ 701915 w 12192000"/>
              <a:gd name="connsiteY64" fmla="*/ 3250223 h 3442855"/>
              <a:gd name="connsiteX65" fmla="*/ 463292 w 12192000"/>
              <a:gd name="connsiteY65" fmla="*/ 3316636 h 3442855"/>
              <a:gd name="connsiteX66" fmla="*/ 369865 w 12192000"/>
              <a:gd name="connsiteY66" fmla="*/ 3339094 h 3442855"/>
              <a:gd name="connsiteX67" fmla="*/ 318911 w 12192000"/>
              <a:gd name="connsiteY67" fmla="*/ 3367912 h 3442855"/>
              <a:gd name="connsiteX68" fmla="*/ 119548 w 12192000"/>
              <a:gd name="connsiteY68" fmla="*/ 3404651 h 3442855"/>
              <a:gd name="connsiteX69" fmla="*/ 0 w 12192000"/>
              <a:gd name="connsiteY69" fmla="*/ 3414000 h 3442855"/>
              <a:gd name="connsiteX70" fmla="*/ 0 w 12192000"/>
              <a:gd name="connsiteY70" fmla="*/ 2 h 3442855"/>
              <a:gd name="connsiteX71" fmla="*/ 3459904 w 12192000"/>
              <a:gd name="connsiteY71" fmla="*/ 1 h 3442855"/>
              <a:gd name="connsiteX72" fmla="*/ 3459907 w 12192000"/>
              <a:gd name="connsiteY72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31611 w 12192000"/>
              <a:gd name="connsiteY51" fmla="*/ 3205201 h 3442855"/>
              <a:gd name="connsiteX52" fmla="*/ 1654444 w 12192000"/>
              <a:gd name="connsiteY52" fmla="*/ 3229661 h 3442855"/>
              <a:gd name="connsiteX53" fmla="*/ 1573012 w 12192000"/>
              <a:gd name="connsiteY53" fmla="*/ 3250275 h 3442855"/>
              <a:gd name="connsiteX54" fmla="*/ 1525936 w 12192000"/>
              <a:gd name="connsiteY54" fmla="*/ 3243056 h 3442855"/>
              <a:gd name="connsiteX55" fmla="*/ 1515932 w 12192000"/>
              <a:gd name="connsiteY55" fmla="*/ 3243699 h 3442855"/>
              <a:gd name="connsiteX56" fmla="*/ 1418247 w 12192000"/>
              <a:gd name="connsiteY56" fmla="*/ 3236042 h 3442855"/>
              <a:gd name="connsiteX57" fmla="*/ 1311781 w 12192000"/>
              <a:gd name="connsiteY57" fmla="*/ 3207733 h 3442855"/>
              <a:gd name="connsiteX58" fmla="*/ 1287526 w 12192000"/>
              <a:gd name="connsiteY58" fmla="*/ 3195564 h 3442855"/>
              <a:gd name="connsiteX59" fmla="*/ 1275912 w 12192000"/>
              <a:gd name="connsiteY59" fmla="*/ 3202348 h 3442855"/>
              <a:gd name="connsiteX60" fmla="*/ 1160923 w 12192000"/>
              <a:gd name="connsiteY60" fmla="*/ 3219676 h 3442855"/>
              <a:gd name="connsiteX61" fmla="*/ 909690 w 12192000"/>
              <a:gd name="connsiteY61" fmla="*/ 3216919 h 3442855"/>
              <a:gd name="connsiteX62" fmla="*/ 764020 w 12192000"/>
              <a:gd name="connsiteY62" fmla="*/ 3235844 h 3442855"/>
              <a:gd name="connsiteX63" fmla="*/ 701915 w 12192000"/>
              <a:gd name="connsiteY63" fmla="*/ 3250223 h 3442855"/>
              <a:gd name="connsiteX64" fmla="*/ 463292 w 12192000"/>
              <a:gd name="connsiteY64" fmla="*/ 3316636 h 3442855"/>
              <a:gd name="connsiteX65" fmla="*/ 369865 w 12192000"/>
              <a:gd name="connsiteY65" fmla="*/ 3339094 h 3442855"/>
              <a:gd name="connsiteX66" fmla="*/ 318911 w 12192000"/>
              <a:gd name="connsiteY66" fmla="*/ 3367912 h 3442855"/>
              <a:gd name="connsiteX67" fmla="*/ 119548 w 12192000"/>
              <a:gd name="connsiteY67" fmla="*/ 3404651 h 3442855"/>
              <a:gd name="connsiteX68" fmla="*/ 0 w 12192000"/>
              <a:gd name="connsiteY68" fmla="*/ 3414000 h 3442855"/>
              <a:gd name="connsiteX69" fmla="*/ 0 w 12192000"/>
              <a:gd name="connsiteY69" fmla="*/ 2 h 3442855"/>
              <a:gd name="connsiteX70" fmla="*/ 3459904 w 12192000"/>
              <a:gd name="connsiteY70" fmla="*/ 1 h 3442855"/>
              <a:gd name="connsiteX71" fmla="*/ 3459907 w 12192000"/>
              <a:gd name="connsiteY71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31611 w 12192000"/>
              <a:gd name="connsiteY51" fmla="*/ 3205201 h 3442855"/>
              <a:gd name="connsiteX52" fmla="*/ 1715859 w 12192000"/>
              <a:gd name="connsiteY52" fmla="*/ 3229661 h 3442855"/>
              <a:gd name="connsiteX53" fmla="*/ 1573012 w 12192000"/>
              <a:gd name="connsiteY53" fmla="*/ 3250275 h 3442855"/>
              <a:gd name="connsiteX54" fmla="*/ 1525936 w 12192000"/>
              <a:gd name="connsiteY54" fmla="*/ 3243056 h 3442855"/>
              <a:gd name="connsiteX55" fmla="*/ 1515932 w 12192000"/>
              <a:gd name="connsiteY55" fmla="*/ 3243699 h 3442855"/>
              <a:gd name="connsiteX56" fmla="*/ 1418247 w 12192000"/>
              <a:gd name="connsiteY56" fmla="*/ 3236042 h 3442855"/>
              <a:gd name="connsiteX57" fmla="*/ 1311781 w 12192000"/>
              <a:gd name="connsiteY57" fmla="*/ 3207733 h 3442855"/>
              <a:gd name="connsiteX58" fmla="*/ 1287526 w 12192000"/>
              <a:gd name="connsiteY58" fmla="*/ 3195564 h 3442855"/>
              <a:gd name="connsiteX59" fmla="*/ 1275912 w 12192000"/>
              <a:gd name="connsiteY59" fmla="*/ 3202348 h 3442855"/>
              <a:gd name="connsiteX60" fmla="*/ 1160923 w 12192000"/>
              <a:gd name="connsiteY60" fmla="*/ 3219676 h 3442855"/>
              <a:gd name="connsiteX61" fmla="*/ 909690 w 12192000"/>
              <a:gd name="connsiteY61" fmla="*/ 3216919 h 3442855"/>
              <a:gd name="connsiteX62" fmla="*/ 764020 w 12192000"/>
              <a:gd name="connsiteY62" fmla="*/ 3235844 h 3442855"/>
              <a:gd name="connsiteX63" fmla="*/ 701915 w 12192000"/>
              <a:gd name="connsiteY63" fmla="*/ 3250223 h 3442855"/>
              <a:gd name="connsiteX64" fmla="*/ 463292 w 12192000"/>
              <a:gd name="connsiteY64" fmla="*/ 3316636 h 3442855"/>
              <a:gd name="connsiteX65" fmla="*/ 369865 w 12192000"/>
              <a:gd name="connsiteY65" fmla="*/ 3339094 h 3442855"/>
              <a:gd name="connsiteX66" fmla="*/ 318911 w 12192000"/>
              <a:gd name="connsiteY66" fmla="*/ 3367912 h 3442855"/>
              <a:gd name="connsiteX67" fmla="*/ 119548 w 12192000"/>
              <a:gd name="connsiteY67" fmla="*/ 3404651 h 3442855"/>
              <a:gd name="connsiteX68" fmla="*/ 0 w 12192000"/>
              <a:gd name="connsiteY68" fmla="*/ 3414000 h 3442855"/>
              <a:gd name="connsiteX69" fmla="*/ 0 w 12192000"/>
              <a:gd name="connsiteY69" fmla="*/ 2 h 3442855"/>
              <a:gd name="connsiteX70" fmla="*/ 3459904 w 12192000"/>
              <a:gd name="connsiteY70" fmla="*/ 1 h 3442855"/>
              <a:gd name="connsiteX71" fmla="*/ 3459907 w 12192000"/>
              <a:gd name="connsiteY71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32874 w 12192000"/>
              <a:gd name="connsiteY33" fmla="*/ 2826106 h 3442855"/>
              <a:gd name="connsiteX34" fmla="*/ 9340481 w 12192000"/>
              <a:gd name="connsiteY34" fmla="*/ 2831628 h 3442855"/>
              <a:gd name="connsiteX35" fmla="*/ 9191002 w 12192000"/>
              <a:gd name="connsiteY35" fmla="*/ 2776544 h 3442855"/>
              <a:gd name="connsiteX36" fmla="*/ 9181756 w 12192000"/>
              <a:gd name="connsiteY36" fmla="*/ 2773801 h 3442855"/>
              <a:gd name="connsiteX37" fmla="*/ 8912415 w 12192000"/>
              <a:gd name="connsiteY37" fmla="*/ 2765023 h 3442855"/>
              <a:gd name="connsiteX38" fmla="*/ 7709716 w 12192000"/>
              <a:gd name="connsiteY38" fmla="*/ 2795956 h 3442855"/>
              <a:gd name="connsiteX39" fmla="*/ 6923164 w 12192000"/>
              <a:gd name="connsiteY39" fmla="*/ 2920980 h 3442855"/>
              <a:gd name="connsiteX40" fmla="*/ 3308915 w 12192000"/>
              <a:gd name="connsiteY40" fmla="*/ 3049912 h 3442855"/>
              <a:gd name="connsiteX41" fmla="*/ 2643050 w 12192000"/>
              <a:gd name="connsiteY41" fmla="*/ 3112559 h 3442855"/>
              <a:gd name="connsiteX42" fmla="*/ 2426006 w 12192000"/>
              <a:gd name="connsiteY42" fmla="*/ 3161942 h 3442855"/>
              <a:gd name="connsiteX43" fmla="*/ 2291811 w 12192000"/>
              <a:gd name="connsiteY43" fmla="*/ 3176941 h 3442855"/>
              <a:gd name="connsiteX44" fmla="*/ 2201685 w 12192000"/>
              <a:gd name="connsiteY44" fmla="*/ 3200625 h 3442855"/>
              <a:gd name="connsiteX45" fmla="*/ 2046141 w 12192000"/>
              <a:gd name="connsiteY45" fmla="*/ 3203263 h 3442855"/>
              <a:gd name="connsiteX46" fmla="*/ 1953987 w 12192000"/>
              <a:gd name="connsiteY46" fmla="*/ 3176250 h 3442855"/>
              <a:gd name="connsiteX47" fmla="*/ 1924440 w 12192000"/>
              <a:gd name="connsiteY47" fmla="*/ 3170393 h 3442855"/>
              <a:gd name="connsiteX48" fmla="*/ 1907653 w 12192000"/>
              <a:gd name="connsiteY48" fmla="*/ 3175484 h 3442855"/>
              <a:gd name="connsiteX49" fmla="*/ 1856828 w 12192000"/>
              <a:gd name="connsiteY49" fmla="*/ 3184705 h 3442855"/>
              <a:gd name="connsiteX50" fmla="*/ 1831611 w 12192000"/>
              <a:gd name="connsiteY50" fmla="*/ 3205201 h 3442855"/>
              <a:gd name="connsiteX51" fmla="*/ 1715859 w 12192000"/>
              <a:gd name="connsiteY51" fmla="*/ 3229661 h 3442855"/>
              <a:gd name="connsiteX52" fmla="*/ 1573012 w 12192000"/>
              <a:gd name="connsiteY52" fmla="*/ 3250275 h 3442855"/>
              <a:gd name="connsiteX53" fmla="*/ 1525936 w 12192000"/>
              <a:gd name="connsiteY53" fmla="*/ 3243056 h 3442855"/>
              <a:gd name="connsiteX54" fmla="*/ 1515932 w 12192000"/>
              <a:gd name="connsiteY54" fmla="*/ 3243699 h 3442855"/>
              <a:gd name="connsiteX55" fmla="*/ 1418247 w 12192000"/>
              <a:gd name="connsiteY55" fmla="*/ 3236042 h 3442855"/>
              <a:gd name="connsiteX56" fmla="*/ 1311781 w 12192000"/>
              <a:gd name="connsiteY56" fmla="*/ 3207733 h 3442855"/>
              <a:gd name="connsiteX57" fmla="*/ 1287526 w 12192000"/>
              <a:gd name="connsiteY57" fmla="*/ 3195564 h 3442855"/>
              <a:gd name="connsiteX58" fmla="*/ 1275912 w 12192000"/>
              <a:gd name="connsiteY58" fmla="*/ 3202348 h 3442855"/>
              <a:gd name="connsiteX59" fmla="*/ 1160923 w 12192000"/>
              <a:gd name="connsiteY59" fmla="*/ 3219676 h 3442855"/>
              <a:gd name="connsiteX60" fmla="*/ 909690 w 12192000"/>
              <a:gd name="connsiteY60" fmla="*/ 3216919 h 3442855"/>
              <a:gd name="connsiteX61" fmla="*/ 764020 w 12192000"/>
              <a:gd name="connsiteY61" fmla="*/ 3235844 h 3442855"/>
              <a:gd name="connsiteX62" fmla="*/ 701915 w 12192000"/>
              <a:gd name="connsiteY62" fmla="*/ 3250223 h 3442855"/>
              <a:gd name="connsiteX63" fmla="*/ 463292 w 12192000"/>
              <a:gd name="connsiteY63" fmla="*/ 3316636 h 3442855"/>
              <a:gd name="connsiteX64" fmla="*/ 369865 w 12192000"/>
              <a:gd name="connsiteY64" fmla="*/ 3339094 h 3442855"/>
              <a:gd name="connsiteX65" fmla="*/ 318911 w 12192000"/>
              <a:gd name="connsiteY65" fmla="*/ 3367912 h 3442855"/>
              <a:gd name="connsiteX66" fmla="*/ 119548 w 12192000"/>
              <a:gd name="connsiteY66" fmla="*/ 3404651 h 3442855"/>
              <a:gd name="connsiteX67" fmla="*/ 0 w 12192000"/>
              <a:gd name="connsiteY67" fmla="*/ 3414000 h 3442855"/>
              <a:gd name="connsiteX68" fmla="*/ 0 w 12192000"/>
              <a:gd name="connsiteY68" fmla="*/ 2 h 3442855"/>
              <a:gd name="connsiteX69" fmla="*/ 3459904 w 12192000"/>
              <a:gd name="connsiteY69" fmla="*/ 1 h 3442855"/>
              <a:gd name="connsiteX70" fmla="*/ 3459907 w 12192000"/>
              <a:gd name="connsiteY70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71588 w 12192000"/>
              <a:gd name="connsiteY11" fmla="*/ 3113441 h 3442855"/>
              <a:gd name="connsiteX12" fmla="*/ 11270977 w 12192000"/>
              <a:gd name="connsiteY12" fmla="*/ 3100396 h 3442855"/>
              <a:gd name="connsiteX13" fmla="*/ 11250574 w 12192000"/>
              <a:gd name="connsiteY13" fmla="*/ 3091174 h 3442855"/>
              <a:gd name="connsiteX14" fmla="*/ 11246505 w 12192000"/>
              <a:gd name="connsiteY14" fmla="*/ 3086783 h 3442855"/>
              <a:gd name="connsiteX15" fmla="*/ 11221805 w 12192000"/>
              <a:gd name="connsiteY15" fmla="*/ 3063540 h 3442855"/>
              <a:gd name="connsiteX16" fmla="*/ 11135382 w 12192000"/>
              <a:gd name="connsiteY16" fmla="*/ 3062095 h 3442855"/>
              <a:gd name="connsiteX17" fmla="*/ 11056771 w 12192000"/>
              <a:gd name="connsiteY17" fmla="*/ 3020684 h 3442855"/>
              <a:gd name="connsiteX18" fmla="*/ 10800887 w 12192000"/>
              <a:gd name="connsiteY18" fmla="*/ 2963080 h 3442855"/>
              <a:gd name="connsiteX19" fmla="*/ 10701230 w 12192000"/>
              <a:gd name="connsiteY19" fmla="*/ 2935785 h 3442855"/>
              <a:gd name="connsiteX20" fmla="*/ 10529686 w 12192000"/>
              <a:gd name="connsiteY20" fmla="*/ 2918071 h 3442855"/>
              <a:gd name="connsiteX21" fmla="*/ 10337584 w 12192000"/>
              <a:gd name="connsiteY21" fmla="*/ 2926238 h 3442855"/>
              <a:gd name="connsiteX22" fmla="*/ 10179941 w 12192000"/>
              <a:gd name="connsiteY22" fmla="*/ 2930174 h 3442855"/>
              <a:gd name="connsiteX23" fmla="*/ 10129038 w 12192000"/>
              <a:gd name="connsiteY23" fmla="*/ 2929992 h 3442855"/>
              <a:gd name="connsiteX24" fmla="*/ 10044809 w 12192000"/>
              <a:gd name="connsiteY24" fmla="*/ 2932587 h 3442855"/>
              <a:gd name="connsiteX25" fmla="*/ 9923926 w 12192000"/>
              <a:gd name="connsiteY25" fmla="*/ 2936679 h 3442855"/>
              <a:gd name="connsiteX26" fmla="*/ 9825938 w 12192000"/>
              <a:gd name="connsiteY26" fmla="*/ 2915287 h 3442855"/>
              <a:gd name="connsiteX27" fmla="*/ 9761662 w 12192000"/>
              <a:gd name="connsiteY27" fmla="*/ 2916695 h 3442855"/>
              <a:gd name="connsiteX28" fmla="*/ 9688436 w 12192000"/>
              <a:gd name="connsiteY28" fmla="*/ 2894364 h 3442855"/>
              <a:gd name="connsiteX29" fmla="*/ 9626359 w 12192000"/>
              <a:gd name="connsiteY29" fmla="*/ 2876388 h 3442855"/>
              <a:gd name="connsiteX30" fmla="*/ 9536686 w 12192000"/>
              <a:gd name="connsiteY30" fmla="*/ 2845662 h 3442855"/>
              <a:gd name="connsiteX31" fmla="*/ 9500517 w 12192000"/>
              <a:gd name="connsiteY31" fmla="*/ 2847197 h 3442855"/>
              <a:gd name="connsiteX32" fmla="*/ 9432874 w 12192000"/>
              <a:gd name="connsiteY32" fmla="*/ 2826106 h 3442855"/>
              <a:gd name="connsiteX33" fmla="*/ 9340481 w 12192000"/>
              <a:gd name="connsiteY33" fmla="*/ 2831628 h 3442855"/>
              <a:gd name="connsiteX34" fmla="*/ 9191002 w 12192000"/>
              <a:gd name="connsiteY34" fmla="*/ 2776544 h 3442855"/>
              <a:gd name="connsiteX35" fmla="*/ 9181756 w 12192000"/>
              <a:gd name="connsiteY35" fmla="*/ 2773801 h 3442855"/>
              <a:gd name="connsiteX36" fmla="*/ 8912415 w 12192000"/>
              <a:gd name="connsiteY36" fmla="*/ 2765023 h 3442855"/>
              <a:gd name="connsiteX37" fmla="*/ 7709716 w 12192000"/>
              <a:gd name="connsiteY37" fmla="*/ 2795956 h 3442855"/>
              <a:gd name="connsiteX38" fmla="*/ 6923164 w 12192000"/>
              <a:gd name="connsiteY38" fmla="*/ 2920980 h 3442855"/>
              <a:gd name="connsiteX39" fmla="*/ 3308915 w 12192000"/>
              <a:gd name="connsiteY39" fmla="*/ 3049912 h 3442855"/>
              <a:gd name="connsiteX40" fmla="*/ 2643050 w 12192000"/>
              <a:gd name="connsiteY40" fmla="*/ 3112559 h 3442855"/>
              <a:gd name="connsiteX41" fmla="*/ 2426006 w 12192000"/>
              <a:gd name="connsiteY41" fmla="*/ 3161942 h 3442855"/>
              <a:gd name="connsiteX42" fmla="*/ 2291811 w 12192000"/>
              <a:gd name="connsiteY42" fmla="*/ 3176941 h 3442855"/>
              <a:gd name="connsiteX43" fmla="*/ 2201685 w 12192000"/>
              <a:gd name="connsiteY43" fmla="*/ 3200625 h 3442855"/>
              <a:gd name="connsiteX44" fmla="*/ 2046141 w 12192000"/>
              <a:gd name="connsiteY44" fmla="*/ 3203263 h 3442855"/>
              <a:gd name="connsiteX45" fmla="*/ 1953987 w 12192000"/>
              <a:gd name="connsiteY45" fmla="*/ 3176250 h 3442855"/>
              <a:gd name="connsiteX46" fmla="*/ 1924440 w 12192000"/>
              <a:gd name="connsiteY46" fmla="*/ 3170393 h 3442855"/>
              <a:gd name="connsiteX47" fmla="*/ 1907653 w 12192000"/>
              <a:gd name="connsiteY47" fmla="*/ 3175484 h 3442855"/>
              <a:gd name="connsiteX48" fmla="*/ 1856828 w 12192000"/>
              <a:gd name="connsiteY48" fmla="*/ 3184705 h 3442855"/>
              <a:gd name="connsiteX49" fmla="*/ 1831611 w 12192000"/>
              <a:gd name="connsiteY49" fmla="*/ 3205201 h 3442855"/>
              <a:gd name="connsiteX50" fmla="*/ 1715859 w 12192000"/>
              <a:gd name="connsiteY50" fmla="*/ 3229661 h 3442855"/>
              <a:gd name="connsiteX51" fmla="*/ 1573012 w 12192000"/>
              <a:gd name="connsiteY51" fmla="*/ 3250275 h 3442855"/>
              <a:gd name="connsiteX52" fmla="*/ 1525936 w 12192000"/>
              <a:gd name="connsiteY52" fmla="*/ 3243056 h 3442855"/>
              <a:gd name="connsiteX53" fmla="*/ 1515932 w 12192000"/>
              <a:gd name="connsiteY53" fmla="*/ 3243699 h 3442855"/>
              <a:gd name="connsiteX54" fmla="*/ 1418247 w 12192000"/>
              <a:gd name="connsiteY54" fmla="*/ 3236042 h 3442855"/>
              <a:gd name="connsiteX55" fmla="*/ 1311781 w 12192000"/>
              <a:gd name="connsiteY55" fmla="*/ 3207733 h 3442855"/>
              <a:gd name="connsiteX56" fmla="*/ 1287526 w 12192000"/>
              <a:gd name="connsiteY56" fmla="*/ 3195564 h 3442855"/>
              <a:gd name="connsiteX57" fmla="*/ 1275912 w 12192000"/>
              <a:gd name="connsiteY57" fmla="*/ 3202348 h 3442855"/>
              <a:gd name="connsiteX58" fmla="*/ 1160923 w 12192000"/>
              <a:gd name="connsiteY58" fmla="*/ 3219676 h 3442855"/>
              <a:gd name="connsiteX59" fmla="*/ 909690 w 12192000"/>
              <a:gd name="connsiteY59" fmla="*/ 3216919 h 3442855"/>
              <a:gd name="connsiteX60" fmla="*/ 764020 w 12192000"/>
              <a:gd name="connsiteY60" fmla="*/ 3235844 h 3442855"/>
              <a:gd name="connsiteX61" fmla="*/ 701915 w 12192000"/>
              <a:gd name="connsiteY61" fmla="*/ 3250223 h 3442855"/>
              <a:gd name="connsiteX62" fmla="*/ 463292 w 12192000"/>
              <a:gd name="connsiteY62" fmla="*/ 3316636 h 3442855"/>
              <a:gd name="connsiteX63" fmla="*/ 369865 w 12192000"/>
              <a:gd name="connsiteY63" fmla="*/ 3339094 h 3442855"/>
              <a:gd name="connsiteX64" fmla="*/ 318911 w 12192000"/>
              <a:gd name="connsiteY64" fmla="*/ 3367912 h 3442855"/>
              <a:gd name="connsiteX65" fmla="*/ 119548 w 12192000"/>
              <a:gd name="connsiteY65" fmla="*/ 3404651 h 3442855"/>
              <a:gd name="connsiteX66" fmla="*/ 0 w 12192000"/>
              <a:gd name="connsiteY66" fmla="*/ 3414000 h 3442855"/>
              <a:gd name="connsiteX67" fmla="*/ 0 w 12192000"/>
              <a:gd name="connsiteY67" fmla="*/ 2 h 3442855"/>
              <a:gd name="connsiteX68" fmla="*/ 3459904 w 12192000"/>
              <a:gd name="connsiteY68" fmla="*/ 1 h 3442855"/>
              <a:gd name="connsiteX69" fmla="*/ 3459907 w 12192000"/>
              <a:gd name="connsiteY69" fmla="*/ 0 h 3442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2192000" h="3442855">
                <a:moveTo>
                  <a:pt x="3459907" y="0"/>
                </a:moveTo>
                <a:lnTo>
                  <a:pt x="12192000" y="0"/>
                </a:lnTo>
                <a:lnTo>
                  <a:pt x="12192000" y="3442855"/>
                </a:lnTo>
                <a:lnTo>
                  <a:pt x="12076094" y="3423357"/>
                </a:lnTo>
                <a:cubicBezTo>
                  <a:pt x="12005159" y="3438127"/>
                  <a:pt x="12014346" y="3381657"/>
                  <a:pt x="11974360" y="3396494"/>
                </a:cubicBezTo>
                <a:cubicBezTo>
                  <a:pt x="11904719" y="3371812"/>
                  <a:pt x="11861782" y="3344051"/>
                  <a:pt x="11825709" y="3356473"/>
                </a:cubicBezTo>
                <a:cubicBezTo>
                  <a:pt x="11795915" y="3337312"/>
                  <a:pt x="11776282" y="3287434"/>
                  <a:pt x="11731940" y="3297768"/>
                </a:cubicBezTo>
                <a:cubicBezTo>
                  <a:pt x="11745979" y="3276550"/>
                  <a:pt x="11683245" y="3292173"/>
                  <a:pt x="11676634" y="3269119"/>
                </a:cubicBezTo>
                <a:cubicBezTo>
                  <a:pt x="11673835" y="3250701"/>
                  <a:pt x="11654148" y="3251146"/>
                  <a:pt x="11639416" y="3243537"/>
                </a:cubicBezTo>
                <a:cubicBezTo>
                  <a:pt x="11629359" y="3224298"/>
                  <a:pt x="11554687" y="3202798"/>
                  <a:pt x="11528409" y="3203904"/>
                </a:cubicBezTo>
                <a:cubicBezTo>
                  <a:pt x="11453995" y="3217978"/>
                  <a:pt x="11397027" y="3139530"/>
                  <a:pt x="11337600" y="3148858"/>
                </a:cubicBezTo>
                <a:cubicBezTo>
                  <a:pt x="11294796" y="3133781"/>
                  <a:pt x="11282692" y="3121518"/>
                  <a:pt x="11271588" y="3113441"/>
                </a:cubicBezTo>
                <a:cubicBezTo>
                  <a:pt x="11271384" y="3109093"/>
                  <a:pt x="11271181" y="3104744"/>
                  <a:pt x="11270977" y="3100396"/>
                </a:cubicBezTo>
                <a:lnTo>
                  <a:pt x="11250574" y="3091174"/>
                </a:lnTo>
                <a:lnTo>
                  <a:pt x="11246505" y="3086783"/>
                </a:lnTo>
                <a:cubicBezTo>
                  <a:pt x="11238764" y="3078354"/>
                  <a:pt x="11230851" y="3070308"/>
                  <a:pt x="11221805" y="3063540"/>
                </a:cubicBezTo>
                <a:cubicBezTo>
                  <a:pt x="11194819" y="3110734"/>
                  <a:pt x="11140396" y="3013748"/>
                  <a:pt x="11135382" y="3062095"/>
                </a:cubicBezTo>
                <a:cubicBezTo>
                  <a:pt x="11080975" y="3033115"/>
                  <a:pt x="11090475" y="3086737"/>
                  <a:pt x="11056771" y="3020684"/>
                </a:cubicBezTo>
                <a:cubicBezTo>
                  <a:pt x="10950489" y="2984550"/>
                  <a:pt x="10968513" y="2976705"/>
                  <a:pt x="10800887" y="2963080"/>
                </a:cubicBezTo>
                <a:cubicBezTo>
                  <a:pt x="10782723" y="2947697"/>
                  <a:pt x="10721294" y="2942886"/>
                  <a:pt x="10701230" y="2935785"/>
                </a:cubicBezTo>
                <a:lnTo>
                  <a:pt x="10529686" y="2918071"/>
                </a:lnTo>
                <a:cubicBezTo>
                  <a:pt x="10467898" y="2936564"/>
                  <a:pt x="10391723" y="2920684"/>
                  <a:pt x="10337584" y="2926238"/>
                </a:cubicBezTo>
                <a:cubicBezTo>
                  <a:pt x="10271486" y="2936266"/>
                  <a:pt x="10261085" y="2903356"/>
                  <a:pt x="10179941" y="2930174"/>
                </a:cubicBezTo>
                <a:cubicBezTo>
                  <a:pt x="10171294" y="2901323"/>
                  <a:pt x="10143743" y="2928373"/>
                  <a:pt x="10129038" y="2929992"/>
                </a:cubicBezTo>
                <a:cubicBezTo>
                  <a:pt x="10111049" y="2935411"/>
                  <a:pt x="10080763" y="2928965"/>
                  <a:pt x="10044809" y="2932587"/>
                </a:cubicBezTo>
                <a:cubicBezTo>
                  <a:pt x="9986964" y="2934979"/>
                  <a:pt x="10040427" y="2926217"/>
                  <a:pt x="9923926" y="2936679"/>
                </a:cubicBezTo>
                <a:cubicBezTo>
                  <a:pt x="9890801" y="2937500"/>
                  <a:pt x="9863184" y="2908407"/>
                  <a:pt x="9825938" y="2915287"/>
                </a:cubicBezTo>
                <a:lnTo>
                  <a:pt x="9761662" y="2916695"/>
                </a:lnTo>
                <a:lnTo>
                  <a:pt x="9688436" y="2894364"/>
                </a:lnTo>
                <a:lnTo>
                  <a:pt x="9626359" y="2876388"/>
                </a:lnTo>
                <a:lnTo>
                  <a:pt x="9536686" y="2845662"/>
                </a:lnTo>
                <a:cubicBezTo>
                  <a:pt x="9530621" y="2846717"/>
                  <a:pt x="9510170" y="2854046"/>
                  <a:pt x="9500517" y="2847197"/>
                </a:cubicBezTo>
                <a:lnTo>
                  <a:pt x="9432874" y="2826106"/>
                </a:lnTo>
                <a:cubicBezTo>
                  <a:pt x="9425326" y="2827008"/>
                  <a:pt x="9347481" y="2827961"/>
                  <a:pt x="9340481" y="2831628"/>
                </a:cubicBezTo>
                <a:cubicBezTo>
                  <a:pt x="9293603" y="2778331"/>
                  <a:pt x="9255558" y="2808341"/>
                  <a:pt x="9191002" y="2776544"/>
                </a:cubicBezTo>
                <a:lnTo>
                  <a:pt x="9181756" y="2773801"/>
                </a:lnTo>
                <a:lnTo>
                  <a:pt x="8912415" y="2765023"/>
                </a:lnTo>
                <a:lnTo>
                  <a:pt x="7709716" y="2795956"/>
                </a:lnTo>
                <a:cubicBezTo>
                  <a:pt x="7352819" y="2829880"/>
                  <a:pt x="7380767" y="2943418"/>
                  <a:pt x="6923164" y="2920980"/>
                </a:cubicBezTo>
                <a:cubicBezTo>
                  <a:pt x="5970798" y="2826379"/>
                  <a:pt x="4381146" y="3024064"/>
                  <a:pt x="3308915" y="3049912"/>
                </a:cubicBezTo>
                <a:cubicBezTo>
                  <a:pt x="3098453" y="3075471"/>
                  <a:pt x="2865005" y="3091676"/>
                  <a:pt x="2643050" y="3112559"/>
                </a:cubicBezTo>
                <a:lnTo>
                  <a:pt x="2426006" y="3161942"/>
                </a:lnTo>
                <a:lnTo>
                  <a:pt x="2291811" y="3176941"/>
                </a:lnTo>
                <a:lnTo>
                  <a:pt x="2201685" y="3200625"/>
                </a:lnTo>
                <a:cubicBezTo>
                  <a:pt x="2115718" y="3217427"/>
                  <a:pt x="2132108" y="3186461"/>
                  <a:pt x="2046141" y="3203263"/>
                </a:cubicBezTo>
                <a:cubicBezTo>
                  <a:pt x="2010569" y="3191771"/>
                  <a:pt x="1980262" y="3182883"/>
                  <a:pt x="1953987" y="3176250"/>
                </a:cubicBezTo>
                <a:lnTo>
                  <a:pt x="1924440" y="3170393"/>
                </a:lnTo>
                <a:lnTo>
                  <a:pt x="1907653" y="3175484"/>
                </a:lnTo>
                <a:cubicBezTo>
                  <a:pt x="1878061" y="3178004"/>
                  <a:pt x="1876006" y="3207968"/>
                  <a:pt x="1856828" y="3184705"/>
                </a:cubicBezTo>
                <a:lnTo>
                  <a:pt x="1831611" y="3205201"/>
                </a:lnTo>
                <a:lnTo>
                  <a:pt x="1715859" y="3229661"/>
                </a:lnTo>
                <a:lnTo>
                  <a:pt x="1573012" y="3250275"/>
                </a:lnTo>
                <a:lnTo>
                  <a:pt x="1525936" y="3243056"/>
                </a:lnTo>
                <a:lnTo>
                  <a:pt x="1515932" y="3243699"/>
                </a:lnTo>
                <a:cubicBezTo>
                  <a:pt x="1483797" y="3247820"/>
                  <a:pt x="1486309" y="3252662"/>
                  <a:pt x="1418247" y="3236042"/>
                </a:cubicBezTo>
                <a:cubicBezTo>
                  <a:pt x="1389292" y="3213946"/>
                  <a:pt x="1345427" y="3216968"/>
                  <a:pt x="1311781" y="3207733"/>
                </a:cubicBezTo>
                <a:lnTo>
                  <a:pt x="1287526" y="3195564"/>
                </a:lnTo>
                <a:lnTo>
                  <a:pt x="1275912" y="3202348"/>
                </a:lnTo>
                <a:cubicBezTo>
                  <a:pt x="1219626" y="3232740"/>
                  <a:pt x="1230867" y="3206674"/>
                  <a:pt x="1160923" y="3219676"/>
                </a:cubicBezTo>
                <a:cubicBezTo>
                  <a:pt x="1120939" y="3215839"/>
                  <a:pt x="1029087" y="3185516"/>
                  <a:pt x="909690" y="3216919"/>
                </a:cubicBezTo>
                <a:cubicBezTo>
                  <a:pt x="860463" y="3220671"/>
                  <a:pt x="794970" y="3221233"/>
                  <a:pt x="764020" y="3235844"/>
                </a:cubicBezTo>
                <a:cubicBezTo>
                  <a:pt x="713142" y="3261931"/>
                  <a:pt x="769145" y="3237498"/>
                  <a:pt x="701915" y="3250223"/>
                </a:cubicBezTo>
                <a:cubicBezTo>
                  <a:pt x="644188" y="3215027"/>
                  <a:pt x="531278" y="3284445"/>
                  <a:pt x="463292" y="3316636"/>
                </a:cubicBezTo>
                <a:cubicBezTo>
                  <a:pt x="456096" y="3336479"/>
                  <a:pt x="389128" y="3337531"/>
                  <a:pt x="369865" y="3339094"/>
                </a:cubicBezTo>
                <a:cubicBezTo>
                  <a:pt x="365488" y="3372375"/>
                  <a:pt x="330307" y="3346614"/>
                  <a:pt x="318911" y="3367912"/>
                </a:cubicBezTo>
                <a:cubicBezTo>
                  <a:pt x="256531" y="3381126"/>
                  <a:pt x="186611" y="3396061"/>
                  <a:pt x="119548" y="3404651"/>
                </a:cubicBezTo>
                <a:lnTo>
                  <a:pt x="0" y="3414000"/>
                </a:lnTo>
                <a:lnTo>
                  <a:pt x="0" y="2"/>
                </a:lnTo>
                <a:lnTo>
                  <a:pt x="3459904" y="1"/>
                </a:lnTo>
                <a:cubicBezTo>
                  <a:pt x="3459905" y="1"/>
                  <a:pt x="3459906" y="0"/>
                  <a:pt x="3459907" y="0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1C06D7E-D975-D61A-B499-0D0C03DDD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43314" y="1859419"/>
            <a:ext cx="9620251" cy="856248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000" kern="1200" dirty="0">
                <a:latin typeface="+mj-lt"/>
                <a:ea typeface="+mj-ea"/>
                <a:cs typeface="+mj-cs"/>
              </a:rPr>
              <a:t>Results</a:t>
            </a: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608CD17C-4A7C-477D-A659-BA8A89A78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71775" y="1609518"/>
            <a:ext cx="6610350" cy="2942351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351088C5-E559-0FB2-AAB9-D0A03A68C6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284" t="33186" r="24518" b="34597"/>
          <a:stretch/>
        </p:blipFill>
        <p:spPr>
          <a:xfrm>
            <a:off x="2771776" y="638177"/>
            <a:ext cx="6759408" cy="4015694"/>
          </a:xfrm>
          <a:prstGeom prst="rect">
            <a:avLst/>
          </a:prstGeom>
        </p:spPr>
      </p:pic>
      <p:sp>
        <p:nvSpPr>
          <p:cNvPr id="53" name="Content Placeholder 52">
            <a:extLst>
              <a:ext uri="{FF2B5EF4-FFF2-40B4-BE49-F238E27FC236}">
                <a16:creationId xmlns:a16="http://schemas.microsoft.com/office/drawing/2014/main" id="{3A0EB0AF-DD5D-29D0-1E7D-ACAB80E87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9275" y="4845083"/>
            <a:ext cx="8572500" cy="1374741"/>
          </a:xfrm>
        </p:spPr>
        <p:txBody>
          <a:bodyPr anchor="ctr">
            <a:normAutofit/>
          </a:bodyPr>
          <a:lstStyle/>
          <a:p>
            <a:pPr algn="ctr"/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area with the highest amount of microplastic is the area without mussels.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74542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0811073-89F5-46D6-83D8-BA7644649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3442855"/>
          </a:xfrm>
          <a:custGeom>
            <a:avLst/>
            <a:gdLst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330471 w 12192000"/>
              <a:gd name="connsiteY43" fmla="*/ 3148294 h 3442855"/>
              <a:gd name="connsiteX44" fmla="*/ 2325930 w 12192000"/>
              <a:gd name="connsiteY44" fmla="*/ 3149646 h 3442855"/>
              <a:gd name="connsiteX45" fmla="*/ 2304043 w 12192000"/>
              <a:gd name="connsiteY45" fmla="*/ 3152858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52083 w 12192000"/>
              <a:gd name="connsiteY51" fmla="*/ 3177905 h 3442855"/>
              <a:gd name="connsiteX52" fmla="*/ 1845479 w 12192000"/>
              <a:gd name="connsiteY52" fmla="*/ 3178329 h 3442855"/>
              <a:gd name="connsiteX53" fmla="*/ 1842652 w 12192000"/>
              <a:gd name="connsiteY53" fmla="*/ 3186535 h 3442855"/>
              <a:gd name="connsiteX54" fmla="*/ 1763355 w 12192000"/>
              <a:gd name="connsiteY54" fmla="*/ 3224928 h 3442855"/>
              <a:gd name="connsiteX55" fmla="*/ 1654444 w 12192000"/>
              <a:gd name="connsiteY55" fmla="*/ 3229661 h 3442855"/>
              <a:gd name="connsiteX56" fmla="*/ 1629483 w 12192000"/>
              <a:gd name="connsiteY56" fmla="*/ 3232675 h 3442855"/>
              <a:gd name="connsiteX57" fmla="*/ 1573012 w 12192000"/>
              <a:gd name="connsiteY57" fmla="*/ 3250275 h 3442855"/>
              <a:gd name="connsiteX58" fmla="*/ 1525936 w 12192000"/>
              <a:gd name="connsiteY58" fmla="*/ 3243056 h 3442855"/>
              <a:gd name="connsiteX59" fmla="*/ 1515932 w 12192000"/>
              <a:gd name="connsiteY59" fmla="*/ 3243699 h 3442855"/>
              <a:gd name="connsiteX60" fmla="*/ 1418247 w 12192000"/>
              <a:gd name="connsiteY60" fmla="*/ 3236042 h 3442855"/>
              <a:gd name="connsiteX61" fmla="*/ 1311781 w 12192000"/>
              <a:gd name="connsiteY61" fmla="*/ 3207733 h 3442855"/>
              <a:gd name="connsiteX62" fmla="*/ 1287526 w 12192000"/>
              <a:gd name="connsiteY62" fmla="*/ 3195564 h 3442855"/>
              <a:gd name="connsiteX63" fmla="*/ 1275912 w 12192000"/>
              <a:gd name="connsiteY63" fmla="*/ 3202348 h 3442855"/>
              <a:gd name="connsiteX64" fmla="*/ 1160923 w 12192000"/>
              <a:gd name="connsiteY64" fmla="*/ 3219676 h 3442855"/>
              <a:gd name="connsiteX65" fmla="*/ 909690 w 12192000"/>
              <a:gd name="connsiteY65" fmla="*/ 3216919 h 3442855"/>
              <a:gd name="connsiteX66" fmla="*/ 764020 w 12192000"/>
              <a:gd name="connsiteY66" fmla="*/ 3235844 h 3442855"/>
              <a:gd name="connsiteX67" fmla="*/ 701915 w 12192000"/>
              <a:gd name="connsiteY67" fmla="*/ 3250223 h 3442855"/>
              <a:gd name="connsiteX68" fmla="*/ 408701 w 12192000"/>
              <a:gd name="connsiteY68" fmla="*/ 3323460 h 3442855"/>
              <a:gd name="connsiteX69" fmla="*/ 369865 w 12192000"/>
              <a:gd name="connsiteY69" fmla="*/ 3339094 h 3442855"/>
              <a:gd name="connsiteX70" fmla="*/ 318911 w 12192000"/>
              <a:gd name="connsiteY70" fmla="*/ 3367912 h 3442855"/>
              <a:gd name="connsiteX71" fmla="*/ 119548 w 12192000"/>
              <a:gd name="connsiteY71" fmla="*/ 3404651 h 3442855"/>
              <a:gd name="connsiteX72" fmla="*/ 0 w 12192000"/>
              <a:gd name="connsiteY72" fmla="*/ 3414000 h 3442855"/>
              <a:gd name="connsiteX73" fmla="*/ 0 w 12192000"/>
              <a:gd name="connsiteY73" fmla="*/ 2 h 3442855"/>
              <a:gd name="connsiteX74" fmla="*/ 3459904 w 12192000"/>
              <a:gd name="connsiteY74" fmla="*/ 1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330471 w 12192000"/>
              <a:gd name="connsiteY43" fmla="*/ 3148294 h 3442855"/>
              <a:gd name="connsiteX44" fmla="*/ 2325930 w 12192000"/>
              <a:gd name="connsiteY44" fmla="*/ 3149646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52083 w 12192000"/>
              <a:gd name="connsiteY51" fmla="*/ 3177905 h 3442855"/>
              <a:gd name="connsiteX52" fmla="*/ 1845479 w 12192000"/>
              <a:gd name="connsiteY52" fmla="*/ 3178329 h 3442855"/>
              <a:gd name="connsiteX53" fmla="*/ 1842652 w 12192000"/>
              <a:gd name="connsiteY53" fmla="*/ 3186535 h 3442855"/>
              <a:gd name="connsiteX54" fmla="*/ 1763355 w 12192000"/>
              <a:gd name="connsiteY54" fmla="*/ 3224928 h 3442855"/>
              <a:gd name="connsiteX55" fmla="*/ 1654444 w 12192000"/>
              <a:gd name="connsiteY55" fmla="*/ 3229661 h 3442855"/>
              <a:gd name="connsiteX56" fmla="*/ 1629483 w 12192000"/>
              <a:gd name="connsiteY56" fmla="*/ 3232675 h 3442855"/>
              <a:gd name="connsiteX57" fmla="*/ 1573012 w 12192000"/>
              <a:gd name="connsiteY57" fmla="*/ 3250275 h 3442855"/>
              <a:gd name="connsiteX58" fmla="*/ 1525936 w 12192000"/>
              <a:gd name="connsiteY58" fmla="*/ 3243056 h 3442855"/>
              <a:gd name="connsiteX59" fmla="*/ 1515932 w 12192000"/>
              <a:gd name="connsiteY59" fmla="*/ 3243699 h 3442855"/>
              <a:gd name="connsiteX60" fmla="*/ 1418247 w 12192000"/>
              <a:gd name="connsiteY60" fmla="*/ 3236042 h 3442855"/>
              <a:gd name="connsiteX61" fmla="*/ 1311781 w 12192000"/>
              <a:gd name="connsiteY61" fmla="*/ 3207733 h 3442855"/>
              <a:gd name="connsiteX62" fmla="*/ 1287526 w 12192000"/>
              <a:gd name="connsiteY62" fmla="*/ 3195564 h 3442855"/>
              <a:gd name="connsiteX63" fmla="*/ 1275912 w 12192000"/>
              <a:gd name="connsiteY63" fmla="*/ 3202348 h 3442855"/>
              <a:gd name="connsiteX64" fmla="*/ 1160923 w 12192000"/>
              <a:gd name="connsiteY64" fmla="*/ 3219676 h 3442855"/>
              <a:gd name="connsiteX65" fmla="*/ 909690 w 12192000"/>
              <a:gd name="connsiteY65" fmla="*/ 3216919 h 3442855"/>
              <a:gd name="connsiteX66" fmla="*/ 764020 w 12192000"/>
              <a:gd name="connsiteY66" fmla="*/ 3235844 h 3442855"/>
              <a:gd name="connsiteX67" fmla="*/ 701915 w 12192000"/>
              <a:gd name="connsiteY67" fmla="*/ 3250223 h 3442855"/>
              <a:gd name="connsiteX68" fmla="*/ 408701 w 12192000"/>
              <a:gd name="connsiteY68" fmla="*/ 3323460 h 3442855"/>
              <a:gd name="connsiteX69" fmla="*/ 369865 w 12192000"/>
              <a:gd name="connsiteY69" fmla="*/ 3339094 h 3442855"/>
              <a:gd name="connsiteX70" fmla="*/ 318911 w 12192000"/>
              <a:gd name="connsiteY70" fmla="*/ 3367912 h 3442855"/>
              <a:gd name="connsiteX71" fmla="*/ 119548 w 12192000"/>
              <a:gd name="connsiteY71" fmla="*/ 3404651 h 3442855"/>
              <a:gd name="connsiteX72" fmla="*/ 0 w 12192000"/>
              <a:gd name="connsiteY72" fmla="*/ 3414000 h 3442855"/>
              <a:gd name="connsiteX73" fmla="*/ 0 w 12192000"/>
              <a:gd name="connsiteY73" fmla="*/ 2 h 3442855"/>
              <a:gd name="connsiteX74" fmla="*/ 3459904 w 12192000"/>
              <a:gd name="connsiteY74" fmla="*/ 1 h 3442855"/>
              <a:gd name="connsiteX75" fmla="*/ 3459907 w 12192000"/>
              <a:gd name="connsiteY75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330471 w 12192000"/>
              <a:gd name="connsiteY43" fmla="*/ 3148294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52083 w 12192000"/>
              <a:gd name="connsiteY51" fmla="*/ 3177905 h 3442855"/>
              <a:gd name="connsiteX52" fmla="*/ 1845479 w 12192000"/>
              <a:gd name="connsiteY52" fmla="*/ 3178329 h 3442855"/>
              <a:gd name="connsiteX53" fmla="*/ 1842652 w 12192000"/>
              <a:gd name="connsiteY53" fmla="*/ 3186535 h 3442855"/>
              <a:gd name="connsiteX54" fmla="*/ 1763355 w 12192000"/>
              <a:gd name="connsiteY54" fmla="*/ 3224928 h 3442855"/>
              <a:gd name="connsiteX55" fmla="*/ 1654444 w 12192000"/>
              <a:gd name="connsiteY55" fmla="*/ 3229661 h 3442855"/>
              <a:gd name="connsiteX56" fmla="*/ 1629483 w 12192000"/>
              <a:gd name="connsiteY56" fmla="*/ 3232675 h 3442855"/>
              <a:gd name="connsiteX57" fmla="*/ 1573012 w 12192000"/>
              <a:gd name="connsiteY57" fmla="*/ 3250275 h 3442855"/>
              <a:gd name="connsiteX58" fmla="*/ 1525936 w 12192000"/>
              <a:gd name="connsiteY58" fmla="*/ 3243056 h 3442855"/>
              <a:gd name="connsiteX59" fmla="*/ 1515932 w 12192000"/>
              <a:gd name="connsiteY59" fmla="*/ 3243699 h 3442855"/>
              <a:gd name="connsiteX60" fmla="*/ 1418247 w 12192000"/>
              <a:gd name="connsiteY60" fmla="*/ 3236042 h 3442855"/>
              <a:gd name="connsiteX61" fmla="*/ 1311781 w 12192000"/>
              <a:gd name="connsiteY61" fmla="*/ 3207733 h 3442855"/>
              <a:gd name="connsiteX62" fmla="*/ 1287526 w 12192000"/>
              <a:gd name="connsiteY62" fmla="*/ 3195564 h 3442855"/>
              <a:gd name="connsiteX63" fmla="*/ 1275912 w 12192000"/>
              <a:gd name="connsiteY63" fmla="*/ 3202348 h 3442855"/>
              <a:gd name="connsiteX64" fmla="*/ 1160923 w 12192000"/>
              <a:gd name="connsiteY64" fmla="*/ 3219676 h 3442855"/>
              <a:gd name="connsiteX65" fmla="*/ 909690 w 12192000"/>
              <a:gd name="connsiteY65" fmla="*/ 3216919 h 3442855"/>
              <a:gd name="connsiteX66" fmla="*/ 764020 w 12192000"/>
              <a:gd name="connsiteY66" fmla="*/ 3235844 h 3442855"/>
              <a:gd name="connsiteX67" fmla="*/ 701915 w 12192000"/>
              <a:gd name="connsiteY67" fmla="*/ 3250223 h 3442855"/>
              <a:gd name="connsiteX68" fmla="*/ 408701 w 12192000"/>
              <a:gd name="connsiteY68" fmla="*/ 3323460 h 3442855"/>
              <a:gd name="connsiteX69" fmla="*/ 369865 w 12192000"/>
              <a:gd name="connsiteY69" fmla="*/ 3339094 h 3442855"/>
              <a:gd name="connsiteX70" fmla="*/ 318911 w 12192000"/>
              <a:gd name="connsiteY70" fmla="*/ 3367912 h 3442855"/>
              <a:gd name="connsiteX71" fmla="*/ 119548 w 12192000"/>
              <a:gd name="connsiteY71" fmla="*/ 3404651 h 3442855"/>
              <a:gd name="connsiteX72" fmla="*/ 0 w 12192000"/>
              <a:gd name="connsiteY72" fmla="*/ 3414000 h 3442855"/>
              <a:gd name="connsiteX73" fmla="*/ 0 w 12192000"/>
              <a:gd name="connsiteY73" fmla="*/ 2 h 3442855"/>
              <a:gd name="connsiteX74" fmla="*/ 3459904 w 12192000"/>
              <a:gd name="connsiteY74" fmla="*/ 1 h 3442855"/>
              <a:gd name="connsiteX75" fmla="*/ 3459907 w 12192000"/>
              <a:gd name="connsiteY75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52083 w 12192000"/>
              <a:gd name="connsiteY51" fmla="*/ 3177905 h 3442855"/>
              <a:gd name="connsiteX52" fmla="*/ 1845479 w 12192000"/>
              <a:gd name="connsiteY52" fmla="*/ 3178329 h 3442855"/>
              <a:gd name="connsiteX53" fmla="*/ 1842652 w 12192000"/>
              <a:gd name="connsiteY53" fmla="*/ 3186535 h 3442855"/>
              <a:gd name="connsiteX54" fmla="*/ 1763355 w 12192000"/>
              <a:gd name="connsiteY54" fmla="*/ 3224928 h 3442855"/>
              <a:gd name="connsiteX55" fmla="*/ 1654444 w 12192000"/>
              <a:gd name="connsiteY55" fmla="*/ 3229661 h 3442855"/>
              <a:gd name="connsiteX56" fmla="*/ 1629483 w 12192000"/>
              <a:gd name="connsiteY56" fmla="*/ 3232675 h 3442855"/>
              <a:gd name="connsiteX57" fmla="*/ 1573012 w 12192000"/>
              <a:gd name="connsiteY57" fmla="*/ 3250275 h 3442855"/>
              <a:gd name="connsiteX58" fmla="*/ 1525936 w 12192000"/>
              <a:gd name="connsiteY58" fmla="*/ 3243056 h 3442855"/>
              <a:gd name="connsiteX59" fmla="*/ 1515932 w 12192000"/>
              <a:gd name="connsiteY59" fmla="*/ 3243699 h 3442855"/>
              <a:gd name="connsiteX60" fmla="*/ 1418247 w 12192000"/>
              <a:gd name="connsiteY60" fmla="*/ 3236042 h 3442855"/>
              <a:gd name="connsiteX61" fmla="*/ 1311781 w 12192000"/>
              <a:gd name="connsiteY61" fmla="*/ 3207733 h 3442855"/>
              <a:gd name="connsiteX62" fmla="*/ 1287526 w 12192000"/>
              <a:gd name="connsiteY62" fmla="*/ 3195564 h 3442855"/>
              <a:gd name="connsiteX63" fmla="*/ 1275912 w 12192000"/>
              <a:gd name="connsiteY63" fmla="*/ 3202348 h 3442855"/>
              <a:gd name="connsiteX64" fmla="*/ 1160923 w 12192000"/>
              <a:gd name="connsiteY64" fmla="*/ 3219676 h 3442855"/>
              <a:gd name="connsiteX65" fmla="*/ 909690 w 12192000"/>
              <a:gd name="connsiteY65" fmla="*/ 3216919 h 3442855"/>
              <a:gd name="connsiteX66" fmla="*/ 764020 w 12192000"/>
              <a:gd name="connsiteY66" fmla="*/ 3235844 h 3442855"/>
              <a:gd name="connsiteX67" fmla="*/ 701915 w 12192000"/>
              <a:gd name="connsiteY67" fmla="*/ 3250223 h 3442855"/>
              <a:gd name="connsiteX68" fmla="*/ 408701 w 12192000"/>
              <a:gd name="connsiteY68" fmla="*/ 3323460 h 3442855"/>
              <a:gd name="connsiteX69" fmla="*/ 369865 w 12192000"/>
              <a:gd name="connsiteY69" fmla="*/ 3339094 h 3442855"/>
              <a:gd name="connsiteX70" fmla="*/ 318911 w 12192000"/>
              <a:gd name="connsiteY70" fmla="*/ 3367912 h 3442855"/>
              <a:gd name="connsiteX71" fmla="*/ 119548 w 12192000"/>
              <a:gd name="connsiteY71" fmla="*/ 3404651 h 3442855"/>
              <a:gd name="connsiteX72" fmla="*/ 0 w 12192000"/>
              <a:gd name="connsiteY72" fmla="*/ 3414000 h 3442855"/>
              <a:gd name="connsiteX73" fmla="*/ 0 w 12192000"/>
              <a:gd name="connsiteY73" fmla="*/ 2 h 3442855"/>
              <a:gd name="connsiteX74" fmla="*/ 3459904 w 12192000"/>
              <a:gd name="connsiteY74" fmla="*/ 1 h 3442855"/>
              <a:gd name="connsiteX75" fmla="*/ 3459907 w 12192000"/>
              <a:gd name="connsiteY75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52083 w 12192000"/>
              <a:gd name="connsiteY51" fmla="*/ 3177905 h 3442855"/>
              <a:gd name="connsiteX52" fmla="*/ 1845479 w 12192000"/>
              <a:gd name="connsiteY52" fmla="*/ 3178329 h 3442855"/>
              <a:gd name="connsiteX53" fmla="*/ 1842652 w 12192000"/>
              <a:gd name="connsiteY53" fmla="*/ 3186535 h 3442855"/>
              <a:gd name="connsiteX54" fmla="*/ 1763355 w 12192000"/>
              <a:gd name="connsiteY54" fmla="*/ 3224928 h 3442855"/>
              <a:gd name="connsiteX55" fmla="*/ 1654444 w 12192000"/>
              <a:gd name="connsiteY55" fmla="*/ 3229661 h 3442855"/>
              <a:gd name="connsiteX56" fmla="*/ 1629483 w 12192000"/>
              <a:gd name="connsiteY56" fmla="*/ 3232675 h 3442855"/>
              <a:gd name="connsiteX57" fmla="*/ 1573012 w 12192000"/>
              <a:gd name="connsiteY57" fmla="*/ 3250275 h 3442855"/>
              <a:gd name="connsiteX58" fmla="*/ 1525936 w 12192000"/>
              <a:gd name="connsiteY58" fmla="*/ 3243056 h 3442855"/>
              <a:gd name="connsiteX59" fmla="*/ 1515932 w 12192000"/>
              <a:gd name="connsiteY59" fmla="*/ 3243699 h 3442855"/>
              <a:gd name="connsiteX60" fmla="*/ 1418247 w 12192000"/>
              <a:gd name="connsiteY60" fmla="*/ 3236042 h 3442855"/>
              <a:gd name="connsiteX61" fmla="*/ 1311781 w 12192000"/>
              <a:gd name="connsiteY61" fmla="*/ 3207733 h 3442855"/>
              <a:gd name="connsiteX62" fmla="*/ 1287526 w 12192000"/>
              <a:gd name="connsiteY62" fmla="*/ 3195564 h 3442855"/>
              <a:gd name="connsiteX63" fmla="*/ 1275912 w 12192000"/>
              <a:gd name="connsiteY63" fmla="*/ 3202348 h 3442855"/>
              <a:gd name="connsiteX64" fmla="*/ 1160923 w 12192000"/>
              <a:gd name="connsiteY64" fmla="*/ 3219676 h 3442855"/>
              <a:gd name="connsiteX65" fmla="*/ 909690 w 12192000"/>
              <a:gd name="connsiteY65" fmla="*/ 3216919 h 3442855"/>
              <a:gd name="connsiteX66" fmla="*/ 764020 w 12192000"/>
              <a:gd name="connsiteY66" fmla="*/ 3235844 h 3442855"/>
              <a:gd name="connsiteX67" fmla="*/ 701915 w 12192000"/>
              <a:gd name="connsiteY67" fmla="*/ 3250223 h 3442855"/>
              <a:gd name="connsiteX68" fmla="*/ 463292 w 12192000"/>
              <a:gd name="connsiteY68" fmla="*/ 3316636 h 3442855"/>
              <a:gd name="connsiteX69" fmla="*/ 369865 w 12192000"/>
              <a:gd name="connsiteY69" fmla="*/ 3339094 h 3442855"/>
              <a:gd name="connsiteX70" fmla="*/ 318911 w 12192000"/>
              <a:gd name="connsiteY70" fmla="*/ 3367912 h 3442855"/>
              <a:gd name="connsiteX71" fmla="*/ 119548 w 12192000"/>
              <a:gd name="connsiteY71" fmla="*/ 3404651 h 3442855"/>
              <a:gd name="connsiteX72" fmla="*/ 0 w 12192000"/>
              <a:gd name="connsiteY72" fmla="*/ 3414000 h 3442855"/>
              <a:gd name="connsiteX73" fmla="*/ 0 w 12192000"/>
              <a:gd name="connsiteY73" fmla="*/ 2 h 3442855"/>
              <a:gd name="connsiteX74" fmla="*/ 3459904 w 12192000"/>
              <a:gd name="connsiteY74" fmla="*/ 1 h 3442855"/>
              <a:gd name="connsiteX75" fmla="*/ 3459907 w 12192000"/>
              <a:gd name="connsiteY75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52083 w 12192000"/>
              <a:gd name="connsiteY51" fmla="*/ 3177905 h 3442855"/>
              <a:gd name="connsiteX52" fmla="*/ 1845479 w 12192000"/>
              <a:gd name="connsiteY52" fmla="*/ 3178329 h 3442855"/>
              <a:gd name="connsiteX53" fmla="*/ 1842652 w 12192000"/>
              <a:gd name="connsiteY53" fmla="*/ 3186535 h 3442855"/>
              <a:gd name="connsiteX54" fmla="*/ 1763355 w 12192000"/>
              <a:gd name="connsiteY54" fmla="*/ 3224928 h 3442855"/>
              <a:gd name="connsiteX55" fmla="*/ 1654444 w 12192000"/>
              <a:gd name="connsiteY55" fmla="*/ 3229661 h 3442855"/>
              <a:gd name="connsiteX56" fmla="*/ 1629483 w 12192000"/>
              <a:gd name="connsiteY56" fmla="*/ 3232675 h 3442855"/>
              <a:gd name="connsiteX57" fmla="*/ 1573012 w 12192000"/>
              <a:gd name="connsiteY57" fmla="*/ 3250275 h 3442855"/>
              <a:gd name="connsiteX58" fmla="*/ 1525936 w 12192000"/>
              <a:gd name="connsiteY58" fmla="*/ 3243056 h 3442855"/>
              <a:gd name="connsiteX59" fmla="*/ 1515932 w 12192000"/>
              <a:gd name="connsiteY59" fmla="*/ 3243699 h 3442855"/>
              <a:gd name="connsiteX60" fmla="*/ 1418247 w 12192000"/>
              <a:gd name="connsiteY60" fmla="*/ 3236042 h 3442855"/>
              <a:gd name="connsiteX61" fmla="*/ 1311781 w 12192000"/>
              <a:gd name="connsiteY61" fmla="*/ 3207733 h 3442855"/>
              <a:gd name="connsiteX62" fmla="*/ 1287526 w 12192000"/>
              <a:gd name="connsiteY62" fmla="*/ 3195564 h 3442855"/>
              <a:gd name="connsiteX63" fmla="*/ 1275912 w 12192000"/>
              <a:gd name="connsiteY63" fmla="*/ 3202348 h 3442855"/>
              <a:gd name="connsiteX64" fmla="*/ 1160923 w 12192000"/>
              <a:gd name="connsiteY64" fmla="*/ 3219676 h 3442855"/>
              <a:gd name="connsiteX65" fmla="*/ 909690 w 12192000"/>
              <a:gd name="connsiteY65" fmla="*/ 3216919 h 3442855"/>
              <a:gd name="connsiteX66" fmla="*/ 764020 w 12192000"/>
              <a:gd name="connsiteY66" fmla="*/ 3235844 h 3442855"/>
              <a:gd name="connsiteX67" fmla="*/ 701915 w 12192000"/>
              <a:gd name="connsiteY67" fmla="*/ 3250223 h 3442855"/>
              <a:gd name="connsiteX68" fmla="*/ 463292 w 12192000"/>
              <a:gd name="connsiteY68" fmla="*/ 3316636 h 3442855"/>
              <a:gd name="connsiteX69" fmla="*/ 369865 w 12192000"/>
              <a:gd name="connsiteY69" fmla="*/ 3339094 h 3442855"/>
              <a:gd name="connsiteX70" fmla="*/ 318911 w 12192000"/>
              <a:gd name="connsiteY70" fmla="*/ 3367912 h 3442855"/>
              <a:gd name="connsiteX71" fmla="*/ 119548 w 12192000"/>
              <a:gd name="connsiteY71" fmla="*/ 3404651 h 3442855"/>
              <a:gd name="connsiteX72" fmla="*/ 0 w 12192000"/>
              <a:gd name="connsiteY72" fmla="*/ 3414000 h 3442855"/>
              <a:gd name="connsiteX73" fmla="*/ 0 w 12192000"/>
              <a:gd name="connsiteY73" fmla="*/ 2 h 3442855"/>
              <a:gd name="connsiteX74" fmla="*/ 3459904 w 12192000"/>
              <a:gd name="connsiteY74" fmla="*/ 1 h 3442855"/>
              <a:gd name="connsiteX75" fmla="*/ 3459907 w 12192000"/>
              <a:gd name="connsiteY75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52083 w 12192000"/>
              <a:gd name="connsiteY51" fmla="*/ 3177905 h 3442855"/>
              <a:gd name="connsiteX52" fmla="*/ 1845479 w 12192000"/>
              <a:gd name="connsiteY52" fmla="*/ 3178329 h 3442855"/>
              <a:gd name="connsiteX53" fmla="*/ 1842652 w 12192000"/>
              <a:gd name="connsiteY53" fmla="*/ 3186535 h 3442855"/>
              <a:gd name="connsiteX54" fmla="*/ 1763355 w 12192000"/>
              <a:gd name="connsiteY54" fmla="*/ 3224928 h 3442855"/>
              <a:gd name="connsiteX55" fmla="*/ 1654444 w 12192000"/>
              <a:gd name="connsiteY55" fmla="*/ 3229661 h 3442855"/>
              <a:gd name="connsiteX56" fmla="*/ 1629483 w 12192000"/>
              <a:gd name="connsiteY56" fmla="*/ 3232675 h 3442855"/>
              <a:gd name="connsiteX57" fmla="*/ 1573012 w 12192000"/>
              <a:gd name="connsiteY57" fmla="*/ 3250275 h 3442855"/>
              <a:gd name="connsiteX58" fmla="*/ 1525936 w 12192000"/>
              <a:gd name="connsiteY58" fmla="*/ 3243056 h 3442855"/>
              <a:gd name="connsiteX59" fmla="*/ 1515932 w 12192000"/>
              <a:gd name="connsiteY59" fmla="*/ 3243699 h 3442855"/>
              <a:gd name="connsiteX60" fmla="*/ 1418247 w 12192000"/>
              <a:gd name="connsiteY60" fmla="*/ 3236042 h 3442855"/>
              <a:gd name="connsiteX61" fmla="*/ 1311781 w 12192000"/>
              <a:gd name="connsiteY61" fmla="*/ 3207733 h 3442855"/>
              <a:gd name="connsiteX62" fmla="*/ 1287526 w 12192000"/>
              <a:gd name="connsiteY62" fmla="*/ 3195564 h 3442855"/>
              <a:gd name="connsiteX63" fmla="*/ 1275912 w 12192000"/>
              <a:gd name="connsiteY63" fmla="*/ 3202348 h 3442855"/>
              <a:gd name="connsiteX64" fmla="*/ 1160923 w 12192000"/>
              <a:gd name="connsiteY64" fmla="*/ 3219676 h 3442855"/>
              <a:gd name="connsiteX65" fmla="*/ 909690 w 12192000"/>
              <a:gd name="connsiteY65" fmla="*/ 3216919 h 3442855"/>
              <a:gd name="connsiteX66" fmla="*/ 764020 w 12192000"/>
              <a:gd name="connsiteY66" fmla="*/ 3235844 h 3442855"/>
              <a:gd name="connsiteX67" fmla="*/ 701915 w 12192000"/>
              <a:gd name="connsiteY67" fmla="*/ 3250223 h 3442855"/>
              <a:gd name="connsiteX68" fmla="*/ 463292 w 12192000"/>
              <a:gd name="connsiteY68" fmla="*/ 3316636 h 3442855"/>
              <a:gd name="connsiteX69" fmla="*/ 369865 w 12192000"/>
              <a:gd name="connsiteY69" fmla="*/ 3339094 h 3442855"/>
              <a:gd name="connsiteX70" fmla="*/ 318911 w 12192000"/>
              <a:gd name="connsiteY70" fmla="*/ 3367912 h 3442855"/>
              <a:gd name="connsiteX71" fmla="*/ 119548 w 12192000"/>
              <a:gd name="connsiteY71" fmla="*/ 3404651 h 3442855"/>
              <a:gd name="connsiteX72" fmla="*/ 0 w 12192000"/>
              <a:gd name="connsiteY72" fmla="*/ 3414000 h 3442855"/>
              <a:gd name="connsiteX73" fmla="*/ 0 w 12192000"/>
              <a:gd name="connsiteY73" fmla="*/ 2 h 3442855"/>
              <a:gd name="connsiteX74" fmla="*/ 3459904 w 12192000"/>
              <a:gd name="connsiteY74" fmla="*/ 1 h 3442855"/>
              <a:gd name="connsiteX75" fmla="*/ 3459907 w 12192000"/>
              <a:gd name="connsiteY75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52083 w 12192000"/>
              <a:gd name="connsiteY51" fmla="*/ 3177905 h 3442855"/>
              <a:gd name="connsiteX52" fmla="*/ 1845479 w 12192000"/>
              <a:gd name="connsiteY52" fmla="*/ 3178329 h 3442855"/>
              <a:gd name="connsiteX53" fmla="*/ 1763355 w 12192000"/>
              <a:gd name="connsiteY53" fmla="*/ 3224928 h 3442855"/>
              <a:gd name="connsiteX54" fmla="*/ 1654444 w 12192000"/>
              <a:gd name="connsiteY54" fmla="*/ 3229661 h 3442855"/>
              <a:gd name="connsiteX55" fmla="*/ 1629483 w 12192000"/>
              <a:gd name="connsiteY55" fmla="*/ 3232675 h 3442855"/>
              <a:gd name="connsiteX56" fmla="*/ 1573012 w 12192000"/>
              <a:gd name="connsiteY56" fmla="*/ 3250275 h 3442855"/>
              <a:gd name="connsiteX57" fmla="*/ 1525936 w 12192000"/>
              <a:gd name="connsiteY57" fmla="*/ 3243056 h 3442855"/>
              <a:gd name="connsiteX58" fmla="*/ 1515932 w 12192000"/>
              <a:gd name="connsiteY58" fmla="*/ 3243699 h 3442855"/>
              <a:gd name="connsiteX59" fmla="*/ 1418247 w 12192000"/>
              <a:gd name="connsiteY59" fmla="*/ 3236042 h 3442855"/>
              <a:gd name="connsiteX60" fmla="*/ 1311781 w 12192000"/>
              <a:gd name="connsiteY60" fmla="*/ 3207733 h 3442855"/>
              <a:gd name="connsiteX61" fmla="*/ 1287526 w 12192000"/>
              <a:gd name="connsiteY61" fmla="*/ 3195564 h 3442855"/>
              <a:gd name="connsiteX62" fmla="*/ 1275912 w 12192000"/>
              <a:gd name="connsiteY62" fmla="*/ 3202348 h 3442855"/>
              <a:gd name="connsiteX63" fmla="*/ 1160923 w 12192000"/>
              <a:gd name="connsiteY63" fmla="*/ 3219676 h 3442855"/>
              <a:gd name="connsiteX64" fmla="*/ 909690 w 12192000"/>
              <a:gd name="connsiteY64" fmla="*/ 3216919 h 3442855"/>
              <a:gd name="connsiteX65" fmla="*/ 764020 w 12192000"/>
              <a:gd name="connsiteY65" fmla="*/ 3235844 h 3442855"/>
              <a:gd name="connsiteX66" fmla="*/ 701915 w 12192000"/>
              <a:gd name="connsiteY66" fmla="*/ 3250223 h 3442855"/>
              <a:gd name="connsiteX67" fmla="*/ 463292 w 12192000"/>
              <a:gd name="connsiteY67" fmla="*/ 3316636 h 3442855"/>
              <a:gd name="connsiteX68" fmla="*/ 369865 w 12192000"/>
              <a:gd name="connsiteY68" fmla="*/ 3339094 h 3442855"/>
              <a:gd name="connsiteX69" fmla="*/ 318911 w 12192000"/>
              <a:gd name="connsiteY69" fmla="*/ 3367912 h 3442855"/>
              <a:gd name="connsiteX70" fmla="*/ 119548 w 12192000"/>
              <a:gd name="connsiteY70" fmla="*/ 3404651 h 3442855"/>
              <a:gd name="connsiteX71" fmla="*/ 0 w 12192000"/>
              <a:gd name="connsiteY71" fmla="*/ 3414000 h 3442855"/>
              <a:gd name="connsiteX72" fmla="*/ 0 w 12192000"/>
              <a:gd name="connsiteY72" fmla="*/ 2 h 3442855"/>
              <a:gd name="connsiteX73" fmla="*/ 3459904 w 12192000"/>
              <a:gd name="connsiteY73" fmla="*/ 1 h 3442855"/>
              <a:gd name="connsiteX74" fmla="*/ 3459907 w 12192000"/>
              <a:gd name="connsiteY74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52083 w 12192000"/>
              <a:gd name="connsiteY51" fmla="*/ 3177905 h 3442855"/>
              <a:gd name="connsiteX52" fmla="*/ 1763355 w 12192000"/>
              <a:gd name="connsiteY52" fmla="*/ 3224928 h 3442855"/>
              <a:gd name="connsiteX53" fmla="*/ 1654444 w 12192000"/>
              <a:gd name="connsiteY53" fmla="*/ 3229661 h 3442855"/>
              <a:gd name="connsiteX54" fmla="*/ 1629483 w 12192000"/>
              <a:gd name="connsiteY54" fmla="*/ 3232675 h 3442855"/>
              <a:gd name="connsiteX55" fmla="*/ 1573012 w 12192000"/>
              <a:gd name="connsiteY55" fmla="*/ 3250275 h 3442855"/>
              <a:gd name="connsiteX56" fmla="*/ 1525936 w 12192000"/>
              <a:gd name="connsiteY56" fmla="*/ 3243056 h 3442855"/>
              <a:gd name="connsiteX57" fmla="*/ 1515932 w 12192000"/>
              <a:gd name="connsiteY57" fmla="*/ 3243699 h 3442855"/>
              <a:gd name="connsiteX58" fmla="*/ 1418247 w 12192000"/>
              <a:gd name="connsiteY58" fmla="*/ 3236042 h 3442855"/>
              <a:gd name="connsiteX59" fmla="*/ 1311781 w 12192000"/>
              <a:gd name="connsiteY59" fmla="*/ 3207733 h 3442855"/>
              <a:gd name="connsiteX60" fmla="*/ 1287526 w 12192000"/>
              <a:gd name="connsiteY60" fmla="*/ 3195564 h 3442855"/>
              <a:gd name="connsiteX61" fmla="*/ 1275912 w 12192000"/>
              <a:gd name="connsiteY61" fmla="*/ 3202348 h 3442855"/>
              <a:gd name="connsiteX62" fmla="*/ 1160923 w 12192000"/>
              <a:gd name="connsiteY62" fmla="*/ 3219676 h 3442855"/>
              <a:gd name="connsiteX63" fmla="*/ 909690 w 12192000"/>
              <a:gd name="connsiteY63" fmla="*/ 3216919 h 3442855"/>
              <a:gd name="connsiteX64" fmla="*/ 764020 w 12192000"/>
              <a:gd name="connsiteY64" fmla="*/ 3235844 h 3442855"/>
              <a:gd name="connsiteX65" fmla="*/ 701915 w 12192000"/>
              <a:gd name="connsiteY65" fmla="*/ 3250223 h 3442855"/>
              <a:gd name="connsiteX66" fmla="*/ 463292 w 12192000"/>
              <a:gd name="connsiteY66" fmla="*/ 3316636 h 3442855"/>
              <a:gd name="connsiteX67" fmla="*/ 369865 w 12192000"/>
              <a:gd name="connsiteY67" fmla="*/ 3339094 h 3442855"/>
              <a:gd name="connsiteX68" fmla="*/ 318911 w 12192000"/>
              <a:gd name="connsiteY68" fmla="*/ 3367912 h 3442855"/>
              <a:gd name="connsiteX69" fmla="*/ 119548 w 12192000"/>
              <a:gd name="connsiteY69" fmla="*/ 3404651 h 3442855"/>
              <a:gd name="connsiteX70" fmla="*/ 0 w 12192000"/>
              <a:gd name="connsiteY70" fmla="*/ 3414000 h 3442855"/>
              <a:gd name="connsiteX71" fmla="*/ 0 w 12192000"/>
              <a:gd name="connsiteY71" fmla="*/ 2 h 3442855"/>
              <a:gd name="connsiteX72" fmla="*/ 3459904 w 12192000"/>
              <a:gd name="connsiteY72" fmla="*/ 1 h 3442855"/>
              <a:gd name="connsiteX73" fmla="*/ 3459907 w 12192000"/>
              <a:gd name="connsiteY73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31611 w 12192000"/>
              <a:gd name="connsiteY51" fmla="*/ 3205201 h 3442855"/>
              <a:gd name="connsiteX52" fmla="*/ 1763355 w 12192000"/>
              <a:gd name="connsiteY52" fmla="*/ 3224928 h 3442855"/>
              <a:gd name="connsiteX53" fmla="*/ 1654444 w 12192000"/>
              <a:gd name="connsiteY53" fmla="*/ 3229661 h 3442855"/>
              <a:gd name="connsiteX54" fmla="*/ 1629483 w 12192000"/>
              <a:gd name="connsiteY54" fmla="*/ 3232675 h 3442855"/>
              <a:gd name="connsiteX55" fmla="*/ 1573012 w 12192000"/>
              <a:gd name="connsiteY55" fmla="*/ 3250275 h 3442855"/>
              <a:gd name="connsiteX56" fmla="*/ 1525936 w 12192000"/>
              <a:gd name="connsiteY56" fmla="*/ 3243056 h 3442855"/>
              <a:gd name="connsiteX57" fmla="*/ 1515932 w 12192000"/>
              <a:gd name="connsiteY57" fmla="*/ 3243699 h 3442855"/>
              <a:gd name="connsiteX58" fmla="*/ 1418247 w 12192000"/>
              <a:gd name="connsiteY58" fmla="*/ 3236042 h 3442855"/>
              <a:gd name="connsiteX59" fmla="*/ 1311781 w 12192000"/>
              <a:gd name="connsiteY59" fmla="*/ 3207733 h 3442855"/>
              <a:gd name="connsiteX60" fmla="*/ 1287526 w 12192000"/>
              <a:gd name="connsiteY60" fmla="*/ 3195564 h 3442855"/>
              <a:gd name="connsiteX61" fmla="*/ 1275912 w 12192000"/>
              <a:gd name="connsiteY61" fmla="*/ 3202348 h 3442855"/>
              <a:gd name="connsiteX62" fmla="*/ 1160923 w 12192000"/>
              <a:gd name="connsiteY62" fmla="*/ 3219676 h 3442855"/>
              <a:gd name="connsiteX63" fmla="*/ 909690 w 12192000"/>
              <a:gd name="connsiteY63" fmla="*/ 3216919 h 3442855"/>
              <a:gd name="connsiteX64" fmla="*/ 764020 w 12192000"/>
              <a:gd name="connsiteY64" fmla="*/ 3235844 h 3442855"/>
              <a:gd name="connsiteX65" fmla="*/ 701915 w 12192000"/>
              <a:gd name="connsiteY65" fmla="*/ 3250223 h 3442855"/>
              <a:gd name="connsiteX66" fmla="*/ 463292 w 12192000"/>
              <a:gd name="connsiteY66" fmla="*/ 3316636 h 3442855"/>
              <a:gd name="connsiteX67" fmla="*/ 369865 w 12192000"/>
              <a:gd name="connsiteY67" fmla="*/ 3339094 h 3442855"/>
              <a:gd name="connsiteX68" fmla="*/ 318911 w 12192000"/>
              <a:gd name="connsiteY68" fmla="*/ 3367912 h 3442855"/>
              <a:gd name="connsiteX69" fmla="*/ 119548 w 12192000"/>
              <a:gd name="connsiteY69" fmla="*/ 3404651 h 3442855"/>
              <a:gd name="connsiteX70" fmla="*/ 0 w 12192000"/>
              <a:gd name="connsiteY70" fmla="*/ 3414000 h 3442855"/>
              <a:gd name="connsiteX71" fmla="*/ 0 w 12192000"/>
              <a:gd name="connsiteY71" fmla="*/ 2 h 3442855"/>
              <a:gd name="connsiteX72" fmla="*/ 3459904 w 12192000"/>
              <a:gd name="connsiteY72" fmla="*/ 1 h 3442855"/>
              <a:gd name="connsiteX73" fmla="*/ 3459907 w 12192000"/>
              <a:gd name="connsiteY73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31611 w 12192000"/>
              <a:gd name="connsiteY51" fmla="*/ 3205201 h 3442855"/>
              <a:gd name="connsiteX52" fmla="*/ 1654444 w 12192000"/>
              <a:gd name="connsiteY52" fmla="*/ 3229661 h 3442855"/>
              <a:gd name="connsiteX53" fmla="*/ 1629483 w 12192000"/>
              <a:gd name="connsiteY53" fmla="*/ 3232675 h 3442855"/>
              <a:gd name="connsiteX54" fmla="*/ 1573012 w 12192000"/>
              <a:gd name="connsiteY54" fmla="*/ 3250275 h 3442855"/>
              <a:gd name="connsiteX55" fmla="*/ 1525936 w 12192000"/>
              <a:gd name="connsiteY55" fmla="*/ 3243056 h 3442855"/>
              <a:gd name="connsiteX56" fmla="*/ 1515932 w 12192000"/>
              <a:gd name="connsiteY56" fmla="*/ 3243699 h 3442855"/>
              <a:gd name="connsiteX57" fmla="*/ 1418247 w 12192000"/>
              <a:gd name="connsiteY57" fmla="*/ 3236042 h 3442855"/>
              <a:gd name="connsiteX58" fmla="*/ 1311781 w 12192000"/>
              <a:gd name="connsiteY58" fmla="*/ 3207733 h 3442855"/>
              <a:gd name="connsiteX59" fmla="*/ 1287526 w 12192000"/>
              <a:gd name="connsiteY59" fmla="*/ 3195564 h 3442855"/>
              <a:gd name="connsiteX60" fmla="*/ 1275912 w 12192000"/>
              <a:gd name="connsiteY60" fmla="*/ 3202348 h 3442855"/>
              <a:gd name="connsiteX61" fmla="*/ 1160923 w 12192000"/>
              <a:gd name="connsiteY61" fmla="*/ 3219676 h 3442855"/>
              <a:gd name="connsiteX62" fmla="*/ 909690 w 12192000"/>
              <a:gd name="connsiteY62" fmla="*/ 3216919 h 3442855"/>
              <a:gd name="connsiteX63" fmla="*/ 764020 w 12192000"/>
              <a:gd name="connsiteY63" fmla="*/ 3235844 h 3442855"/>
              <a:gd name="connsiteX64" fmla="*/ 701915 w 12192000"/>
              <a:gd name="connsiteY64" fmla="*/ 3250223 h 3442855"/>
              <a:gd name="connsiteX65" fmla="*/ 463292 w 12192000"/>
              <a:gd name="connsiteY65" fmla="*/ 3316636 h 3442855"/>
              <a:gd name="connsiteX66" fmla="*/ 369865 w 12192000"/>
              <a:gd name="connsiteY66" fmla="*/ 3339094 h 3442855"/>
              <a:gd name="connsiteX67" fmla="*/ 318911 w 12192000"/>
              <a:gd name="connsiteY67" fmla="*/ 3367912 h 3442855"/>
              <a:gd name="connsiteX68" fmla="*/ 119548 w 12192000"/>
              <a:gd name="connsiteY68" fmla="*/ 3404651 h 3442855"/>
              <a:gd name="connsiteX69" fmla="*/ 0 w 12192000"/>
              <a:gd name="connsiteY69" fmla="*/ 3414000 h 3442855"/>
              <a:gd name="connsiteX70" fmla="*/ 0 w 12192000"/>
              <a:gd name="connsiteY70" fmla="*/ 2 h 3442855"/>
              <a:gd name="connsiteX71" fmla="*/ 3459904 w 12192000"/>
              <a:gd name="connsiteY71" fmla="*/ 1 h 3442855"/>
              <a:gd name="connsiteX72" fmla="*/ 3459907 w 12192000"/>
              <a:gd name="connsiteY72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31611 w 12192000"/>
              <a:gd name="connsiteY51" fmla="*/ 3205201 h 3442855"/>
              <a:gd name="connsiteX52" fmla="*/ 1654444 w 12192000"/>
              <a:gd name="connsiteY52" fmla="*/ 3229661 h 3442855"/>
              <a:gd name="connsiteX53" fmla="*/ 1573012 w 12192000"/>
              <a:gd name="connsiteY53" fmla="*/ 3250275 h 3442855"/>
              <a:gd name="connsiteX54" fmla="*/ 1525936 w 12192000"/>
              <a:gd name="connsiteY54" fmla="*/ 3243056 h 3442855"/>
              <a:gd name="connsiteX55" fmla="*/ 1515932 w 12192000"/>
              <a:gd name="connsiteY55" fmla="*/ 3243699 h 3442855"/>
              <a:gd name="connsiteX56" fmla="*/ 1418247 w 12192000"/>
              <a:gd name="connsiteY56" fmla="*/ 3236042 h 3442855"/>
              <a:gd name="connsiteX57" fmla="*/ 1311781 w 12192000"/>
              <a:gd name="connsiteY57" fmla="*/ 3207733 h 3442855"/>
              <a:gd name="connsiteX58" fmla="*/ 1287526 w 12192000"/>
              <a:gd name="connsiteY58" fmla="*/ 3195564 h 3442855"/>
              <a:gd name="connsiteX59" fmla="*/ 1275912 w 12192000"/>
              <a:gd name="connsiteY59" fmla="*/ 3202348 h 3442855"/>
              <a:gd name="connsiteX60" fmla="*/ 1160923 w 12192000"/>
              <a:gd name="connsiteY60" fmla="*/ 3219676 h 3442855"/>
              <a:gd name="connsiteX61" fmla="*/ 909690 w 12192000"/>
              <a:gd name="connsiteY61" fmla="*/ 3216919 h 3442855"/>
              <a:gd name="connsiteX62" fmla="*/ 764020 w 12192000"/>
              <a:gd name="connsiteY62" fmla="*/ 3235844 h 3442855"/>
              <a:gd name="connsiteX63" fmla="*/ 701915 w 12192000"/>
              <a:gd name="connsiteY63" fmla="*/ 3250223 h 3442855"/>
              <a:gd name="connsiteX64" fmla="*/ 463292 w 12192000"/>
              <a:gd name="connsiteY64" fmla="*/ 3316636 h 3442855"/>
              <a:gd name="connsiteX65" fmla="*/ 369865 w 12192000"/>
              <a:gd name="connsiteY65" fmla="*/ 3339094 h 3442855"/>
              <a:gd name="connsiteX66" fmla="*/ 318911 w 12192000"/>
              <a:gd name="connsiteY66" fmla="*/ 3367912 h 3442855"/>
              <a:gd name="connsiteX67" fmla="*/ 119548 w 12192000"/>
              <a:gd name="connsiteY67" fmla="*/ 3404651 h 3442855"/>
              <a:gd name="connsiteX68" fmla="*/ 0 w 12192000"/>
              <a:gd name="connsiteY68" fmla="*/ 3414000 h 3442855"/>
              <a:gd name="connsiteX69" fmla="*/ 0 w 12192000"/>
              <a:gd name="connsiteY69" fmla="*/ 2 h 3442855"/>
              <a:gd name="connsiteX70" fmla="*/ 3459904 w 12192000"/>
              <a:gd name="connsiteY70" fmla="*/ 1 h 3442855"/>
              <a:gd name="connsiteX71" fmla="*/ 3459907 w 12192000"/>
              <a:gd name="connsiteY71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31611 w 12192000"/>
              <a:gd name="connsiteY51" fmla="*/ 3205201 h 3442855"/>
              <a:gd name="connsiteX52" fmla="*/ 1715859 w 12192000"/>
              <a:gd name="connsiteY52" fmla="*/ 3229661 h 3442855"/>
              <a:gd name="connsiteX53" fmla="*/ 1573012 w 12192000"/>
              <a:gd name="connsiteY53" fmla="*/ 3250275 h 3442855"/>
              <a:gd name="connsiteX54" fmla="*/ 1525936 w 12192000"/>
              <a:gd name="connsiteY54" fmla="*/ 3243056 h 3442855"/>
              <a:gd name="connsiteX55" fmla="*/ 1515932 w 12192000"/>
              <a:gd name="connsiteY55" fmla="*/ 3243699 h 3442855"/>
              <a:gd name="connsiteX56" fmla="*/ 1418247 w 12192000"/>
              <a:gd name="connsiteY56" fmla="*/ 3236042 h 3442855"/>
              <a:gd name="connsiteX57" fmla="*/ 1311781 w 12192000"/>
              <a:gd name="connsiteY57" fmla="*/ 3207733 h 3442855"/>
              <a:gd name="connsiteX58" fmla="*/ 1287526 w 12192000"/>
              <a:gd name="connsiteY58" fmla="*/ 3195564 h 3442855"/>
              <a:gd name="connsiteX59" fmla="*/ 1275912 w 12192000"/>
              <a:gd name="connsiteY59" fmla="*/ 3202348 h 3442855"/>
              <a:gd name="connsiteX60" fmla="*/ 1160923 w 12192000"/>
              <a:gd name="connsiteY60" fmla="*/ 3219676 h 3442855"/>
              <a:gd name="connsiteX61" fmla="*/ 909690 w 12192000"/>
              <a:gd name="connsiteY61" fmla="*/ 3216919 h 3442855"/>
              <a:gd name="connsiteX62" fmla="*/ 764020 w 12192000"/>
              <a:gd name="connsiteY62" fmla="*/ 3235844 h 3442855"/>
              <a:gd name="connsiteX63" fmla="*/ 701915 w 12192000"/>
              <a:gd name="connsiteY63" fmla="*/ 3250223 h 3442855"/>
              <a:gd name="connsiteX64" fmla="*/ 463292 w 12192000"/>
              <a:gd name="connsiteY64" fmla="*/ 3316636 h 3442855"/>
              <a:gd name="connsiteX65" fmla="*/ 369865 w 12192000"/>
              <a:gd name="connsiteY65" fmla="*/ 3339094 h 3442855"/>
              <a:gd name="connsiteX66" fmla="*/ 318911 w 12192000"/>
              <a:gd name="connsiteY66" fmla="*/ 3367912 h 3442855"/>
              <a:gd name="connsiteX67" fmla="*/ 119548 w 12192000"/>
              <a:gd name="connsiteY67" fmla="*/ 3404651 h 3442855"/>
              <a:gd name="connsiteX68" fmla="*/ 0 w 12192000"/>
              <a:gd name="connsiteY68" fmla="*/ 3414000 h 3442855"/>
              <a:gd name="connsiteX69" fmla="*/ 0 w 12192000"/>
              <a:gd name="connsiteY69" fmla="*/ 2 h 3442855"/>
              <a:gd name="connsiteX70" fmla="*/ 3459904 w 12192000"/>
              <a:gd name="connsiteY70" fmla="*/ 1 h 3442855"/>
              <a:gd name="connsiteX71" fmla="*/ 3459907 w 12192000"/>
              <a:gd name="connsiteY71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32874 w 12192000"/>
              <a:gd name="connsiteY33" fmla="*/ 2826106 h 3442855"/>
              <a:gd name="connsiteX34" fmla="*/ 9340481 w 12192000"/>
              <a:gd name="connsiteY34" fmla="*/ 2831628 h 3442855"/>
              <a:gd name="connsiteX35" fmla="*/ 9191002 w 12192000"/>
              <a:gd name="connsiteY35" fmla="*/ 2776544 h 3442855"/>
              <a:gd name="connsiteX36" fmla="*/ 9181756 w 12192000"/>
              <a:gd name="connsiteY36" fmla="*/ 2773801 h 3442855"/>
              <a:gd name="connsiteX37" fmla="*/ 8912415 w 12192000"/>
              <a:gd name="connsiteY37" fmla="*/ 2765023 h 3442855"/>
              <a:gd name="connsiteX38" fmla="*/ 7709716 w 12192000"/>
              <a:gd name="connsiteY38" fmla="*/ 2795956 h 3442855"/>
              <a:gd name="connsiteX39" fmla="*/ 6923164 w 12192000"/>
              <a:gd name="connsiteY39" fmla="*/ 2920980 h 3442855"/>
              <a:gd name="connsiteX40" fmla="*/ 3308915 w 12192000"/>
              <a:gd name="connsiteY40" fmla="*/ 3049912 h 3442855"/>
              <a:gd name="connsiteX41" fmla="*/ 2643050 w 12192000"/>
              <a:gd name="connsiteY41" fmla="*/ 3112559 h 3442855"/>
              <a:gd name="connsiteX42" fmla="*/ 2426006 w 12192000"/>
              <a:gd name="connsiteY42" fmla="*/ 3161942 h 3442855"/>
              <a:gd name="connsiteX43" fmla="*/ 2291811 w 12192000"/>
              <a:gd name="connsiteY43" fmla="*/ 3176941 h 3442855"/>
              <a:gd name="connsiteX44" fmla="*/ 2201685 w 12192000"/>
              <a:gd name="connsiteY44" fmla="*/ 3200625 h 3442855"/>
              <a:gd name="connsiteX45" fmla="*/ 2046141 w 12192000"/>
              <a:gd name="connsiteY45" fmla="*/ 3203263 h 3442855"/>
              <a:gd name="connsiteX46" fmla="*/ 1953987 w 12192000"/>
              <a:gd name="connsiteY46" fmla="*/ 3176250 h 3442855"/>
              <a:gd name="connsiteX47" fmla="*/ 1924440 w 12192000"/>
              <a:gd name="connsiteY47" fmla="*/ 3170393 h 3442855"/>
              <a:gd name="connsiteX48" fmla="*/ 1907653 w 12192000"/>
              <a:gd name="connsiteY48" fmla="*/ 3175484 h 3442855"/>
              <a:gd name="connsiteX49" fmla="*/ 1856828 w 12192000"/>
              <a:gd name="connsiteY49" fmla="*/ 3184705 h 3442855"/>
              <a:gd name="connsiteX50" fmla="*/ 1831611 w 12192000"/>
              <a:gd name="connsiteY50" fmla="*/ 3205201 h 3442855"/>
              <a:gd name="connsiteX51" fmla="*/ 1715859 w 12192000"/>
              <a:gd name="connsiteY51" fmla="*/ 3229661 h 3442855"/>
              <a:gd name="connsiteX52" fmla="*/ 1573012 w 12192000"/>
              <a:gd name="connsiteY52" fmla="*/ 3250275 h 3442855"/>
              <a:gd name="connsiteX53" fmla="*/ 1525936 w 12192000"/>
              <a:gd name="connsiteY53" fmla="*/ 3243056 h 3442855"/>
              <a:gd name="connsiteX54" fmla="*/ 1515932 w 12192000"/>
              <a:gd name="connsiteY54" fmla="*/ 3243699 h 3442855"/>
              <a:gd name="connsiteX55" fmla="*/ 1418247 w 12192000"/>
              <a:gd name="connsiteY55" fmla="*/ 3236042 h 3442855"/>
              <a:gd name="connsiteX56" fmla="*/ 1311781 w 12192000"/>
              <a:gd name="connsiteY56" fmla="*/ 3207733 h 3442855"/>
              <a:gd name="connsiteX57" fmla="*/ 1287526 w 12192000"/>
              <a:gd name="connsiteY57" fmla="*/ 3195564 h 3442855"/>
              <a:gd name="connsiteX58" fmla="*/ 1275912 w 12192000"/>
              <a:gd name="connsiteY58" fmla="*/ 3202348 h 3442855"/>
              <a:gd name="connsiteX59" fmla="*/ 1160923 w 12192000"/>
              <a:gd name="connsiteY59" fmla="*/ 3219676 h 3442855"/>
              <a:gd name="connsiteX60" fmla="*/ 909690 w 12192000"/>
              <a:gd name="connsiteY60" fmla="*/ 3216919 h 3442855"/>
              <a:gd name="connsiteX61" fmla="*/ 764020 w 12192000"/>
              <a:gd name="connsiteY61" fmla="*/ 3235844 h 3442855"/>
              <a:gd name="connsiteX62" fmla="*/ 701915 w 12192000"/>
              <a:gd name="connsiteY62" fmla="*/ 3250223 h 3442855"/>
              <a:gd name="connsiteX63" fmla="*/ 463292 w 12192000"/>
              <a:gd name="connsiteY63" fmla="*/ 3316636 h 3442855"/>
              <a:gd name="connsiteX64" fmla="*/ 369865 w 12192000"/>
              <a:gd name="connsiteY64" fmla="*/ 3339094 h 3442855"/>
              <a:gd name="connsiteX65" fmla="*/ 318911 w 12192000"/>
              <a:gd name="connsiteY65" fmla="*/ 3367912 h 3442855"/>
              <a:gd name="connsiteX66" fmla="*/ 119548 w 12192000"/>
              <a:gd name="connsiteY66" fmla="*/ 3404651 h 3442855"/>
              <a:gd name="connsiteX67" fmla="*/ 0 w 12192000"/>
              <a:gd name="connsiteY67" fmla="*/ 3414000 h 3442855"/>
              <a:gd name="connsiteX68" fmla="*/ 0 w 12192000"/>
              <a:gd name="connsiteY68" fmla="*/ 2 h 3442855"/>
              <a:gd name="connsiteX69" fmla="*/ 3459904 w 12192000"/>
              <a:gd name="connsiteY69" fmla="*/ 1 h 3442855"/>
              <a:gd name="connsiteX70" fmla="*/ 3459907 w 12192000"/>
              <a:gd name="connsiteY70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71588 w 12192000"/>
              <a:gd name="connsiteY11" fmla="*/ 3113441 h 3442855"/>
              <a:gd name="connsiteX12" fmla="*/ 11270977 w 12192000"/>
              <a:gd name="connsiteY12" fmla="*/ 3100396 h 3442855"/>
              <a:gd name="connsiteX13" fmla="*/ 11250574 w 12192000"/>
              <a:gd name="connsiteY13" fmla="*/ 3091174 h 3442855"/>
              <a:gd name="connsiteX14" fmla="*/ 11246505 w 12192000"/>
              <a:gd name="connsiteY14" fmla="*/ 3086783 h 3442855"/>
              <a:gd name="connsiteX15" fmla="*/ 11221805 w 12192000"/>
              <a:gd name="connsiteY15" fmla="*/ 3063540 h 3442855"/>
              <a:gd name="connsiteX16" fmla="*/ 11135382 w 12192000"/>
              <a:gd name="connsiteY16" fmla="*/ 3062095 h 3442855"/>
              <a:gd name="connsiteX17" fmla="*/ 11056771 w 12192000"/>
              <a:gd name="connsiteY17" fmla="*/ 3020684 h 3442855"/>
              <a:gd name="connsiteX18" fmla="*/ 10800887 w 12192000"/>
              <a:gd name="connsiteY18" fmla="*/ 2963080 h 3442855"/>
              <a:gd name="connsiteX19" fmla="*/ 10701230 w 12192000"/>
              <a:gd name="connsiteY19" fmla="*/ 2935785 h 3442855"/>
              <a:gd name="connsiteX20" fmla="*/ 10529686 w 12192000"/>
              <a:gd name="connsiteY20" fmla="*/ 2918071 h 3442855"/>
              <a:gd name="connsiteX21" fmla="*/ 10337584 w 12192000"/>
              <a:gd name="connsiteY21" fmla="*/ 2926238 h 3442855"/>
              <a:gd name="connsiteX22" fmla="*/ 10179941 w 12192000"/>
              <a:gd name="connsiteY22" fmla="*/ 2930174 h 3442855"/>
              <a:gd name="connsiteX23" fmla="*/ 10129038 w 12192000"/>
              <a:gd name="connsiteY23" fmla="*/ 2929992 h 3442855"/>
              <a:gd name="connsiteX24" fmla="*/ 10044809 w 12192000"/>
              <a:gd name="connsiteY24" fmla="*/ 2932587 h 3442855"/>
              <a:gd name="connsiteX25" fmla="*/ 9923926 w 12192000"/>
              <a:gd name="connsiteY25" fmla="*/ 2936679 h 3442855"/>
              <a:gd name="connsiteX26" fmla="*/ 9825938 w 12192000"/>
              <a:gd name="connsiteY26" fmla="*/ 2915287 h 3442855"/>
              <a:gd name="connsiteX27" fmla="*/ 9761662 w 12192000"/>
              <a:gd name="connsiteY27" fmla="*/ 2916695 h 3442855"/>
              <a:gd name="connsiteX28" fmla="*/ 9688436 w 12192000"/>
              <a:gd name="connsiteY28" fmla="*/ 2894364 h 3442855"/>
              <a:gd name="connsiteX29" fmla="*/ 9626359 w 12192000"/>
              <a:gd name="connsiteY29" fmla="*/ 2876388 h 3442855"/>
              <a:gd name="connsiteX30" fmla="*/ 9536686 w 12192000"/>
              <a:gd name="connsiteY30" fmla="*/ 2845662 h 3442855"/>
              <a:gd name="connsiteX31" fmla="*/ 9500517 w 12192000"/>
              <a:gd name="connsiteY31" fmla="*/ 2847197 h 3442855"/>
              <a:gd name="connsiteX32" fmla="*/ 9432874 w 12192000"/>
              <a:gd name="connsiteY32" fmla="*/ 2826106 h 3442855"/>
              <a:gd name="connsiteX33" fmla="*/ 9340481 w 12192000"/>
              <a:gd name="connsiteY33" fmla="*/ 2831628 h 3442855"/>
              <a:gd name="connsiteX34" fmla="*/ 9191002 w 12192000"/>
              <a:gd name="connsiteY34" fmla="*/ 2776544 h 3442855"/>
              <a:gd name="connsiteX35" fmla="*/ 9181756 w 12192000"/>
              <a:gd name="connsiteY35" fmla="*/ 2773801 h 3442855"/>
              <a:gd name="connsiteX36" fmla="*/ 8912415 w 12192000"/>
              <a:gd name="connsiteY36" fmla="*/ 2765023 h 3442855"/>
              <a:gd name="connsiteX37" fmla="*/ 7709716 w 12192000"/>
              <a:gd name="connsiteY37" fmla="*/ 2795956 h 3442855"/>
              <a:gd name="connsiteX38" fmla="*/ 6923164 w 12192000"/>
              <a:gd name="connsiteY38" fmla="*/ 2920980 h 3442855"/>
              <a:gd name="connsiteX39" fmla="*/ 3308915 w 12192000"/>
              <a:gd name="connsiteY39" fmla="*/ 3049912 h 3442855"/>
              <a:gd name="connsiteX40" fmla="*/ 2643050 w 12192000"/>
              <a:gd name="connsiteY40" fmla="*/ 3112559 h 3442855"/>
              <a:gd name="connsiteX41" fmla="*/ 2426006 w 12192000"/>
              <a:gd name="connsiteY41" fmla="*/ 3161942 h 3442855"/>
              <a:gd name="connsiteX42" fmla="*/ 2291811 w 12192000"/>
              <a:gd name="connsiteY42" fmla="*/ 3176941 h 3442855"/>
              <a:gd name="connsiteX43" fmla="*/ 2201685 w 12192000"/>
              <a:gd name="connsiteY43" fmla="*/ 3200625 h 3442855"/>
              <a:gd name="connsiteX44" fmla="*/ 2046141 w 12192000"/>
              <a:gd name="connsiteY44" fmla="*/ 3203263 h 3442855"/>
              <a:gd name="connsiteX45" fmla="*/ 1953987 w 12192000"/>
              <a:gd name="connsiteY45" fmla="*/ 3176250 h 3442855"/>
              <a:gd name="connsiteX46" fmla="*/ 1924440 w 12192000"/>
              <a:gd name="connsiteY46" fmla="*/ 3170393 h 3442855"/>
              <a:gd name="connsiteX47" fmla="*/ 1907653 w 12192000"/>
              <a:gd name="connsiteY47" fmla="*/ 3175484 h 3442855"/>
              <a:gd name="connsiteX48" fmla="*/ 1856828 w 12192000"/>
              <a:gd name="connsiteY48" fmla="*/ 3184705 h 3442855"/>
              <a:gd name="connsiteX49" fmla="*/ 1831611 w 12192000"/>
              <a:gd name="connsiteY49" fmla="*/ 3205201 h 3442855"/>
              <a:gd name="connsiteX50" fmla="*/ 1715859 w 12192000"/>
              <a:gd name="connsiteY50" fmla="*/ 3229661 h 3442855"/>
              <a:gd name="connsiteX51" fmla="*/ 1573012 w 12192000"/>
              <a:gd name="connsiteY51" fmla="*/ 3250275 h 3442855"/>
              <a:gd name="connsiteX52" fmla="*/ 1525936 w 12192000"/>
              <a:gd name="connsiteY52" fmla="*/ 3243056 h 3442855"/>
              <a:gd name="connsiteX53" fmla="*/ 1515932 w 12192000"/>
              <a:gd name="connsiteY53" fmla="*/ 3243699 h 3442855"/>
              <a:gd name="connsiteX54" fmla="*/ 1418247 w 12192000"/>
              <a:gd name="connsiteY54" fmla="*/ 3236042 h 3442855"/>
              <a:gd name="connsiteX55" fmla="*/ 1311781 w 12192000"/>
              <a:gd name="connsiteY55" fmla="*/ 3207733 h 3442855"/>
              <a:gd name="connsiteX56" fmla="*/ 1287526 w 12192000"/>
              <a:gd name="connsiteY56" fmla="*/ 3195564 h 3442855"/>
              <a:gd name="connsiteX57" fmla="*/ 1275912 w 12192000"/>
              <a:gd name="connsiteY57" fmla="*/ 3202348 h 3442855"/>
              <a:gd name="connsiteX58" fmla="*/ 1160923 w 12192000"/>
              <a:gd name="connsiteY58" fmla="*/ 3219676 h 3442855"/>
              <a:gd name="connsiteX59" fmla="*/ 909690 w 12192000"/>
              <a:gd name="connsiteY59" fmla="*/ 3216919 h 3442855"/>
              <a:gd name="connsiteX60" fmla="*/ 764020 w 12192000"/>
              <a:gd name="connsiteY60" fmla="*/ 3235844 h 3442855"/>
              <a:gd name="connsiteX61" fmla="*/ 701915 w 12192000"/>
              <a:gd name="connsiteY61" fmla="*/ 3250223 h 3442855"/>
              <a:gd name="connsiteX62" fmla="*/ 463292 w 12192000"/>
              <a:gd name="connsiteY62" fmla="*/ 3316636 h 3442855"/>
              <a:gd name="connsiteX63" fmla="*/ 369865 w 12192000"/>
              <a:gd name="connsiteY63" fmla="*/ 3339094 h 3442855"/>
              <a:gd name="connsiteX64" fmla="*/ 318911 w 12192000"/>
              <a:gd name="connsiteY64" fmla="*/ 3367912 h 3442855"/>
              <a:gd name="connsiteX65" fmla="*/ 119548 w 12192000"/>
              <a:gd name="connsiteY65" fmla="*/ 3404651 h 3442855"/>
              <a:gd name="connsiteX66" fmla="*/ 0 w 12192000"/>
              <a:gd name="connsiteY66" fmla="*/ 3414000 h 3442855"/>
              <a:gd name="connsiteX67" fmla="*/ 0 w 12192000"/>
              <a:gd name="connsiteY67" fmla="*/ 2 h 3442855"/>
              <a:gd name="connsiteX68" fmla="*/ 3459904 w 12192000"/>
              <a:gd name="connsiteY68" fmla="*/ 1 h 3442855"/>
              <a:gd name="connsiteX69" fmla="*/ 3459907 w 12192000"/>
              <a:gd name="connsiteY69" fmla="*/ 0 h 3442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2192000" h="3442855">
                <a:moveTo>
                  <a:pt x="3459907" y="0"/>
                </a:moveTo>
                <a:lnTo>
                  <a:pt x="12192000" y="0"/>
                </a:lnTo>
                <a:lnTo>
                  <a:pt x="12192000" y="3442855"/>
                </a:lnTo>
                <a:lnTo>
                  <a:pt x="12076094" y="3423357"/>
                </a:lnTo>
                <a:cubicBezTo>
                  <a:pt x="12005159" y="3438127"/>
                  <a:pt x="12014346" y="3381657"/>
                  <a:pt x="11974360" y="3396494"/>
                </a:cubicBezTo>
                <a:cubicBezTo>
                  <a:pt x="11904719" y="3371812"/>
                  <a:pt x="11861782" y="3344051"/>
                  <a:pt x="11825709" y="3356473"/>
                </a:cubicBezTo>
                <a:cubicBezTo>
                  <a:pt x="11795915" y="3337312"/>
                  <a:pt x="11776282" y="3287434"/>
                  <a:pt x="11731940" y="3297768"/>
                </a:cubicBezTo>
                <a:cubicBezTo>
                  <a:pt x="11745979" y="3276550"/>
                  <a:pt x="11683245" y="3292173"/>
                  <a:pt x="11676634" y="3269119"/>
                </a:cubicBezTo>
                <a:cubicBezTo>
                  <a:pt x="11673835" y="3250701"/>
                  <a:pt x="11654148" y="3251146"/>
                  <a:pt x="11639416" y="3243537"/>
                </a:cubicBezTo>
                <a:cubicBezTo>
                  <a:pt x="11629359" y="3224298"/>
                  <a:pt x="11554687" y="3202798"/>
                  <a:pt x="11528409" y="3203904"/>
                </a:cubicBezTo>
                <a:cubicBezTo>
                  <a:pt x="11453995" y="3217978"/>
                  <a:pt x="11397027" y="3139530"/>
                  <a:pt x="11337600" y="3148858"/>
                </a:cubicBezTo>
                <a:cubicBezTo>
                  <a:pt x="11294796" y="3133781"/>
                  <a:pt x="11282692" y="3121518"/>
                  <a:pt x="11271588" y="3113441"/>
                </a:cubicBezTo>
                <a:cubicBezTo>
                  <a:pt x="11271384" y="3109093"/>
                  <a:pt x="11271181" y="3104744"/>
                  <a:pt x="11270977" y="3100396"/>
                </a:cubicBezTo>
                <a:lnTo>
                  <a:pt x="11250574" y="3091174"/>
                </a:lnTo>
                <a:lnTo>
                  <a:pt x="11246505" y="3086783"/>
                </a:lnTo>
                <a:cubicBezTo>
                  <a:pt x="11238764" y="3078354"/>
                  <a:pt x="11230851" y="3070308"/>
                  <a:pt x="11221805" y="3063540"/>
                </a:cubicBezTo>
                <a:cubicBezTo>
                  <a:pt x="11194819" y="3110734"/>
                  <a:pt x="11140396" y="3013748"/>
                  <a:pt x="11135382" y="3062095"/>
                </a:cubicBezTo>
                <a:cubicBezTo>
                  <a:pt x="11080975" y="3033115"/>
                  <a:pt x="11090475" y="3086737"/>
                  <a:pt x="11056771" y="3020684"/>
                </a:cubicBezTo>
                <a:cubicBezTo>
                  <a:pt x="10950489" y="2984550"/>
                  <a:pt x="10968513" y="2976705"/>
                  <a:pt x="10800887" y="2963080"/>
                </a:cubicBezTo>
                <a:cubicBezTo>
                  <a:pt x="10782723" y="2947697"/>
                  <a:pt x="10721294" y="2942886"/>
                  <a:pt x="10701230" y="2935785"/>
                </a:cubicBezTo>
                <a:lnTo>
                  <a:pt x="10529686" y="2918071"/>
                </a:lnTo>
                <a:cubicBezTo>
                  <a:pt x="10467898" y="2936564"/>
                  <a:pt x="10391723" y="2920684"/>
                  <a:pt x="10337584" y="2926238"/>
                </a:cubicBezTo>
                <a:cubicBezTo>
                  <a:pt x="10271486" y="2936266"/>
                  <a:pt x="10261085" y="2903356"/>
                  <a:pt x="10179941" y="2930174"/>
                </a:cubicBezTo>
                <a:cubicBezTo>
                  <a:pt x="10171294" y="2901323"/>
                  <a:pt x="10143743" y="2928373"/>
                  <a:pt x="10129038" y="2929992"/>
                </a:cubicBezTo>
                <a:cubicBezTo>
                  <a:pt x="10111049" y="2935411"/>
                  <a:pt x="10080763" y="2928965"/>
                  <a:pt x="10044809" y="2932587"/>
                </a:cubicBezTo>
                <a:cubicBezTo>
                  <a:pt x="9986964" y="2934979"/>
                  <a:pt x="10040427" y="2926217"/>
                  <a:pt x="9923926" y="2936679"/>
                </a:cubicBezTo>
                <a:cubicBezTo>
                  <a:pt x="9890801" y="2937500"/>
                  <a:pt x="9863184" y="2908407"/>
                  <a:pt x="9825938" y="2915287"/>
                </a:cubicBezTo>
                <a:lnTo>
                  <a:pt x="9761662" y="2916695"/>
                </a:lnTo>
                <a:lnTo>
                  <a:pt x="9688436" y="2894364"/>
                </a:lnTo>
                <a:lnTo>
                  <a:pt x="9626359" y="2876388"/>
                </a:lnTo>
                <a:lnTo>
                  <a:pt x="9536686" y="2845662"/>
                </a:lnTo>
                <a:cubicBezTo>
                  <a:pt x="9530621" y="2846717"/>
                  <a:pt x="9510170" y="2854046"/>
                  <a:pt x="9500517" y="2847197"/>
                </a:cubicBezTo>
                <a:lnTo>
                  <a:pt x="9432874" y="2826106"/>
                </a:lnTo>
                <a:cubicBezTo>
                  <a:pt x="9425326" y="2827008"/>
                  <a:pt x="9347481" y="2827961"/>
                  <a:pt x="9340481" y="2831628"/>
                </a:cubicBezTo>
                <a:cubicBezTo>
                  <a:pt x="9293603" y="2778331"/>
                  <a:pt x="9255558" y="2808341"/>
                  <a:pt x="9191002" y="2776544"/>
                </a:cubicBezTo>
                <a:lnTo>
                  <a:pt x="9181756" y="2773801"/>
                </a:lnTo>
                <a:lnTo>
                  <a:pt x="8912415" y="2765023"/>
                </a:lnTo>
                <a:lnTo>
                  <a:pt x="7709716" y="2795956"/>
                </a:lnTo>
                <a:cubicBezTo>
                  <a:pt x="7352819" y="2829880"/>
                  <a:pt x="7380767" y="2943418"/>
                  <a:pt x="6923164" y="2920980"/>
                </a:cubicBezTo>
                <a:cubicBezTo>
                  <a:pt x="5970798" y="2826379"/>
                  <a:pt x="4381146" y="3024064"/>
                  <a:pt x="3308915" y="3049912"/>
                </a:cubicBezTo>
                <a:cubicBezTo>
                  <a:pt x="3098453" y="3075471"/>
                  <a:pt x="2865005" y="3091676"/>
                  <a:pt x="2643050" y="3112559"/>
                </a:cubicBezTo>
                <a:lnTo>
                  <a:pt x="2426006" y="3161942"/>
                </a:lnTo>
                <a:lnTo>
                  <a:pt x="2291811" y="3176941"/>
                </a:lnTo>
                <a:lnTo>
                  <a:pt x="2201685" y="3200625"/>
                </a:lnTo>
                <a:cubicBezTo>
                  <a:pt x="2115718" y="3217427"/>
                  <a:pt x="2132108" y="3186461"/>
                  <a:pt x="2046141" y="3203263"/>
                </a:cubicBezTo>
                <a:cubicBezTo>
                  <a:pt x="2010569" y="3191771"/>
                  <a:pt x="1980262" y="3182883"/>
                  <a:pt x="1953987" y="3176250"/>
                </a:cubicBezTo>
                <a:lnTo>
                  <a:pt x="1924440" y="3170393"/>
                </a:lnTo>
                <a:lnTo>
                  <a:pt x="1907653" y="3175484"/>
                </a:lnTo>
                <a:cubicBezTo>
                  <a:pt x="1878061" y="3178004"/>
                  <a:pt x="1876006" y="3207968"/>
                  <a:pt x="1856828" y="3184705"/>
                </a:cubicBezTo>
                <a:lnTo>
                  <a:pt x="1831611" y="3205201"/>
                </a:lnTo>
                <a:lnTo>
                  <a:pt x="1715859" y="3229661"/>
                </a:lnTo>
                <a:lnTo>
                  <a:pt x="1573012" y="3250275"/>
                </a:lnTo>
                <a:lnTo>
                  <a:pt x="1525936" y="3243056"/>
                </a:lnTo>
                <a:lnTo>
                  <a:pt x="1515932" y="3243699"/>
                </a:lnTo>
                <a:cubicBezTo>
                  <a:pt x="1483797" y="3247820"/>
                  <a:pt x="1486309" y="3252662"/>
                  <a:pt x="1418247" y="3236042"/>
                </a:cubicBezTo>
                <a:cubicBezTo>
                  <a:pt x="1389292" y="3213946"/>
                  <a:pt x="1345427" y="3216968"/>
                  <a:pt x="1311781" y="3207733"/>
                </a:cubicBezTo>
                <a:lnTo>
                  <a:pt x="1287526" y="3195564"/>
                </a:lnTo>
                <a:lnTo>
                  <a:pt x="1275912" y="3202348"/>
                </a:lnTo>
                <a:cubicBezTo>
                  <a:pt x="1219626" y="3232740"/>
                  <a:pt x="1230867" y="3206674"/>
                  <a:pt x="1160923" y="3219676"/>
                </a:cubicBezTo>
                <a:cubicBezTo>
                  <a:pt x="1120939" y="3215839"/>
                  <a:pt x="1029087" y="3185516"/>
                  <a:pt x="909690" y="3216919"/>
                </a:cubicBezTo>
                <a:cubicBezTo>
                  <a:pt x="860463" y="3220671"/>
                  <a:pt x="794970" y="3221233"/>
                  <a:pt x="764020" y="3235844"/>
                </a:cubicBezTo>
                <a:cubicBezTo>
                  <a:pt x="713142" y="3261931"/>
                  <a:pt x="769145" y="3237498"/>
                  <a:pt x="701915" y="3250223"/>
                </a:cubicBezTo>
                <a:cubicBezTo>
                  <a:pt x="644188" y="3215027"/>
                  <a:pt x="531278" y="3284445"/>
                  <a:pt x="463292" y="3316636"/>
                </a:cubicBezTo>
                <a:cubicBezTo>
                  <a:pt x="456096" y="3336479"/>
                  <a:pt x="389128" y="3337531"/>
                  <a:pt x="369865" y="3339094"/>
                </a:cubicBezTo>
                <a:cubicBezTo>
                  <a:pt x="365488" y="3372375"/>
                  <a:pt x="330307" y="3346614"/>
                  <a:pt x="318911" y="3367912"/>
                </a:cubicBezTo>
                <a:cubicBezTo>
                  <a:pt x="256531" y="3381126"/>
                  <a:pt x="186611" y="3396061"/>
                  <a:pt x="119548" y="3404651"/>
                </a:cubicBezTo>
                <a:lnTo>
                  <a:pt x="0" y="3414000"/>
                </a:lnTo>
                <a:lnTo>
                  <a:pt x="0" y="2"/>
                </a:lnTo>
                <a:lnTo>
                  <a:pt x="3459904" y="1"/>
                </a:lnTo>
                <a:cubicBezTo>
                  <a:pt x="3459905" y="1"/>
                  <a:pt x="3459906" y="0"/>
                  <a:pt x="3459907" y="0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08CD17C-4A7C-477D-A659-BA8A89A78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71775" y="1609518"/>
            <a:ext cx="6610350" cy="2942351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78FDC62-7066-87AF-1A25-BB6993A32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9736" y="449183"/>
            <a:ext cx="6792528" cy="4102686"/>
          </a:xfrm>
          <a:prstGeom prst="rect">
            <a:avLst/>
          </a:prstGeom>
          <a:noFill/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2A288FA-A551-637C-10B6-D2BE9AEC6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9275" y="4845083"/>
            <a:ext cx="8572500" cy="1374741"/>
          </a:xfrm>
        </p:spPr>
        <p:txBody>
          <a:bodyPr anchor="ctr">
            <a:normAutofit/>
          </a:bodyPr>
          <a:lstStyle/>
          <a:p>
            <a:pPr algn="ctr"/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natural mussels’ habitats have the largest MP fragments, </a:t>
            </a:r>
            <a:endParaRPr lang="hr-HR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locations without mussels have the smallest fragments of MP</a:t>
            </a:r>
            <a:endParaRPr lang="hr-HR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difference in the size of the MP fragments is statistically confirmed.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914506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0811073-89F5-46D6-83D8-BA7644649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3442855"/>
          </a:xfrm>
          <a:custGeom>
            <a:avLst/>
            <a:gdLst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330471 w 12192000"/>
              <a:gd name="connsiteY43" fmla="*/ 3148294 h 3442855"/>
              <a:gd name="connsiteX44" fmla="*/ 2325930 w 12192000"/>
              <a:gd name="connsiteY44" fmla="*/ 3149646 h 3442855"/>
              <a:gd name="connsiteX45" fmla="*/ 2304043 w 12192000"/>
              <a:gd name="connsiteY45" fmla="*/ 3152858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52083 w 12192000"/>
              <a:gd name="connsiteY51" fmla="*/ 3177905 h 3442855"/>
              <a:gd name="connsiteX52" fmla="*/ 1845479 w 12192000"/>
              <a:gd name="connsiteY52" fmla="*/ 3178329 h 3442855"/>
              <a:gd name="connsiteX53" fmla="*/ 1842652 w 12192000"/>
              <a:gd name="connsiteY53" fmla="*/ 3186535 h 3442855"/>
              <a:gd name="connsiteX54" fmla="*/ 1763355 w 12192000"/>
              <a:gd name="connsiteY54" fmla="*/ 3224928 h 3442855"/>
              <a:gd name="connsiteX55" fmla="*/ 1654444 w 12192000"/>
              <a:gd name="connsiteY55" fmla="*/ 3229661 h 3442855"/>
              <a:gd name="connsiteX56" fmla="*/ 1629483 w 12192000"/>
              <a:gd name="connsiteY56" fmla="*/ 3232675 h 3442855"/>
              <a:gd name="connsiteX57" fmla="*/ 1573012 w 12192000"/>
              <a:gd name="connsiteY57" fmla="*/ 3250275 h 3442855"/>
              <a:gd name="connsiteX58" fmla="*/ 1525936 w 12192000"/>
              <a:gd name="connsiteY58" fmla="*/ 3243056 h 3442855"/>
              <a:gd name="connsiteX59" fmla="*/ 1515932 w 12192000"/>
              <a:gd name="connsiteY59" fmla="*/ 3243699 h 3442855"/>
              <a:gd name="connsiteX60" fmla="*/ 1418247 w 12192000"/>
              <a:gd name="connsiteY60" fmla="*/ 3236042 h 3442855"/>
              <a:gd name="connsiteX61" fmla="*/ 1311781 w 12192000"/>
              <a:gd name="connsiteY61" fmla="*/ 3207733 h 3442855"/>
              <a:gd name="connsiteX62" fmla="*/ 1287526 w 12192000"/>
              <a:gd name="connsiteY62" fmla="*/ 3195564 h 3442855"/>
              <a:gd name="connsiteX63" fmla="*/ 1275912 w 12192000"/>
              <a:gd name="connsiteY63" fmla="*/ 3202348 h 3442855"/>
              <a:gd name="connsiteX64" fmla="*/ 1160923 w 12192000"/>
              <a:gd name="connsiteY64" fmla="*/ 3219676 h 3442855"/>
              <a:gd name="connsiteX65" fmla="*/ 909690 w 12192000"/>
              <a:gd name="connsiteY65" fmla="*/ 3216919 h 3442855"/>
              <a:gd name="connsiteX66" fmla="*/ 764020 w 12192000"/>
              <a:gd name="connsiteY66" fmla="*/ 3235844 h 3442855"/>
              <a:gd name="connsiteX67" fmla="*/ 701915 w 12192000"/>
              <a:gd name="connsiteY67" fmla="*/ 3250223 h 3442855"/>
              <a:gd name="connsiteX68" fmla="*/ 408701 w 12192000"/>
              <a:gd name="connsiteY68" fmla="*/ 3323460 h 3442855"/>
              <a:gd name="connsiteX69" fmla="*/ 369865 w 12192000"/>
              <a:gd name="connsiteY69" fmla="*/ 3339094 h 3442855"/>
              <a:gd name="connsiteX70" fmla="*/ 318911 w 12192000"/>
              <a:gd name="connsiteY70" fmla="*/ 3367912 h 3442855"/>
              <a:gd name="connsiteX71" fmla="*/ 119548 w 12192000"/>
              <a:gd name="connsiteY71" fmla="*/ 3404651 h 3442855"/>
              <a:gd name="connsiteX72" fmla="*/ 0 w 12192000"/>
              <a:gd name="connsiteY72" fmla="*/ 3414000 h 3442855"/>
              <a:gd name="connsiteX73" fmla="*/ 0 w 12192000"/>
              <a:gd name="connsiteY73" fmla="*/ 2 h 3442855"/>
              <a:gd name="connsiteX74" fmla="*/ 3459904 w 12192000"/>
              <a:gd name="connsiteY74" fmla="*/ 1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330471 w 12192000"/>
              <a:gd name="connsiteY43" fmla="*/ 3148294 h 3442855"/>
              <a:gd name="connsiteX44" fmla="*/ 2325930 w 12192000"/>
              <a:gd name="connsiteY44" fmla="*/ 3149646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52083 w 12192000"/>
              <a:gd name="connsiteY51" fmla="*/ 3177905 h 3442855"/>
              <a:gd name="connsiteX52" fmla="*/ 1845479 w 12192000"/>
              <a:gd name="connsiteY52" fmla="*/ 3178329 h 3442855"/>
              <a:gd name="connsiteX53" fmla="*/ 1842652 w 12192000"/>
              <a:gd name="connsiteY53" fmla="*/ 3186535 h 3442855"/>
              <a:gd name="connsiteX54" fmla="*/ 1763355 w 12192000"/>
              <a:gd name="connsiteY54" fmla="*/ 3224928 h 3442855"/>
              <a:gd name="connsiteX55" fmla="*/ 1654444 w 12192000"/>
              <a:gd name="connsiteY55" fmla="*/ 3229661 h 3442855"/>
              <a:gd name="connsiteX56" fmla="*/ 1629483 w 12192000"/>
              <a:gd name="connsiteY56" fmla="*/ 3232675 h 3442855"/>
              <a:gd name="connsiteX57" fmla="*/ 1573012 w 12192000"/>
              <a:gd name="connsiteY57" fmla="*/ 3250275 h 3442855"/>
              <a:gd name="connsiteX58" fmla="*/ 1525936 w 12192000"/>
              <a:gd name="connsiteY58" fmla="*/ 3243056 h 3442855"/>
              <a:gd name="connsiteX59" fmla="*/ 1515932 w 12192000"/>
              <a:gd name="connsiteY59" fmla="*/ 3243699 h 3442855"/>
              <a:gd name="connsiteX60" fmla="*/ 1418247 w 12192000"/>
              <a:gd name="connsiteY60" fmla="*/ 3236042 h 3442855"/>
              <a:gd name="connsiteX61" fmla="*/ 1311781 w 12192000"/>
              <a:gd name="connsiteY61" fmla="*/ 3207733 h 3442855"/>
              <a:gd name="connsiteX62" fmla="*/ 1287526 w 12192000"/>
              <a:gd name="connsiteY62" fmla="*/ 3195564 h 3442855"/>
              <a:gd name="connsiteX63" fmla="*/ 1275912 w 12192000"/>
              <a:gd name="connsiteY63" fmla="*/ 3202348 h 3442855"/>
              <a:gd name="connsiteX64" fmla="*/ 1160923 w 12192000"/>
              <a:gd name="connsiteY64" fmla="*/ 3219676 h 3442855"/>
              <a:gd name="connsiteX65" fmla="*/ 909690 w 12192000"/>
              <a:gd name="connsiteY65" fmla="*/ 3216919 h 3442855"/>
              <a:gd name="connsiteX66" fmla="*/ 764020 w 12192000"/>
              <a:gd name="connsiteY66" fmla="*/ 3235844 h 3442855"/>
              <a:gd name="connsiteX67" fmla="*/ 701915 w 12192000"/>
              <a:gd name="connsiteY67" fmla="*/ 3250223 h 3442855"/>
              <a:gd name="connsiteX68" fmla="*/ 408701 w 12192000"/>
              <a:gd name="connsiteY68" fmla="*/ 3323460 h 3442855"/>
              <a:gd name="connsiteX69" fmla="*/ 369865 w 12192000"/>
              <a:gd name="connsiteY69" fmla="*/ 3339094 h 3442855"/>
              <a:gd name="connsiteX70" fmla="*/ 318911 w 12192000"/>
              <a:gd name="connsiteY70" fmla="*/ 3367912 h 3442855"/>
              <a:gd name="connsiteX71" fmla="*/ 119548 w 12192000"/>
              <a:gd name="connsiteY71" fmla="*/ 3404651 h 3442855"/>
              <a:gd name="connsiteX72" fmla="*/ 0 w 12192000"/>
              <a:gd name="connsiteY72" fmla="*/ 3414000 h 3442855"/>
              <a:gd name="connsiteX73" fmla="*/ 0 w 12192000"/>
              <a:gd name="connsiteY73" fmla="*/ 2 h 3442855"/>
              <a:gd name="connsiteX74" fmla="*/ 3459904 w 12192000"/>
              <a:gd name="connsiteY74" fmla="*/ 1 h 3442855"/>
              <a:gd name="connsiteX75" fmla="*/ 3459907 w 12192000"/>
              <a:gd name="connsiteY75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330471 w 12192000"/>
              <a:gd name="connsiteY43" fmla="*/ 3148294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52083 w 12192000"/>
              <a:gd name="connsiteY51" fmla="*/ 3177905 h 3442855"/>
              <a:gd name="connsiteX52" fmla="*/ 1845479 w 12192000"/>
              <a:gd name="connsiteY52" fmla="*/ 3178329 h 3442855"/>
              <a:gd name="connsiteX53" fmla="*/ 1842652 w 12192000"/>
              <a:gd name="connsiteY53" fmla="*/ 3186535 h 3442855"/>
              <a:gd name="connsiteX54" fmla="*/ 1763355 w 12192000"/>
              <a:gd name="connsiteY54" fmla="*/ 3224928 h 3442855"/>
              <a:gd name="connsiteX55" fmla="*/ 1654444 w 12192000"/>
              <a:gd name="connsiteY55" fmla="*/ 3229661 h 3442855"/>
              <a:gd name="connsiteX56" fmla="*/ 1629483 w 12192000"/>
              <a:gd name="connsiteY56" fmla="*/ 3232675 h 3442855"/>
              <a:gd name="connsiteX57" fmla="*/ 1573012 w 12192000"/>
              <a:gd name="connsiteY57" fmla="*/ 3250275 h 3442855"/>
              <a:gd name="connsiteX58" fmla="*/ 1525936 w 12192000"/>
              <a:gd name="connsiteY58" fmla="*/ 3243056 h 3442855"/>
              <a:gd name="connsiteX59" fmla="*/ 1515932 w 12192000"/>
              <a:gd name="connsiteY59" fmla="*/ 3243699 h 3442855"/>
              <a:gd name="connsiteX60" fmla="*/ 1418247 w 12192000"/>
              <a:gd name="connsiteY60" fmla="*/ 3236042 h 3442855"/>
              <a:gd name="connsiteX61" fmla="*/ 1311781 w 12192000"/>
              <a:gd name="connsiteY61" fmla="*/ 3207733 h 3442855"/>
              <a:gd name="connsiteX62" fmla="*/ 1287526 w 12192000"/>
              <a:gd name="connsiteY62" fmla="*/ 3195564 h 3442855"/>
              <a:gd name="connsiteX63" fmla="*/ 1275912 w 12192000"/>
              <a:gd name="connsiteY63" fmla="*/ 3202348 h 3442855"/>
              <a:gd name="connsiteX64" fmla="*/ 1160923 w 12192000"/>
              <a:gd name="connsiteY64" fmla="*/ 3219676 h 3442855"/>
              <a:gd name="connsiteX65" fmla="*/ 909690 w 12192000"/>
              <a:gd name="connsiteY65" fmla="*/ 3216919 h 3442855"/>
              <a:gd name="connsiteX66" fmla="*/ 764020 w 12192000"/>
              <a:gd name="connsiteY66" fmla="*/ 3235844 h 3442855"/>
              <a:gd name="connsiteX67" fmla="*/ 701915 w 12192000"/>
              <a:gd name="connsiteY67" fmla="*/ 3250223 h 3442855"/>
              <a:gd name="connsiteX68" fmla="*/ 408701 w 12192000"/>
              <a:gd name="connsiteY68" fmla="*/ 3323460 h 3442855"/>
              <a:gd name="connsiteX69" fmla="*/ 369865 w 12192000"/>
              <a:gd name="connsiteY69" fmla="*/ 3339094 h 3442855"/>
              <a:gd name="connsiteX70" fmla="*/ 318911 w 12192000"/>
              <a:gd name="connsiteY70" fmla="*/ 3367912 h 3442855"/>
              <a:gd name="connsiteX71" fmla="*/ 119548 w 12192000"/>
              <a:gd name="connsiteY71" fmla="*/ 3404651 h 3442855"/>
              <a:gd name="connsiteX72" fmla="*/ 0 w 12192000"/>
              <a:gd name="connsiteY72" fmla="*/ 3414000 h 3442855"/>
              <a:gd name="connsiteX73" fmla="*/ 0 w 12192000"/>
              <a:gd name="connsiteY73" fmla="*/ 2 h 3442855"/>
              <a:gd name="connsiteX74" fmla="*/ 3459904 w 12192000"/>
              <a:gd name="connsiteY74" fmla="*/ 1 h 3442855"/>
              <a:gd name="connsiteX75" fmla="*/ 3459907 w 12192000"/>
              <a:gd name="connsiteY75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52083 w 12192000"/>
              <a:gd name="connsiteY51" fmla="*/ 3177905 h 3442855"/>
              <a:gd name="connsiteX52" fmla="*/ 1845479 w 12192000"/>
              <a:gd name="connsiteY52" fmla="*/ 3178329 h 3442855"/>
              <a:gd name="connsiteX53" fmla="*/ 1842652 w 12192000"/>
              <a:gd name="connsiteY53" fmla="*/ 3186535 h 3442855"/>
              <a:gd name="connsiteX54" fmla="*/ 1763355 w 12192000"/>
              <a:gd name="connsiteY54" fmla="*/ 3224928 h 3442855"/>
              <a:gd name="connsiteX55" fmla="*/ 1654444 w 12192000"/>
              <a:gd name="connsiteY55" fmla="*/ 3229661 h 3442855"/>
              <a:gd name="connsiteX56" fmla="*/ 1629483 w 12192000"/>
              <a:gd name="connsiteY56" fmla="*/ 3232675 h 3442855"/>
              <a:gd name="connsiteX57" fmla="*/ 1573012 w 12192000"/>
              <a:gd name="connsiteY57" fmla="*/ 3250275 h 3442855"/>
              <a:gd name="connsiteX58" fmla="*/ 1525936 w 12192000"/>
              <a:gd name="connsiteY58" fmla="*/ 3243056 h 3442855"/>
              <a:gd name="connsiteX59" fmla="*/ 1515932 w 12192000"/>
              <a:gd name="connsiteY59" fmla="*/ 3243699 h 3442855"/>
              <a:gd name="connsiteX60" fmla="*/ 1418247 w 12192000"/>
              <a:gd name="connsiteY60" fmla="*/ 3236042 h 3442855"/>
              <a:gd name="connsiteX61" fmla="*/ 1311781 w 12192000"/>
              <a:gd name="connsiteY61" fmla="*/ 3207733 h 3442855"/>
              <a:gd name="connsiteX62" fmla="*/ 1287526 w 12192000"/>
              <a:gd name="connsiteY62" fmla="*/ 3195564 h 3442855"/>
              <a:gd name="connsiteX63" fmla="*/ 1275912 w 12192000"/>
              <a:gd name="connsiteY63" fmla="*/ 3202348 h 3442855"/>
              <a:gd name="connsiteX64" fmla="*/ 1160923 w 12192000"/>
              <a:gd name="connsiteY64" fmla="*/ 3219676 h 3442855"/>
              <a:gd name="connsiteX65" fmla="*/ 909690 w 12192000"/>
              <a:gd name="connsiteY65" fmla="*/ 3216919 h 3442855"/>
              <a:gd name="connsiteX66" fmla="*/ 764020 w 12192000"/>
              <a:gd name="connsiteY66" fmla="*/ 3235844 h 3442855"/>
              <a:gd name="connsiteX67" fmla="*/ 701915 w 12192000"/>
              <a:gd name="connsiteY67" fmla="*/ 3250223 h 3442855"/>
              <a:gd name="connsiteX68" fmla="*/ 408701 w 12192000"/>
              <a:gd name="connsiteY68" fmla="*/ 3323460 h 3442855"/>
              <a:gd name="connsiteX69" fmla="*/ 369865 w 12192000"/>
              <a:gd name="connsiteY69" fmla="*/ 3339094 h 3442855"/>
              <a:gd name="connsiteX70" fmla="*/ 318911 w 12192000"/>
              <a:gd name="connsiteY70" fmla="*/ 3367912 h 3442855"/>
              <a:gd name="connsiteX71" fmla="*/ 119548 w 12192000"/>
              <a:gd name="connsiteY71" fmla="*/ 3404651 h 3442855"/>
              <a:gd name="connsiteX72" fmla="*/ 0 w 12192000"/>
              <a:gd name="connsiteY72" fmla="*/ 3414000 h 3442855"/>
              <a:gd name="connsiteX73" fmla="*/ 0 w 12192000"/>
              <a:gd name="connsiteY73" fmla="*/ 2 h 3442855"/>
              <a:gd name="connsiteX74" fmla="*/ 3459904 w 12192000"/>
              <a:gd name="connsiteY74" fmla="*/ 1 h 3442855"/>
              <a:gd name="connsiteX75" fmla="*/ 3459907 w 12192000"/>
              <a:gd name="connsiteY75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52083 w 12192000"/>
              <a:gd name="connsiteY51" fmla="*/ 3177905 h 3442855"/>
              <a:gd name="connsiteX52" fmla="*/ 1845479 w 12192000"/>
              <a:gd name="connsiteY52" fmla="*/ 3178329 h 3442855"/>
              <a:gd name="connsiteX53" fmla="*/ 1842652 w 12192000"/>
              <a:gd name="connsiteY53" fmla="*/ 3186535 h 3442855"/>
              <a:gd name="connsiteX54" fmla="*/ 1763355 w 12192000"/>
              <a:gd name="connsiteY54" fmla="*/ 3224928 h 3442855"/>
              <a:gd name="connsiteX55" fmla="*/ 1654444 w 12192000"/>
              <a:gd name="connsiteY55" fmla="*/ 3229661 h 3442855"/>
              <a:gd name="connsiteX56" fmla="*/ 1629483 w 12192000"/>
              <a:gd name="connsiteY56" fmla="*/ 3232675 h 3442855"/>
              <a:gd name="connsiteX57" fmla="*/ 1573012 w 12192000"/>
              <a:gd name="connsiteY57" fmla="*/ 3250275 h 3442855"/>
              <a:gd name="connsiteX58" fmla="*/ 1525936 w 12192000"/>
              <a:gd name="connsiteY58" fmla="*/ 3243056 h 3442855"/>
              <a:gd name="connsiteX59" fmla="*/ 1515932 w 12192000"/>
              <a:gd name="connsiteY59" fmla="*/ 3243699 h 3442855"/>
              <a:gd name="connsiteX60" fmla="*/ 1418247 w 12192000"/>
              <a:gd name="connsiteY60" fmla="*/ 3236042 h 3442855"/>
              <a:gd name="connsiteX61" fmla="*/ 1311781 w 12192000"/>
              <a:gd name="connsiteY61" fmla="*/ 3207733 h 3442855"/>
              <a:gd name="connsiteX62" fmla="*/ 1287526 w 12192000"/>
              <a:gd name="connsiteY62" fmla="*/ 3195564 h 3442855"/>
              <a:gd name="connsiteX63" fmla="*/ 1275912 w 12192000"/>
              <a:gd name="connsiteY63" fmla="*/ 3202348 h 3442855"/>
              <a:gd name="connsiteX64" fmla="*/ 1160923 w 12192000"/>
              <a:gd name="connsiteY64" fmla="*/ 3219676 h 3442855"/>
              <a:gd name="connsiteX65" fmla="*/ 909690 w 12192000"/>
              <a:gd name="connsiteY65" fmla="*/ 3216919 h 3442855"/>
              <a:gd name="connsiteX66" fmla="*/ 764020 w 12192000"/>
              <a:gd name="connsiteY66" fmla="*/ 3235844 h 3442855"/>
              <a:gd name="connsiteX67" fmla="*/ 701915 w 12192000"/>
              <a:gd name="connsiteY67" fmla="*/ 3250223 h 3442855"/>
              <a:gd name="connsiteX68" fmla="*/ 463292 w 12192000"/>
              <a:gd name="connsiteY68" fmla="*/ 3316636 h 3442855"/>
              <a:gd name="connsiteX69" fmla="*/ 369865 w 12192000"/>
              <a:gd name="connsiteY69" fmla="*/ 3339094 h 3442855"/>
              <a:gd name="connsiteX70" fmla="*/ 318911 w 12192000"/>
              <a:gd name="connsiteY70" fmla="*/ 3367912 h 3442855"/>
              <a:gd name="connsiteX71" fmla="*/ 119548 w 12192000"/>
              <a:gd name="connsiteY71" fmla="*/ 3404651 h 3442855"/>
              <a:gd name="connsiteX72" fmla="*/ 0 w 12192000"/>
              <a:gd name="connsiteY72" fmla="*/ 3414000 h 3442855"/>
              <a:gd name="connsiteX73" fmla="*/ 0 w 12192000"/>
              <a:gd name="connsiteY73" fmla="*/ 2 h 3442855"/>
              <a:gd name="connsiteX74" fmla="*/ 3459904 w 12192000"/>
              <a:gd name="connsiteY74" fmla="*/ 1 h 3442855"/>
              <a:gd name="connsiteX75" fmla="*/ 3459907 w 12192000"/>
              <a:gd name="connsiteY75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52083 w 12192000"/>
              <a:gd name="connsiteY51" fmla="*/ 3177905 h 3442855"/>
              <a:gd name="connsiteX52" fmla="*/ 1845479 w 12192000"/>
              <a:gd name="connsiteY52" fmla="*/ 3178329 h 3442855"/>
              <a:gd name="connsiteX53" fmla="*/ 1842652 w 12192000"/>
              <a:gd name="connsiteY53" fmla="*/ 3186535 h 3442855"/>
              <a:gd name="connsiteX54" fmla="*/ 1763355 w 12192000"/>
              <a:gd name="connsiteY54" fmla="*/ 3224928 h 3442855"/>
              <a:gd name="connsiteX55" fmla="*/ 1654444 w 12192000"/>
              <a:gd name="connsiteY55" fmla="*/ 3229661 h 3442855"/>
              <a:gd name="connsiteX56" fmla="*/ 1629483 w 12192000"/>
              <a:gd name="connsiteY56" fmla="*/ 3232675 h 3442855"/>
              <a:gd name="connsiteX57" fmla="*/ 1573012 w 12192000"/>
              <a:gd name="connsiteY57" fmla="*/ 3250275 h 3442855"/>
              <a:gd name="connsiteX58" fmla="*/ 1525936 w 12192000"/>
              <a:gd name="connsiteY58" fmla="*/ 3243056 h 3442855"/>
              <a:gd name="connsiteX59" fmla="*/ 1515932 w 12192000"/>
              <a:gd name="connsiteY59" fmla="*/ 3243699 h 3442855"/>
              <a:gd name="connsiteX60" fmla="*/ 1418247 w 12192000"/>
              <a:gd name="connsiteY60" fmla="*/ 3236042 h 3442855"/>
              <a:gd name="connsiteX61" fmla="*/ 1311781 w 12192000"/>
              <a:gd name="connsiteY61" fmla="*/ 3207733 h 3442855"/>
              <a:gd name="connsiteX62" fmla="*/ 1287526 w 12192000"/>
              <a:gd name="connsiteY62" fmla="*/ 3195564 h 3442855"/>
              <a:gd name="connsiteX63" fmla="*/ 1275912 w 12192000"/>
              <a:gd name="connsiteY63" fmla="*/ 3202348 h 3442855"/>
              <a:gd name="connsiteX64" fmla="*/ 1160923 w 12192000"/>
              <a:gd name="connsiteY64" fmla="*/ 3219676 h 3442855"/>
              <a:gd name="connsiteX65" fmla="*/ 909690 w 12192000"/>
              <a:gd name="connsiteY65" fmla="*/ 3216919 h 3442855"/>
              <a:gd name="connsiteX66" fmla="*/ 764020 w 12192000"/>
              <a:gd name="connsiteY66" fmla="*/ 3235844 h 3442855"/>
              <a:gd name="connsiteX67" fmla="*/ 701915 w 12192000"/>
              <a:gd name="connsiteY67" fmla="*/ 3250223 h 3442855"/>
              <a:gd name="connsiteX68" fmla="*/ 463292 w 12192000"/>
              <a:gd name="connsiteY68" fmla="*/ 3316636 h 3442855"/>
              <a:gd name="connsiteX69" fmla="*/ 369865 w 12192000"/>
              <a:gd name="connsiteY69" fmla="*/ 3339094 h 3442855"/>
              <a:gd name="connsiteX70" fmla="*/ 318911 w 12192000"/>
              <a:gd name="connsiteY70" fmla="*/ 3367912 h 3442855"/>
              <a:gd name="connsiteX71" fmla="*/ 119548 w 12192000"/>
              <a:gd name="connsiteY71" fmla="*/ 3404651 h 3442855"/>
              <a:gd name="connsiteX72" fmla="*/ 0 w 12192000"/>
              <a:gd name="connsiteY72" fmla="*/ 3414000 h 3442855"/>
              <a:gd name="connsiteX73" fmla="*/ 0 w 12192000"/>
              <a:gd name="connsiteY73" fmla="*/ 2 h 3442855"/>
              <a:gd name="connsiteX74" fmla="*/ 3459904 w 12192000"/>
              <a:gd name="connsiteY74" fmla="*/ 1 h 3442855"/>
              <a:gd name="connsiteX75" fmla="*/ 3459907 w 12192000"/>
              <a:gd name="connsiteY75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52083 w 12192000"/>
              <a:gd name="connsiteY51" fmla="*/ 3177905 h 3442855"/>
              <a:gd name="connsiteX52" fmla="*/ 1845479 w 12192000"/>
              <a:gd name="connsiteY52" fmla="*/ 3178329 h 3442855"/>
              <a:gd name="connsiteX53" fmla="*/ 1842652 w 12192000"/>
              <a:gd name="connsiteY53" fmla="*/ 3186535 h 3442855"/>
              <a:gd name="connsiteX54" fmla="*/ 1763355 w 12192000"/>
              <a:gd name="connsiteY54" fmla="*/ 3224928 h 3442855"/>
              <a:gd name="connsiteX55" fmla="*/ 1654444 w 12192000"/>
              <a:gd name="connsiteY55" fmla="*/ 3229661 h 3442855"/>
              <a:gd name="connsiteX56" fmla="*/ 1629483 w 12192000"/>
              <a:gd name="connsiteY56" fmla="*/ 3232675 h 3442855"/>
              <a:gd name="connsiteX57" fmla="*/ 1573012 w 12192000"/>
              <a:gd name="connsiteY57" fmla="*/ 3250275 h 3442855"/>
              <a:gd name="connsiteX58" fmla="*/ 1525936 w 12192000"/>
              <a:gd name="connsiteY58" fmla="*/ 3243056 h 3442855"/>
              <a:gd name="connsiteX59" fmla="*/ 1515932 w 12192000"/>
              <a:gd name="connsiteY59" fmla="*/ 3243699 h 3442855"/>
              <a:gd name="connsiteX60" fmla="*/ 1418247 w 12192000"/>
              <a:gd name="connsiteY60" fmla="*/ 3236042 h 3442855"/>
              <a:gd name="connsiteX61" fmla="*/ 1311781 w 12192000"/>
              <a:gd name="connsiteY61" fmla="*/ 3207733 h 3442855"/>
              <a:gd name="connsiteX62" fmla="*/ 1287526 w 12192000"/>
              <a:gd name="connsiteY62" fmla="*/ 3195564 h 3442855"/>
              <a:gd name="connsiteX63" fmla="*/ 1275912 w 12192000"/>
              <a:gd name="connsiteY63" fmla="*/ 3202348 h 3442855"/>
              <a:gd name="connsiteX64" fmla="*/ 1160923 w 12192000"/>
              <a:gd name="connsiteY64" fmla="*/ 3219676 h 3442855"/>
              <a:gd name="connsiteX65" fmla="*/ 909690 w 12192000"/>
              <a:gd name="connsiteY65" fmla="*/ 3216919 h 3442855"/>
              <a:gd name="connsiteX66" fmla="*/ 764020 w 12192000"/>
              <a:gd name="connsiteY66" fmla="*/ 3235844 h 3442855"/>
              <a:gd name="connsiteX67" fmla="*/ 701915 w 12192000"/>
              <a:gd name="connsiteY67" fmla="*/ 3250223 h 3442855"/>
              <a:gd name="connsiteX68" fmla="*/ 463292 w 12192000"/>
              <a:gd name="connsiteY68" fmla="*/ 3316636 h 3442855"/>
              <a:gd name="connsiteX69" fmla="*/ 369865 w 12192000"/>
              <a:gd name="connsiteY69" fmla="*/ 3339094 h 3442855"/>
              <a:gd name="connsiteX70" fmla="*/ 318911 w 12192000"/>
              <a:gd name="connsiteY70" fmla="*/ 3367912 h 3442855"/>
              <a:gd name="connsiteX71" fmla="*/ 119548 w 12192000"/>
              <a:gd name="connsiteY71" fmla="*/ 3404651 h 3442855"/>
              <a:gd name="connsiteX72" fmla="*/ 0 w 12192000"/>
              <a:gd name="connsiteY72" fmla="*/ 3414000 h 3442855"/>
              <a:gd name="connsiteX73" fmla="*/ 0 w 12192000"/>
              <a:gd name="connsiteY73" fmla="*/ 2 h 3442855"/>
              <a:gd name="connsiteX74" fmla="*/ 3459904 w 12192000"/>
              <a:gd name="connsiteY74" fmla="*/ 1 h 3442855"/>
              <a:gd name="connsiteX75" fmla="*/ 3459907 w 12192000"/>
              <a:gd name="connsiteY75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52083 w 12192000"/>
              <a:gd name="connsiteY51" fmla="*/ 3177905 h 3442855"/>
              <a:gd name="connsiteX52" fmla="*/ 1845479 w 12192000"/>
              <a:gd name="connsiteY52" fmla="*/ 3178329 h 3442855"/>
              <a:gd name="connsiteX53" fmla="*/ 1763355 w 12192000"/>
              <a:gd name="connsiteY53" fmla="*/ 3224928 h 3442855"/>
              <a:gd name="connsiteX54" fmla="*/ 1654444 w 12192000"/>
              <a:gd name="connsiteY54" fmla="*/ 3229661 h 3442855"/>
              <a:gd name="connsiteX55" fmla="*/ 1629483 w 12192000"/>
              <a:gd name="connsiteY55" fmla="*/ 3232675 h 3442855"/>
              <a:gd name="connsiteX56" fmla="*/ 1573012 w 12192000"/>
              <a:gd name="connsiteY56" fmla="*/ 3250275 h 3442855"/>
              <a:gd name="connsiteX57" fmla="*/ 1525936 w 12192000"/>
              <a:gd name="connsiteY57" fmla="*/ 3243056 h 3442855"/>
              <a:gd name="connsiteX58" fmla="*/ 1515932 w 12192000"/>
              <a:gd name="connsiteY58" fmla="*/ 3243699 h 3442855"/>
              <a:gd name="connsiteX59" fmla="*/ 1418247 w 12192000"/>
              <a:gd name="connsiteY59" fmla="*/ 3236042 h 3442855"/>
              <a:gd name="connsiteX60" fmla="*/ 1311781 w 12192000"/>
              <a:gd name="connsiteY60" fmla="*/ 3207733 h 3442855"/>
              <a:gd name="connsiteX61" fmla="*/ 1287526 w 12192000"/>
              <a:gd name="connsiteY61" fmla="*/ 3195564 h 3442855"/>
              <a:gd name="connsiteX62" fmla="*/ 1275912 w 12192000"/>
              <a:gd name="connsiteY62" fmla="*/ 3202348 h 3442855"/>
              <a:gd name="connsiteX63" fmla="*/ 1160923 w 12192000"/>
              <a:gd name="connsiteY63" fmla="*/ 3219676 h 3442855"/>
              <a:gd name="connsiteX64" fmla="*/ 909690 w 12192000"/>
              <a:gd name="connsiteY64" fmla="*/ 3216919 h 3442855"/>
              <a:gd name="connsiteX65" fmla="*/ 764020 w 12192000"/>
              <a:gd name="connsiteY65" fmla="*/ 3235844 h 3442855"/>
              <a:gd name="connsiteX66" fmla="*/ 701915 w 12192000"/>
              <a:gd name="connsiteY66" fmla="*/ 3250223 h 3442855"/>
              <a:gd name="connsiteX67" fmla="*/ 463292 w 12192000"/>
              <a:gd name="connsiteY67" fmla="*/ 3316636 h 3442855"/>
              <a:gd name="connsiteX68" fmla="*/ 369865 w 12192000"/>
              <a:gd name="connsiteY68" fmla="*/ 3339094 h 3442855"/>
              <a:gd name="connsiteX69" fmla="*/ 318911 w 12192000"/>
              <a:gd name="connsiteY69" fmla="*/ 3367912 h 3442855"/>
              <a:gd name="connsiteX70" fmla="*/ 119548 w 12192000"/>
              <a:gd name="connsiteY70" fmla="*/ 3404651 h 3442855"/>
              <a:gd name="connsiteX71" fmla="*/ 0 w 12192000"/>
              <a:gd name="connsiteY71" fmla="*/ 3414000 h 3442855"/>
              <a:gd name="connsiteX72" fmla="*/ 0 w 12192000"/>
              <a:gd name="connsiteY72" fmla="*/ 2 h 3442855"/>
              <a:gd name="connsiteX73" fmla="*/ 3459904 w 12192000"/>
              <a:gd name="connsiteY73" fmla="*/ 1 h 3442855"/>
              <a:gd name="connsiteX74" fmla="*/ 3459907 w 12192000"/>
              <a:gd name="connsiteY74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52083 w 12192000"/>
              <a:gd name="connsiteY51" fmla="*/ 3177905 h 3442855"/>
              <a:gd name="connsiteX52" fmla="*/ 1763355 w 12192000"/>
              <a:gd name="connsiteY52" fmla="*/ 3224928 h 3442855"/>
              <a:gd name="connsiteX53" fmla="*/ 1654444 w 12192000"/>
              <a:gd name="connsiteY53" fmla="*/ 3229661 h 3442855"/>
              <a:gd name="connsiteX54" fmla="*/ 1629483 w 12192000"/>
              <a:gd name="connsiteY54" fmla="*/ 3232675 h 3442855"/>
              <a:gd name="connsiteX55" fmla="*/ 1573012 w 12192000"/>
              <a:gd name="connsiteY55" fmla="*/ 3250275 h 3442855"/>
              <a:gd name="connsiteX56" fmla="*/ 1525936 w 12192000"/>
              <a:gd name="connsiteY56" fmla="*/ 3243056 h 3442855"/>
              <a:gd name="connsiteX57" fmla="*/ 1515932 w 12192000"/>
              <a:gd name="connsiteY57" fmla="*/ 3243699 h 3442855"/>
              <a:gd name="connsiteX58" fmla="*/ 1418247 w 12192000"/>
              <a:gd name="connsiteY58" fmla="*/ 3236042 h 3442855"/>
              <a:gd name="connsiteX59" fmla="*/ 1311781 w 12192000"/>
              <a:gd name="connsiteY59" fmla="*/ 3207733 h 3442855"/>
              <a:gd name="connsiteX60" fmla="*/ 1287526 w 12192000"/>
              <a:gd name="connsiteY60" fmla="*/ 3195564 h 3442855"/>
              <a:gd name="connsiteX61" fmla="*/ 1275912 w 12192000"/>
              <a:gd name="connsiteY61" fmla="*/ 3202348 h 3442855"/>
              <a:gd name="connsiteX62" fmla="*/ 1160923 w 12192000"/>
              <a:gd name="connsiteY62" fmla="*/ 3219676 h 3442855"/>
              <a:gd name="connsiteX63" fmla="*/ 909690 w 12192000"/>
              <a:gd name="connsiteY63" fmla="*/ 3216919 h 3442855"/>
              <a:gd name="connsiteX64" fmla="*/ 764020 w 12192000"/>
              <a:gd name="connsiteY64" fmla="*/ 3235844 h 3442855"/>
              <a:gd name="connsiteX65" fmla="*/ 701915 w 12192000"/>
              <a:gd name="connsiteY65" fmla="*/ 3250223 h 3442855"/>
              <a:gd name="connsiteX66" fmla="*/ 463292 w 12192000"/>
              <a:gd name="connsiteY66" fmla="*/ 3316636 h 3442855"/>
              <a:gd name="connsiteX67" fmla="*/ 369865 w 12192000"/>
              <a:gd name="connsiteY67" fmla="*/ 3339094 h 3442855"/>
              <a:gd name="connsiteX68" fmla="*/ 318911 w 12192000"/>
              <a:gd name="connsiteY68" fmla="*/ 3367912 h 3442855"/>
              <a:gd name="connsiteX69" fmla="*/ 119548 w 12192000"/>
              <a:gd name="connsiteY69" fmla="*/ 3404651 h 3442855"/>
              <a:gd name="connsiteX70" fmla="*/ 0 w 12192000"/>
              <a:gd name="connsiteY70" fmla="*/ 3414000 h 3442855"/>
              <a:gd name="connsiteX71" fmla="*/ 0 w 12192000"/>
              <a:gd name="connsiteY71" fmla="*/ 2 h 3442855"/>
              <a:gd name="connsiteX72" fmla="*/ 3459904 w 12192000"/>
              <a:gd name="connsiteY72" fmla="*/ 1 h 3442855"/>
              <a:gd name="connsiteX73" fmla="*/ 3459907 w 12192000"/>
              <a:gd name="connsiteY73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31611 w 12192000"/>
              <a:gd name="connsiteY51" fmla="*/ 3205201 h 3442855"/>
              <a:gd name="connsiteX52" fmla="*/ 1763355 w 12192000"/>
              <a:gd name="connsiteY52" fmla="*/ 3224928 h 3442855"/>
              <a:gd name="connsiteX53" fmla="*/ 1654444 w 12192000"/>
              <a:gd name="connsiteY53" fmla="*/ 3229661 h 3442855"/>
              <a:gd name="connsiteX54" fmla="*/ 1629483 w 12192000"/>
              <a:gd name="connsiteY54" fmla="*/ 3232675 h 3442855"/>
              <a:gd name="connsiteX55" fmla="*/ 1573012 w 12192000"/>
              <a:gd name="connsiteY55" fmla="*/ 3250275 h 3442855"/>
              <a:gd name="connsiteX56" fmla="*/ 1525936 w 12192000"/>
              <a:gd name="connsiteY56" fmla="*/ 3243056 h 3442855"/>
              <a:gd name="connsiteX57" fmla="*/ 1515932 w 12192000"/>
              <a:gd name="connsiteY57" fmla="*/ 3243699 h 3442855"/>
              <a:gd name="connsiteX58" fmla="*/ 1418247 w 12192000"/>
              <a:gd name="connsiteY58" fmla="*/ 3236042 h 3442855"/>
              <a:gd name="connsiteX59" fmla="*/ 1311781 w 12192000"/>
              <a:gd name="connsiteY59" fmla="*/ 3207733 h 3442855"/>
              <a:gd name="connsiteX60" fmla="*/ 1287526 w 12192000"/>
              <a:gd name="connsiteY60" fmla="*/ 3195564 h 3442855"/>
              <a:gd name="connsiteX61" fmla="*/ 1275912 w 12192000"/>
              <a:gd name="connsiteY61" fmla="*/ 3202348 h 3442855"/>
              <a:gd name="connsiteX62" fmla="*/ 1160923 w 12192000"/>
              <a:gd name="connsiteY62" fmla="*/ 3219676 h 3442855"/>
              <a:gd name="connsiteX63" fmla="*/ 909690 w 12192000"/>
              <a:gd name="connsiteY63" fmla="*/ 3216919 h 3442855"/>
              <a:gd name="connsiteX64" fmla="*/ 764020 w 12192000"/>
              <a:gd name="connsiteY64" fmla="*/ 3235844 h 3442855"/>
              <a:gd name="connsiteX65" fmla="*/ 701915 w 12192000"/>
              <a:gd name="connsiteY65" fmla="*/ 3250223 h 3442855"/>
              <a:gd name="connsiteX66" fmla="*/ 463292 w 12192000"/>
              <a:gd name="connsiteY66" fmla="*/ 3316636 h 3442855"/>
              <a:gd name="connsiteX67" fmla="*/ 369865 w 12192000"/>
              <a:gd name="connsiteY67" fmla="*/ 3339094 h 3442855"/>
              <a:gd name="connsiteX68" fmla="*/ 318911 w 12192000"/>
              <a:gd name="connsiteY68" fmla="*/ 3367912 h 3442855"/>
              <a:gd name="connsiteX69" fmla="*/ 119548 w 12192000"/>
              <a:gd name="connsiteY69" fmla="*/ 3404651 h 3442855"/>
              <a:gd name="connsiteX70" fmla="*/ 0 w 12192000"/>
              <a:gd name="connsiteY70" fmla="*/ 3414000 h 3442855"/>
              <a:gd name="connsiteX71" fmla="*/ 0 w 12192000"/>
              <a:gd name="connsiteY71" fmla="*/ 2 h 3442855"/>
              <a:gd name="connsiteX72" fmla="*/ 3459904 w 12192000"/>
              <a:gd name="connsiteY72" fmla="*/ 1 h 3442855"/>
              <a:gd name="connsiteX73" fmla="*/ 3459907 w 12192000"/>
              <a:gd name="connsiteY73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31611 w 12192000"/>
              <a:gd name="connsiteY51" fmla="*/ 3205201 h 3442855"/>
              <a:gd name="connsiteX52" fmla="*/ 1654444 w 12192000"/>
              <a:gd name="connsiteY52" fmla="*/ 3229661 h 3442855"/>
              <a:gd name="connsiteX53" fmla="*/ 1629483 w 12192000"/>
              <a:gd name="connsiteY53" fmla="*/ 3232675 h 3442855"/>
              <a:gd name="connsiteX54" fmla="*/ 1573012 w 12192000"/>
              <a:gd name="connsiteY54" fmla="*/ 3250275 h 3442855"/>
              <a:gd name="connsiteX55" fmla="*/ 1525936 w 12192000"/>
              <a:gd name="connsiteY55" fmla="*/ 3243056 h 3442855"/>
              <a:gd name="connsiteX56" fmla="*/ 1515932 w 12192000"/>
              <a:gd name="connsiteY56" fmla="*/ 3243699 h 3442855"/>
              <a:gd name="connsiteX57" fmla="*/ 1418247 w 12192000"/>
              <a:gd name="connsiteY57" fmla="*/ 3236042 h 3442855"/>
              <a:gd name="connsiteX58" fmla="*/ 1311781 w 12192000"/>
              <a:gd name="connsiteY58" fmla="*/ 3207733 h 3442855"/>
              <a:gd name="connsiteX59" fmla="*/ 1287526 w 12192000"/>
              <a:gd name="connsiteY59" fmla="*/ 3195564 h 3442855"/>
              <a:gd name="connsiteX60" fmla="*/ 1275912 w 12192000"/>
              <a:gd name="connsiteY60" fmla="*/ 3202348 h 3442855"/>
              <a:gd name="connsiteX61" fmla="*/ 1160923 w 12192000"/>
              <a:gd name="connsiteY61" fmla="*/ 3219676 h 3442855"/>
              <a:gd name="connsiteX62" fmla="*/ 909690 w 12192000"/>
              <a:gd name="connsiteY62" fmla="*/ 3216919 h 3442855"/>
              <a:gd name="connsiteX63" fmla="*/ 764020 w 12192000"/>
              <a:gd name="connsiteY63" fmla="*/ 3235844 h 3442855"/>
              <a:gd name="connsiteX64" fmla="*/ 701915 w 12192000"/>
              <a:gd name="connsiteY64" fmla="*/ 3250223 h 3442855"/>
              <a:gd name="connsiteX65" fmla="*/ 463292 w 12192000"/>
              <a:gd name="connsiteY65" fmla="*/ 3316636 h 3442855"/>
              <a:gd name="connsiteX66" fmla="*/ 369865 w 12192000"/>
              <a:gd name="connsiteY66" fmla="*/ 3339094 h 3442855"/>
              <a:gd name="connsiteX67" fmla="*/ 318911 w 12192000"/>
              <a:gd name="connsiteY67" fmla="*/ 3367912 h 3442855"/>
              <a:gd name="connsiteX68" fmla="*/ 119548 w 12192000"/>
              <a:gd name="connsiteY68" fmla="*/ 3404651 h 3442855"/>
              <a:gd name="connsiteX69" fmla="*/ 0 w 12192000"/>
              <a:gd name="connsiteY69" fmla="*/ 3414000 h 3442855"/>
              <a:gd name="connsiteX70" fmla="*/ 0 w 12192000"/>
              <a:gd name="connsiteY70" fmla="*/ 2 h 3442855"/>
              <a:gd name="connsiteX71" fmla="*/ 3459904 w 12192000"/>
              <a:gd name="connsiteY71" fmla="*/ 1 h 3442855"/>
              <a:gd name="connsiteX72" fmla="*/ 3459907 w 12192000"/>
              <a:gd name="connsiteY72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31611 w 12192000"/>
              <a:gd name="connsiteY51" fmla="*/ 3205201 h 3442855"/>
              <a:gd name="connsiteX52" fmla="*/ 1654444 w 12192000"/>
              <a:gd name="connsiteY52" fmla="*/ 3229661 h 3442855"/>
              <a:gd name="connsiteX53" fmla="*/ 1573012 w 12192000"/>
              <a:gd name="connsiteY53" fmla="*/ 3250275 h 3442855"/>
              <a:gd name="connsiteX54" fmla="*/ 1525936 w 12192000"/>
              <a:gd name="connsiteY54" fmla="*/ 3243056 h 3442855"/>
              <a:gd name="connsiteX55" fmla="*/ 1515932 w 12192000"/>
              <a:gd name="connsiteY55" fmla="*/ 3243699 h 3442855"/>
              <a:gd name="connsiteX56" fmla="*/ 1418247 w 12192000"/>
              <a:gd name="connsiteY56" fmla="*/ 3236042 h 3442855"/>
              <a:gd name="connsiteX57" fmla="*/ 1311781 w 12192000"/>
              <a:gd name="connsiteY57" fmla="*/ 3207733 h 3442855"/>
              <a:gd name="connsiteX58" fmla="*/ 1287526 w 12192000"/>
              <a:gd name="connsiteY58" fmla="*/ 3195564 h 3442855"/>
              <a:gd name="connsiteX59" fmla="*/ 1275912 w 12192000"/>
              <a:gd name="connsiteY59" fmla="*/ 3202348 h 3442855"/>
              <a:gd name="connsiteX60" fmla="*/ 1160923 w 12192000"/>
              <a:gd name="connsiteY60" fmla="*/ 3219676 h 3442855"/>
              <a:gd name="connsiteX61" fmla="*/ 909690 w 12192000"/>
              <a:gd name="connsiteY61" fmla="*/ 3216919 h 3442855"/>
              <a:gd name="connsiteX62" fmla="*/ 764020 w 12192000"/>
              <a:gd name="connsiteY62" fmla="*/ 3235844 h 3442855"/>
              <a:gd name="connsiteX63" fmla="*/ 701915 w 12192000"/>
              <a:gd name="connsiteY63" fmla="*/ 3250223 h 3442855"/>
              <a:gd name="connsiteX64" fmla="*/ 463292 w 12192000"/>
              <a:gd name="connsiteY64" fmla="*/ 3316636 h 3442855"/>
              <a:gd name="connsiteX65" fmla="*/ 369865 w 12192000"/>
              <a:gd name="connsiteY65" fmla="*/ 3339094 h 3442855"/>
              <a:gd name="connsiteX66" fmla="*/ 318911 w 12192000"/>
              <a:gd name="connsiteY66" fmla="*/ 3367912 h 3442855"/>
              <a:gd name="connsiteX67" fmla="*/ 119548 w 12192000"/>
              <a:gd name="connsiteY67" fmla="*/ 3404651 h 3442855"/>
              <a:gd name="connsiteX68" fmla="*/ 0 w 12192000"/>
              <a:gd name="connsiteY68" fmla="*/ 3414000 h 3442855"/>
              <a:gd name="connsiteX69" fmla="*/ 0 w 12192000"/>
              <a:gd name="connsiteY69" fmla="*/ 2 h 3442855"/>
              <a:gd name="connsiteX70" fmla="*/ 3459904 w 12192000"/>
              <a:gd name="connsiteY70" fmla="*/ 1 h 3442855"/>
              <a:gd name="connsiteX71" fmla="*/ 3459907 w 12192000"/>
              <a:gd name="connsiteY71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31611 w 12192000"/>
              <a:gd name="connsiteY51" fmla="*/ 3205201 h 3442855"/>
              <a:gd name="connsiteX52" fmla="*/ 1715859 w 12192000"/>
              <a:gd name="connsiteY52" fmla="*/ 3229661 h 3442855"/>
              <a:gd name="connsiteX53" fmla="*/ 1573012 w 12192000"/>
              <a:gd name="connsiteY53" fmla="*/ 3250275 h 3442855"/>
              <a:gd name="connsiteX54" fmla="*/ 1525936 w 12192000"/>
              <a:gd name="connsiteY54" fmla="*/ 3243056 h 3442855"/>
              <a:gd name="connsiteX55" fmla="*/ 1515932 w 12192000"/>
              <a:gd name="connsiteY55" fmla="*/ 3243699 h 3442855"/>
              <a:gd name="connsiteX56" fmla="*/ 1418247 w 12192000"/>
              <a:gd name="connsiteY56" fmla="*/ 3236042 h 3442855"/>
              <a:gd name="connsiteX57" fmla="*/ 1311781 w 12192000"/>
              <a:gd name="connsiteY57" fmla="*/ 3207733 h 3442855"/>
              <a:gd name="connsiteX58" fmla="*/ 1287526 w 12192000"/>
              <a:gd name="connsiteY58" fmla="*/ 3195564 h 3442855"/>
              <a:gd name="connsiteX59" fmla="*/ 1275912 w 12192000"/>
              <a:gd name="connsiteY59" fmla="*/ 3202348 h 3442855"/>
              <a:gd name="connsiteX60" fmla="*/ 1160923 w 12192000"/>
              <a:gd name="connsiteY60" fmla="*/ 3219676 h 3442855"/>
              <a:gd name="connsiteX61" fmla="*/ 909690 w 12192000"/>
              <a:gd name="connsiteY61" fmla="*/ 3216919 h 3442855"/>
              <a:gd name="connsiteX62" fmla="*/ 764020 w 12192000"/>
              <a:gd name="connsiteY62" fmla="*/ 3235844 h 3442855"/>
              <a:gd name="connsiteX63" fmla="*/ 701915 w 12192000"/>
              <a:gd name="connsiteY63" fmla="*/ 3250223 h 3442855"/>
              <a:gd name="connsiteX64" fmla="*/ 463292 w 12192000"/>
              <a:gd name="connsiteY64" fmla="*/ 3316636 h 3442855"/>
              <a:gd name="connsiteX65" fmla="*/ 369865 w 12192000"/>
              <a:gd name="connsiteY65" fmla="*/ 3339094 h 3442855"/>
              <a:gd name="connsiteX66" fmla="*/ 318911 w 12192000"/>
              <a:gd name="connsiteY66" fmla="*/ 3367912 h 3442855"/>
              <a:gd name="connsiteX67" fmla="*/ 119548 w 12192000"/>
              <a:gd name="connsiteY67" fmla="*/ 3404651 h 3442855"/>
              <a:gd name="connsiteX68" fmla="*/ 0 w 12192000"/>
              <a:gd name="connsiteY68" fmla="*/ 3414000 h 3442855"/>
              <a:gd name="connsiteX69" fmla="*/ 0 w 12192000"/>
              <a:gd name="connsiteY69" fmla="*/ 2 h 3442855"/>
              <a:gd name="connsiteX70" fmla="*/ 3459904 w 12192000"/>
              <a:gd name="connsiteY70" fmla="*/ 1 h 3442855"/>
              <a:gd name="connsiteX71" fmla="*/ 3459907 w 12192000"/>
              <a:gd name="connsiteY71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32874 w 12192000"/>
              <a:gd name="connsiteY33" fmla="*/ 2826106 h 3442855"/>
              <a:gd name="connsiteX34" fmla="*/ 9340481 w 12192000"/>
              <a:gd name="connsiteY34" fmla="*/ 2831628 h 3442855"/>
              <a:gd name="connsiteX35" fmla="*/ 9191002 w 12192000"/>
              <a:gd name="connsiteY35" fmla="*/ 2776544 h 3442855"/>
              <a:gd name="connsiteX36" fmla="*/ 9181756 w 12192000"/>
              <a:gd name="connsiteY36" fmla="*/ 2773801 h 3442855"/>
              <a:gd name="connsiteX37" fmla="*/ 8912415 w 12192000"/>
              <a:gd name="connsiteY37" fmla="*/ 2765023 h 3442855"/>
              <a:gd name="connsiteX38" fmla="*/ 7709716 w 12192000"/>
              <a:gd name="connsiteY38" fmla="*/ 2795956 h 3442855"/>
              <a:gd name="connsiteX39" fmla="*/ 6923164 w 12192000"/>
              <a:gd name="connsiteY39" fmla="*/ 2920980 h 3442855"/>
              <a:gd name="connsiteX40" fmla="*/ 3308915 w 12192000"/>
              <a:gd name="connsiteY40" fmla="*/ 3049912 h 3442855"/>
              <a:gd name="connsiteX41" fmla="*/ 2643050 w 12192000"/>
              <a:gd name="connsiteY41" fmla="*/ 3112559 h 3442855"/>
              <a:gd name="connsiteX42" fmla="*/ 2426006 w 12192000"/>
              <a:gd name="connsiteY42" fmla="*/ 3161942 h 3442855"/>
              <a:gd name="connsiteX43" fmla="*/ 2291811 w 12192000"/>
              <a:gd name="connsiteY43" fmla="*/ 3176941 h 3442855"/>
              <a:gd name="connsiteX44" fmla="*/ 2201685 w 12192000"/>
              <a:gd name="connsiteY44" fmla="*/ 3200625 h 3442855"/>
              <a:gd name="connsiteX45" fmla="*/ 2046141 w 12192000"/>
              <a:gd name="connsiteY45" fmla="*/ 3203263 h 3442855"/>
              <a:gd name="connsiteX46" fmla="*/ 1953987 w 12192000"/>
              <a:gd name="connsiteY46" fmla="*/ 3176250 h 3442855"/>
              <a:gd name="connsiteX47" fmla="*/ 1924440 w 12192000"/>
              <a:gd name="connsiteY47" fmla="*/ 3170393 h 3442855"/>
              <a:gd name="connsiteX48" fmla="*/ 1907653 w 12192000"/>
              <a:gd name="connsiteY48" fmla="*/ 3175484 h 3442855"/>
              <a:gd name="connsiteX49" fmla="*/ 1856828 w 12192000"/>
              <a:gd name="connsiteY49" fmla="*/ 3184705 h 3442855"/>
              <a:gd name="connsiteX50" fmla="*/ 1831611 w 12192000"/>
              <a:gd name="connsiteY50" fmla="*/ 3205201 h 3442855"/>
              <a:gd name="connsiteX51" fmla="*/ 1715859 w 12192000"/>
              <a:gd name="connsiteY51" fmla="*/ 3229661 h 3442855"/>
              <a:gd name="connsiteX52" fmla="*/ 1573012 w 12192000"/>
              <a:gd name="connsiteY52" fmla="*/ 3250275 h 3442855"/>
              <a:gd name="connsiteX53" fmla="*/ 1525936 w 12192000"/>
              <a:gd name="connsiteY53" fmla="*/ 3243056 h 3442855"/>
              <a:gd name="connsiteX54" fmla="*/ 1515932 w 12192000"/>
              <a:gd name="connsiteY54" fmla="*/ 3243699 h 3442855"/>
              <a:gd name="connsiteX55" fmla="*/ 1418247 w 12192000"/>
              <a:gd name="connsiteY55" fmla="*/ 3236042 h 3442855"/>
              <a:gd name="connsiteX56" fmla="*/ 1311781 w 12192000"/>
              <a:gd name="connsiteY56" fmla="*/ 3207733 h 3442855"/>
              <a:gd name="connsiteX57" fmla="*/ 1287526 w 12192000"/>
              <a:gd name="connsiteY57" fmla="*/ 3195564 h 3442855"/>
              <a:gd name="connsiteX58" fmla="*/ 1275912 w 12192000"/>
              <a:gd name="connsiteY58" fmla="*/ 3202348 h 3442855"/>
              <a:gd name="connsiteX59" fmla="*/ 1160923 w 12192000"/>
              <a:gd name="connsiteY59" fmla="*/ 3219676 h 3442855"/>
              <a:gd name="connsiteX60" fmla="*/ 909690 w 12192000"/>
              <a:gd name="connsiteY60" fmla="*/ 3216919 h 3442855"/>
              <a:gd name="connsiteX61" fmla="*/ 764020 w 12192000"/>
              <a:gd name="connsiteY61" fmla="*/ 3235844 h 3442855"/>
              <a:gd name="connsiteX62" fmla="*/ 701915 w 12192000"/>
              <a:gd name="connsiteY62" fmla="*/ 3250223 h 3442855"/>
              <a:gd name="connsiteX63" fmla="*/ 463292 w 12192000"/>
              <a:gd name="connsiteY63" fmla="*/ 3316636 h 3442855"/>
              <a:gd name="connsiteX64" fmla="*/ 369865 w 12192000"/>
              <a:gd name="connsiteY64" fmla="*/ 3339094 h 3442855"/>
              <a:gd name="connsiteX65" fmla="*/ 318911 w 12192000"/>
              <a:gd name="connsiteY65" fmla="*/ 3367912 h 3442855"/>
              <a:gd name="connsiteX66" fmla="*/ 119548 w 12192000"/>
              <a:gd name="connsiteY66" fmla="*/ 3404651 h 3442855"/>
              <a:gd name="connsiteX67" fmla="*/ 0 w 12192000"/>
              <a:gd name="connsiteY67" fmla="*/ 3414000 h 3442855"/>
              <a:gd name="connsiteX68" fmla="*/ 0 w 12192000"/>
              <a:gd name="connsiteY68" fmla="*/ 2 h 3442855"/>
              <a:gd name="connsiteX69" fmla="*/ 3459904 w 12192000"/>
              <a:gd name="connsiteY69" fmla="*/ 1 h 3442855"/>
              <a:gd name="connsiteX70" fmla="*/ 3459907 w 12192000"/>
              <a:gd name="connsiteY70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71588 w 12192000"/>
              <a:gd name="connsiteY11" fmla="*/ 3113441 h 3442855"/>
              <a:gd name="connsiteX12" fmla="*/ 11270977 w 12192000"/>
              <a:gd name="connsiteY12" fmla="*/ 3100396 h 3442855"/>
              <a:gd name="connsiteX13" fmla="*/ 11250574 w 12192000"/>
              <a:gd name="connsiteY13" fmla="*/ 3091174 h 3442855"/>
              <a:gd name="connsiteX14" fmla="*/ 11246505 w 12192000"/>
              <a:gd name="connsiteY14" fmla="*/ 3086783 h 3442855"/>
              <a:gd name="connsiteX15" fmla="*/ 11221805 w 12192000"/>
              <a:gd name="connsiteY15" fmla="*/ 3063540 h 3442855"/>
              <a:gd name="connsiteX16" fmla="*/ 11135382 w 12192000"/>
              <a:gd name="connsiteY16" fmla="*/ 3062095 h 3442855"/>
              <a:gd name="connsiteX17" fmla="*/ 11056771 w 12192000"/>
              <a:gd name="connsiteY17" fmla="*/ 3020684 h 3442855"/>
              <a:gd name="connsiteX18" fmla="*/ 10800887 w 12192000"/>
              <a:gd name="connsiteY18" fmla="*/ 2963080 h 3442855"/>
              <a:gd name="connsiteX19" fmla="*/ 10701230 w 12192000"/>
              <a:gd name="connsiteY19" fmla="*/ 2935785 h 3442855"/>
              <a:gd name="connsiteX20" fmla="*/ 10529686 w 12192000"/>
              <a:gd name="connsiteY20" fmla="*/ 2918071 h 3442855"/>
              <a:gd name="connsiteX21" fmla="*/ 10337584 w 12192000"/>
              <a:gd name="connsiteY21" fmla="*/ 2926238 h 3442855"/>
              <a:gd name="connsiteX22" fmla="*/ 10179941 w 12192000"/>
              <a:gd name="connsiteY22" fmla="*/ 2930174 h 3442855"/>
              <a:gd name="connsiteX23" fmla="*/ 10129038 w 12192000"/>
              <a:gd name="connsiteY23" fmla="*/ 2929992 h 3442855"/>
              <a:gd name="connsiteX24" fmla="*/ 10044809 w 12192000"/>
              <a:gd name="connsiteY24" fmla="*/ 2932587 h 3442855"/>
              <a:gd name="connsiteX25" fmla="*/ 9923926 w 12192000"/>
              <a:gd name="connsiteY25" fmla="*/ 2936679 h 3442855"/>
              <a:gd name="connsiteX26" fmla="*/ 9825938 w 12192000"/>
              <a:gd name="connsiteY26" fmla="*/ 2915287 h 3442855"/>
              <a:gd name="connsiteX27" fmla="*/ 9761662 w 12192000"/>
              <a:gd name="connsiteY27" fmla="*/ 2916695 h 3442855"/>
              <a:gd name="connsiteX28" fmla="*/ 9688436 w 12192000"/>
              <a:gd name="connsiteY28" fmla="*/ 2894364 h 3442855"/>
              <a:gd name="connsiteX29" fmla="*/ 9626359 w 12192000"/>
              <a:gd name="connsiteY29" fmla="*/ 2876388 h 3442855"/>
              <a:gd name="connsiteX30" fmla="*/ 9536686 w 12192000"/>
              <a:gd name="connsiteY30" fmla="*/ 2845662 h 3442855"/>
              <a:gd name="connsiteX31" fmla="*/ 9500517 w 12192000"/>
              <a:gd name="connsiteY31" fmla="*/ 2847197 h 3442855"/>
              <a:gd name="connsiteX32" fmla="*/ 9432874 w 12192000"/>
              <a:gd name="connsiteY32" fmla="*/ 2826106 h 3442855"/>
              <a:gd name="connsiteX33" fmla="*/ 9340481 w 12192000"/>
              <a:gd name="connsiteY33" fmla="*/ 2831628 h 3442855"/>
              <a:gd name="connsiteX34" fmla="*/ 9191002 w 12192000"/>
              <a:gd name="connsiteY34" fmla="*/ 2776544 h 3442855"/>
              <a:gd name="connsiteX35" fmla="*/ 9181756 w 12192000"/>
              <a:gd name="connsiteY35" fmla="*/ 2773801 h 3442855"/>
              <a:gd name="connsiteX36" fmla="*/ 8912415 w 12192000"/>
              <a:gd name="connsiteY36" fmla="*/ 2765023 h 3442855"/>
              <a:gd name="connsiteX37" fmla="*/ 7709716 w 12192000"/>
              <a:gd name="connsiteY37" fmla="*/ 2795956 h 3442855"/>
              <a:gd name="connsiteX38" fmla="*/ 6923164 w 12192000"/>
              <a:gd name="connsiteY38" fmla="*/ 2920980 h 3442855"/>
              <a:gd name="connsiteX39" fmla="*/ 3308915 w 12192000"/>
              <a:gd name="connsiteY39" fmla="*/ 3049912 h 3442855"/>
              <a:gd name="connsiteX40" fmla="*/ 2643050 w 12192000"/>
              <a:gd name="connsiteY40" fmla="*/ 3112559 h 3442855"/>
              <a:gd name="connsiteX41" fmla="*/ 2426006 w 12192000"/>
              <a:gd name="connsiteY41" fmla="*/ 3161942 h 3442855"/>
              <a:gd name="connsiteX42" fmla="*/ 2291811 w 12192000"/>
              <a:gd name="connsiteY42" fmla="*/ 3176941 h 3442855"/>
              <a:gd name="connsiteX43" fmla="*/ 2201685 w 12192000"/>
              <a:gd name="connsiteY43" fmla="*/ 3200625 h 3442855"/>
              <a:gd name="connsiteX44" fmla="*/ 2046141 w 12192000"/>
              <a:gd name="connsiteY44" fmla="*/ 3203263 h 3442855"/>
              <a:gd name="connsiteX45" fmla="*/ 1953987 w 12192000"/>
              <a:gd name="connsiteY45" fmla="*/ 3176250 h 3442855"/>
              <a:gd name="connsiteX46" fmla="*/ 1924440 w 12192000"/>
              <a:gd name="connsiteY46" fmla="*/ 3170393 h 3442855"/>
              <a:gd name="connsiteX47" fmla="*/ 1907653 w 12192000"/>
              <a:gd name="connsiteY47" fmla="*/ 3175484 h 3442855"/>
              <a:gd name="connsiteX48" fmla="*/ 1856828 w 12192000"/>
              <a:gd name="connsiteY48" fmla="*/ 3184705 h 3442855"/>
              <a:gd name="connsiteX49" fmla="*/ 1831611 w 12192000"/>
              <a:gd name="connsiteY49" fmla="*/ 3205201 h 3442855"/>
              <a:gd name="connsiteX50" fmla="*/ 1715859 w 12192000"/>
              <a:gd name="connsiteY50" fmla="*/ 3229661 h 3442855"/>
              <a:gd name="connsiteX51" fmla="*/ 1573012 w 12192000"/>
              <a:gd name="connsiteY51" fmla="*/ 3250275 h 3442855"/>
              <a:gd name="connsiteX52" fmla="*/ 1525936 w 12192000"/>
              <a:gd name="connsiteY52" fmla="*/ 3243056 h 3442855"/>
              <a:gd name="connsiteX53" fmla="*/ 1515932 w 12192000"/>
              <a:gd name="connsiteY53" fmla="*/ 3243699 h 3442855"/>
              <a:gd name="connsiteX54" fmla="*/ 1418247 w 12192000"/>
              <a:gd name="connsiteY54" fmla="*/ 3236042 h 3442855"/>
              <a:gd name="connsiteX55" fmla="*/ 1311781 w 12192000"/>
              <a:gd name="connsiteY55" fmla="*/ 3207733 h 3442855"/>
              <a:gd name="connsiteX56" fmla="*/ 1287526 w 12192000"/>
              <a:gd name="connsiteY56" fmla="*/ 3195564 h 3442855"/>
              <a:gd name="connsiteX57" fmla="*/ 1275912 w 12192000"/>
              <a:gd name="connsiteY57" fmla="*/ 3202348 h 3442855"/>
              <a:gd name="connsiteX58" fmla="*/ 1160923 w 12192000"/>
              <a:gd name="connsiteY58" fmla="*/ 3219676 h 3442855"/>
              <a:gd name="connsiteX59" fmla="*/ 909690 w 12192000"/>
              <a:gd name="connsiteY59" fmla="*/ 3216919 h 3442855"/>
              <a:gd name="connsiteX60" fmla="*/ 764020 w 12192000"/>
              <a:gd name="connsiteY60" fmla="*/ 3235844 h 3442855"/>
              <a:gd name="connsiteX61" fmla="*/ 701915 w 12192000"/>
              <a:gd name="connsiteY61" fmla="*/ 3250223 h 3442855"/>
              <a:gd name="connsiteX62" fmla="*/ 463292 w 12192000"/>
              <a:gd name="connsiteY62" fmla="*/ 3316636 h 3442855"/>
              <a:gd name="connsiteX63" fmla="*/ 369865 w 12192000"/>
              <a:gd name="connsiteY63" fmla="*/ 3339094 h 3442855"/>
              <a:gd name="connsiteX64" fmla="*/ 318911 w 12192000"/>
              <a:gd name="connsiteY64" fmla="*/ 3367912 h 3442855"/>
              <a:gd name="connsiteX65" fmla="*/ 119548 w 12192000"/>
              <a:gd name="connsiteY65" fmla="*/ 3404651 h 3442855"/>
              <a:gd name="connsiteX66" fmla="*/ 0 w 12192000"/>
              <a:gd name="connsiteY66" fmla="*/ 3414000 h 3442855"/>
              <a:gd name="connsiteX67" fmla="*/ 0 w 12192000"/>
              <a:gd name="connsiteY67" fmla="*/ 2 h 3442855"/>
              <a:gd name="connsiteX68" fmla="*/ 3459904 w 12192000"/>
              <a:gd name="connsiteY68" fmla="*/ 1 h 3442855"/>
              <a:gd name="connsiteX69" fmla="*/ 3459907 w 12192000"/>
              <a:gd name="connsiteY69" fmla="*/ 0 h 3442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2192000" h="3442855">
                <a:moveTo>
                  <a:pt x="3459907" y="0"/>
                </a:moveTo>
                <a:lnTo>
                  <a:pt x="12192000" y="0"/>
                </a:lnTo>
                <a:lnTo>
                  <a:pt x="12192000" y="3442855"/>
                </a:lnTo>
                <a:lnTo>
                  <a:pt x="12076094" y="3423357"/>
                </a:lnTo>
                <a:cubicBezTo>
                  <a:pt x="12005159" y="3438127"/>
                  <a:pt x="12014346" y="3381657"/>
                  <a:pt x="11974360" y="3396494"/>
                </a:cubicBezTo>
                <a:cubicBezTo>
                  <a:pt x="11904719" y="3371812"/>
                  <a:pt x="11861782" y="3344051"/>
                  <a:pt x="11825709" y="3356473"/>
                </a:cubicBezTo>
                <a:cubicBezTo>
                  <a:pt x="11795915" y="3337312"/>
                  <a:pt x="11776282" y="3287434"/>
                  <a:pt x="11731940" y="3297768"/>
                </a:cubicBezTo>
                <a:cubicBezTo>
                  <a:pt x="11745979" y="3276550"/>
                  <a:pt x="11683245" y="3292173"/>
                  <a:pt x="11676634" y="3269119"/>
                </a:cubicBezTo>
                <a:cubicBezTo>
                  <a:pt x="11673835" y="3250701"/>
                  <a:pt x="11654148" y="3251146"/>
                  <a:pt x="11639416" y="3243537"/>
                </a:cubicBezTo>
                <a:cubicBezTo>
                  <a:pt x="11629359" y="3224298"/>
                  <a:pt x="11554687" y="3202798"/>
                  <a:pt x="11528409" y="3203904"/>
                </a:cubicBezTo>
                <a:cubicBezTo>
                  <a:pt x="11453995" y="3217978"/>
                  <a:pt x="11397027" y="3139530"/>
                  <a:pt x="11337600" y="3148858"/>
                </a:cubicBezTo>
                <a:cubicBezTo>
                  <a:pt x="11294796" y="3133781"/>
                  <a:pt x="11282692" y="3121518"/>
                  <a:pt x="11271588" y="3113441"/>
                </a:cubicBezTo>
                <a:cubicBezTo>
                  <a:pt x="11271384" y="3109093"/>
                  <a:pt x="11271181" y="3104744"/>
                  <a:pt x="11270977" y="3100396"/>
                </a:cubicBezTo>
                <a:lnTo>
                  <a:pt x="11250574" y="3091174"/>
                </a:lnTo>
                <a:lnTo>
                  <a:pt x="11246505" y="3086783"/>
                </a:lnTo>
                <a:cubicBezTo>
                  <a:pt x="11238764" y="3078354"/>
                  <a:pt x="11230851" y="3070308"/>
                  <a:pt x="11221805" y="3063540"/>
                </a:cubicBezTo>
                <a:cubicBezTo>
                  <a:pt x="11194819" y="3110734"/>
                  <a:pt x="11140396" y="3013748"/>
                  <a:pt x="11135382" y="3062095"/>
                </a:cubicBezTo>
                <a:cubicBezTo>
                  <a:pt x="11080975" y="3033115"/>
                  <a:pt x="11090475" y="3086737"/>
                  <a:pt x="11056771" y="3020684"/>
                </a:cubicBezTo>
                <a:cubicBezTo>
                  <a:pt x="10950489" y="2984550"/>
                  <a:pt x="10968513" y="2976705"/>
                  <a:pt x="10800887" y="2963080"/>
                </a:cubicBezTo>
                <a:cubicBezTo>
                  <a:pt x="10782723" y="2947697"/>
                  <a:pt x="10721294" y="2942886"/>
                  <a:pt x="10701230" y="2935785"/>
                </a:cubicBezTo>
                <a:lnTo>
                  <a:pt x="10529686" y="2918071"/>
                </a:lnTo>
                <a:cubicBezTo>
                  <a:pt x="10467898" y="2936564"/>
                  <a:pt x="10391723" y="2920684"/>
                  <a:pt x="10337584" y="2926238"/>
                </a:cubicBezTo>
                <a:cubicBezTo>
                  <a:pt x="10271486" y="2936266"/>
                  <a:pt x="10261085" y="2903356"/>
                  <a:pt x="10179941" y="2930174"/>
                </a:cubicBezTo>
                <a:cubicBezTo>
                  <a:pt x="10171294" y="2901323"/>
                  <a:pt x="10143743" y="2928373"/>
                  <a:pt x="10129038" y="2929992"/>
                </a:cubicBezTo>
                <a:cubicBezTo>
                  <a:pt x="10111049" y="2935411"/>
                  <a:pt x="10080763" y="2928965"/>
                  <a:pt x="10044809" y="2932587"/>
                </a:cubicBezTo>
                <a:cubicBezTo>
                  <a:pt x="9986964" y="2934979"/>
                  <a:pt x="10040427" y="2926217"/>
                  <a:pt x="9923926" y="2936679"/>
                </a:cubicBezTo>
                <a:cubicBezTo>
                  <a:pt x="9890801" y="2937500"/>
                  <a:pt x="9863184" y="2908407"/>
                  <a:pt x="9825938" y="2915287"/>
                </a:cubicBezTo>
                <a:lnTo>
                  <a:pt x="9761662" y="2916695"/>
                </a:lnTo>
                <a:lnTo>
                  <a:pt x="9688436" y="2894364"/>
                </a:lnTo>
                <a:lnTo>
                  <a:pt x="9626359" y="2876388"/>
                </a:lnTo>
                <a:lnTo>
                  <a:pt x="9536686" y="2845662"/>
                </a:lnTo>
                <a:cubicBezTo>
                  <a:pt x="9530621" y="2846717"/>
                  <a:pt x="9510170" y="2854046"/>
                  <a:pt x="9500517" y="2847197"/>
                </a:cubicBezTo>
                <a:lnTo>
                  <a:pt x="9432874" y="2826106"/>
                </a:lnTo>
                <a:cubicBezTo>
                  <a:pt x="9425326" y="2827008"/>
                  <a:pt x="9347481" y="2827961"/>
                  <a:pt x="9340481" y="2831628"/>
                </a:cubicBezTo>
                <a:cubicBezTo>
                  <a:pt x="9293603" y="2778331"/>
                  <a:pt x="9255558" y="2808341"/>
                  <a:pt x="9191002" y="2776544"/>
                </a:cubicBezTo>
                <a:lnTo>
                  <a:pt x="9181756" y="2773801"/>
                </a:lnTo>
                <a:lnTo>
                  <a:pt x="8912415" y="2765023"/>
                </a:lnTo>
                <a:lnTo>
                  <a:pt x="7709716" y="2795956"/>
                </a:lnTo>
                <a:cubicBezTo>
                  <a:pt x="7352819" y="2829880"/>
                  <a:pt x="7380767" y="2943418"/>
                  <a:pt x="6923164" y="2920980"/>
                </a:cubicBezTo>
                <a:cubicBezTo>
                  <a:pt x="5970798" y="2826379"/>
                  <a:pt x="4381146" y="3024064"/>
                  <a:pt x="3308915" y="3049912"/>
                </a:cubicBezTo>
                <a:cubicBezTo>
                  <a:pt x="3098453" y="3075471"/>
                  <a:pt x="2865005" y="3091676"/>
                  <a:pt x="2643050" y="3112559"/>
                </a:cubicBezTo>
                <a:lnTo>
                  <a:pt x="2426006" y="3161942"/>
                </a:lnTo>
                <a:lnTo>
                  <a:pt x="2291811" y="3176941"/>
                </a:lnTo>
                <a:lnTo>
                  <a:pt x="2201685" y="3200625"/>
                </a:lnTo>
                <a:cubicBezTo>
                  <a:pt x="2115718" y="3217427"/>
                  <a:pt x="2132108" y="3186461"/>
                  <a:pt x="2046141" y="3203263"/>
                </a:cubicBezTo>
                <a:cubicBezTo>
                  <a:pt x="2010569" y="3191771"/>
                  <a:pt x="1980262" y="3182883"/>
                  <a:pt x="1953987" y="3176250"/>
                </a:cubicBezTo>
                <a:lnTo>
                  <a:pt x="1924440" y="3170393"/>
                </a:lnTo>
                <a:lnTo>
                  <a:pt x="1907653" y="3175484"/>
                </a:lnTo>
                <a:cubicBezTo>
                  <a:pt x="1878061" y="3178004"/>
                  <a:pt x="1876006" y="3207968"/>
                  <a:pt x="1856828" y="3184705"/>
                </a:cubicBezTo>
                <a:lnTo>
                  <a:pt x="1831611" y="3205201"/>
                </a:lnTo>
                <a:lnTo>
                  <a:pt x="1715859" y="3229661"/>
                </a:lnTo>
                <a:lnTo>
                  <a:pt x="1573012" y="3250275"/>
                </a:lnTo>
                <a:lnTo>
                  <a:pt x="1525936" y="3243056"/>
                </a:lnTo>
                <a:lnTo>
                  <a:pt x="1515932" y="3243699"/>
                </a:lnTo>
                <a:cubicBezTo>
                  <a:pt x="1483797" y="3247820"/>
                  <a:pt x="1486309" y="3252662"/>
                  <a:pt x="1418247" y="3236042"/>
                </a:cubicBezTo>
                <a:cubicBezTo>
                  <a:pt x="1389292" y="3213946"/>
                  <a:pt x="1345427" y="3216968"/>
                  <a:pt x="1311781" y="3207733"/>
                </a:cubicBezTo>
                <a:lnTo>
                  <a:pt x="1287526" y="3195564"/>
                </a:lnTo>
                <a:lnTo>
                  <a:pt x="1275912" y="3202348"/>
                </a:lnTo>
                <a:cubicBezTo>
                  <a:pt x="1219626" y="3232740"/>
                  <a:pt x="1230867" y="3206674"/>
                  <a:pt x="1160923" y="3219676"/>
                </a:cubicBezTo>
                <a:cubicBezTo>
                  <a:pt x="1120939" y="3215839"/>
                  <a:pt x="1029087" y="3185516"/>
                  <a:pt x="909690" y="3216919"/>
                </a:cubicBezTo>
                <a:cubicBezTo>
                  <a:pt x="860463" y="3220671"/>
                  <a:pt x="794970" y="3221233"/>
                  <a:pt x="764020" y="3235844"/>
                </a:cubicBezTo>
                <a:cubicBezTo>
                  <a:pt x="713142" y="3261931"/>
                  <a:pt x="769145" y="3237498"/>
                  <a:pt x="701915" y="3250223"/>
                </a:cubicBezTo>
                <a:cubicBezTo>
                  <a:pt x="644188" y="3215027"/>
                  <a:pt x="531278" y="3284445"/>
                  <a:pt x="463292" y="3316636"/>
                </a:cubicBezTo>
                <a:cubicBezTo>
                  <a:pt x="456096" y="3336479"/>
                  <a:pt x="389128" y="3337531"/>
                  <a:pt x="369865" y="3339094"/>
                </a:cubicBezTo>
                <a:cubicBezTo>
                  <a:pt x="365488" y="3372375"/>
                  <a:pt x="330307" y="3346614"/>
                  <a:pt x="318911" y="3367912"/>
                </a:cubicBezTo>
                <a:cubicBezTo>
                  <a:pt x="256531" y="3381126"/>
                  <a:pt x="186611" y="3396061"/>
                  <a:pt x="119548" y="3404651"/>
                </a:cubicBezTo>
                <a:lnTo>
                  <a:pt x="0" y="3414000"/>
                </a:lnTo>
                <a:lnTo>
                  <a:pt x="0" y="2"/>
                </a:lnTo>
                <a:lnTo>
                  <a:pt x="3459904" y="1"/>
                </a:lnTo>
                <a:cubicBezTo>
                  <a:pt x="3459905" y="1"/>
                  <a:pt x="3459906" y="0"/>
                  <a:pt x="3459907" y="0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08CD17C-4A7C-477D-A659-BA8A89A78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71775" y="1609518"/>
            <a:ext cx="6610350" cy="2942351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CEF6FA7-95E7-C307-8C89-63A809D01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1984" y="540779"/>
            <a:ext cx="6908031" cy="4157697"/>
          </a:xfrm>
          <a:prstGeom prst="rect">
            <a:avLst/>
          </a:prstGeom>
          <a:noFill/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277C219-8ACB-B387-1C5C-932460447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9275" y="4845083"/>
            <a:ext cx="8572500" cy="1374741"/>
          </a:xfrm>
        </p:spPr>
        <p:txBody>
          <a:bodyPr anchor="ctr">
            <a:normAutofit/>
          </a:bodyPr>
          <a:lstStyle/>
          <a:p>
            <a:pPr algn="ctr"/>
            <a:r>
              <a:rPr lang="hr-HR" sz="1800" dirty="0"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 significant differences between fiber sizes from different locations. 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4783750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518</Words>
  <Application>Microsoft Office PowerPoint</Application>
  <PresentationFormat>Widescreen</PresentationFormat>
  <Paragraphs>68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sustava Office</vt:lpstr>
      <vt:lpstr>The impact of Mediterranean mussels (Mytilus galloprovincialis, LMK.)  on the amount of microplastic in the sea</vt:lpstr>
      <vt:lpstr>Mediterranean mussels</vt:lpstr>
      <vt:lpstr>Plastic</vt:lpstr>
      <vt:lpstr>MICROPLASTIC</vt:lpstr>
      <vt:lpstr>Research aim</vt:lpstr>
      <vt:lpstr>Research methods</vt:lpstr>
      <vt:lpstr>Results</vt:lpstr>
      <vt:lpstr>PowerPoint Presentation</vt:lpstr>
      <vt:lpstr>PowerPoint Presentation</vt:lpstr>
      <vt:lpstr>Conclusions</vt:lpstr>
      <vt:lpstr>Bibliography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impact of Mediterranean mussels (Mytilus galloprovincialis, LMK.)  on the amount of microplastic in the sea</dc:title>
  <dc:creator>Karla Lea Čerkuć</dc:creator>
  <cp:lastModifiedBy>Mihaela Marceljak Ilić</cp:lastModifiedBy>
  <cp:revision>31</cp:revision>
  <dcterms:created xsi:type="dcterms:W3CDTF">2023-03-13T11:02:06Z</dcterms:created>
  <dcterms:modified xsi:type="dcterms:W3CDTF">2023-03-13T22:24:49Z</dcterms:modified>
</cp:coreProperties>
</file>