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D063-E0E7-4442-83DE-549E89A3DBBC}" type="datetimeFigureOut">
              <a:rPr lang="es-CO" smtClean="0"/>
              <a:t>15/03/2022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DA5C-68D3-4B44-AF8E-58E70DC5D4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75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D063-E0E7-4442-83DE-549E89A3DBBC}" type="datetimeFigureOut">
              <a:rPr lang="es-CO" smtClean="0"/>
              <a:t>15/03/2022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DA5C-68D3-4B44-AF8E-58E70DC5D4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451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D063-E0E7-4442-83DE-549E89A3DBBC}" type="datetimeFigureOut">
              <a:rPr lang="es-CO" smtClean="0"/>
              <a:t>15/03/2022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DA5C-68D3-4B44-AF8E-58E70DC5D4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131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D063-E0E7-4442-83DE-549E89A3DBBC}" type="datetimeFigureOut">
              <a:rPr lang="es-CO" smtClean="0"/>
              <a:t>15/03/2022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DA5C-68D3-4B44-AF8E-58E70DC5D4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136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D063-E0E7-4442-83DE-549E89A3DBBC}" type="datetimeFigureOut">
              <a:rPr lang="es-CO" smtClean="0"/>
              <a:t>15/03/2022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DA5C-68D3-4B44-AF8E-58E70DC5D4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612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D063-E0E7-4442-83DE-549E89A3DBBC}" type="datetimeFigureOut">
              <a:rPr lang="es-CO" smtClean="0"/>
              <a:t>15/03/2022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DA5C-68D3-4B44-AF8E-58E70DC5D4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960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D063-E0E7-4442-83DE-549E89A3DBBC}" type="datetimeFigureOut">
              <a:rPr lang="es-CO" smtClean="0"/>
              <a:t>15/03/2022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DA5C-68D3-4B44-AF8E-58E70DC5D4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342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D063-E0E7-4442-83DE-549E89A3DBBC}" type="datetimeFigureOut">
              <a:rPr lang="es-CO" smtClean="0"/>
              <a:t>15/03/2022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DA5C-68D3-4B44-AF8E-58E70DC5D4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032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D063-E0E7-4442-83DE-549E89A3DBBC}" type="datetimeFigureOut">
              <a:rPr lang="es-CO" smtClean="0"/>
              <a:t>15/03/2022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DA5C-68D3-4B44-AF8E-58E70DC5D4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44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D063-E0E7-4442-83DE-549E89A3DBBC}" type="datetimeFigureOut">
              <a:rPr lang="es-CO" smtClean="0"/>
              <a:t>15/03/2022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DA5C-68D3-4B44-AF8E-58E70DC5D4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16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D063-E0E7-4442-83DE-549E89A3DBBC}" type="datetimeFigureOut">
              <a:rPr lang="es-CO" smtClean="0"/>
              <a:t>15/03/2022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DA5C-68D3-4B44-AF8E-58E70DC5D4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449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FD063-E0E7-4442-83DE-549E89A3DBBC}" type="datetimeFigureOut">
              <a:rPr lang="es-CO" smtClean="0"/>
              <a:t>15/03/2022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CDA5C-68D3-4B44-AF8E-58E70DC5D4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583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9066"/>
            <a:ext cx="13457626" cy="774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62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320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Erquinio</dc:creator>
  <cp:lastModifiedBy>Erquinio</cp:lastModifiedBy>
  <cp:revision>1</cp:revision>
  <dcterms:created xsi:type="dcterms:W3CDTF">2022-03-15T21:11:16Z</dcterms:created>
  <dcterms:modified xsi:type="dcterms:W3CDTF">2022-03-15T21:12:06Z</dcterms:modified>
</cp:coreProperties>
</file>