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6" r:id="rId8"/>
    <p:sldId id="267" r:id="rId9"/>
    <p:sldId id="268" r:id="rId10"/>
    <p:sldId id="262" r:id="rId11"/>
    <p:sldId id="263" r:id="rId12"/>
    <p:sldId id="264" r:id="rId13"/>
    <p:sldId id="265" r:id="rId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9">
          <p15:clr>
            <a:srgbClr val="A4A3A4"/>
          </p15:clr>
        </p15:guide>
        <p15:guide id="2" orient="horz" pos="2182">
          <p15:clr>
            <a:srgbClr val="A4A3A4"/>
          </p15:clr>
        </p15:guide>
        <p15:guide id="3" orient="horz" pos="605">
          <p15:clr>
            <a:srgbClr val="A4A3A4"/>
          </p15:clr>
        </p15:guide>
        <p15:guide id="4" orient="horz" pos="655">
          <p15:clr>
            <a:srgbClr val="A4A3A4"/>
          </p15:clr>
        </p15:guide>
        <p15:guide id="5" orient="horz" pos="4239">
          <p15:clr>
            <a:srgbClr val="A4A3A4"/>
          </p15:clr>
        </p15:guide>
        <p15:guide id="6" orient="horz" pos="4055">
          <p15:clr>
            <a:srgbClr val="A4A3A4"/>
          </p15:clr>
        </p15:guide>
        <p15:guide id="7" pos="2880">
          <p15:clr>
            <a:srgbClr val="A4A3A4"/>
          </p15:clr>
        </p15:guide>
        <p15:guide id="8" pos="5617">
          <p15:clr>
            <a:srgbClr val="A4A3A4"/>
          </p15:clr>
        </p15:guide>
        <p15:guide id="9" pos="3238">
          <p15:clr>
            <a:srgbClr val="A4A3A4"/>
          </p15:clr>
        </p15:guide>
        <p15:guide id="10" pos="149">
          <p15:clr>
            <a:srgbClr val="A4A3A4"/>
          </p15:clr>
        </p15:guide>
        <p15:guide id="11" pos="470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19" autoAdjust="0"/>
  </p:normalViewPr>
  <p:slideViewPr>
    <p:cSldViewPr snapToGrid="0" showGuides="1">
      <p:cViewPr>
        <p:scale>
          <a:sx n="100" d="100"/>
          <a:sy n="100" d="100"/>
        </p:scale>
        <p:origin x="1200" y="136"/>
      </p:cViewPr>
      <p:guideLst>
        <p:guide orient="horz" pos="1259"/>
        <p:guide orient="horz" pos="2182"/>
        <p:guide orient="horz" pos="605"/>
        <p:guide orient="horz" pos="655"/>
        <p:guide orient="horz" pos="4239"/>
        <p:guide orient="horz" pos="4055"/>
        <p:guide pos="2880"/>
        <p:guide pos="5617"/>
        <p:guide pos="3238"/>
        <p:guide pos="149"/>
        <p:guide pos="470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0" d="100"/>
          <a:sy n="80" d="100"/>
        </p:scale>
        <p:origin x="-3222"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a:latin typeface="Arial" pitchFamily="34" charset="0"/>
              </a:rPr>
              <a:t>Raytheon</a:t>
            </a: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9E104DB-5A84-4417-9505-9949D8449EC3}" type="datetimeFigureOut">
              <a:rPr lang="en-US" smtClean="0">
                <a:latin typeface="Arial" pitchFamily="34" charset="0"/>
              </a:rPr>
              <a:pPr/>
              <a:t>11/20/2020</a:t>
            </a:fld>
            <a:endParaRPr lang="en-US" dirty="0">
              <a:latin typeface="Arial"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35321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Arial" pitchFamily="34" charset="0"/>
              </a:defRPr>
            </a:lvl1pPr>
          </a:lstStyle>
          <a:p>
            <a:r>
              <a:rPr lang="en-US" dirty="0"/>
              <a:t>Raytheon</a:t>
            </a: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atin typeface="Arial" pitchFamily="34" charset="0"/>
              </a:defRPr>
            </a:lvl1pPr>
          </a:lstStyle>
          <a:p>
            <a:fld id="{FC1312E8-DAE4-4DB4-9959-6EFE043C5908}" type="datetimeFigureOut">
              <a:rPr lang="en-US" smtClean="0"/>
              <a:pPr/>
              <a:t>11/20/2020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a:t>Click to edit title</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a:t>Click to edit title</a:t>
            </a:r>
          </a:p>
        </p:txBody>
      </p:sp>
      <p:sp>
        <p:nvSpPr>
          <p:cNvPr id="3" name="Content Placeholder 2"/>
          <p:cNvSpPr>
            <a:spLocks noGrp="1"/>
          </p:cNvSpPr>
          <p:nvPr>
            <p:ph idx="1" hasCustomPrompt="1"/>
          </p:nvPr>
        </p:nvSpPr>
        <p:spPr>
          <a:xfrm>
            <a:off x="457200" y="3196461"/>
            <a:ext cx="6357083" cy="261558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11/20/2020</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38417958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11/20/2020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0" cstate="print"/>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12291" name="AutoShape 3" descr="Raytheon"/>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56461" y="6095651"/>
            <a:ext cx="6127028" cy="527867"/>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82" r:id="rId3"/>
    <p:sldLayoutId id="2147483683" r:id="rId4"/>
    <p:sldLayoutId id="2147483684" r:id="rId5"/>
    <p:sldLayoutId id="2147483685" r:id="rId6"/>
    <p:sldLayoutId id="2147483686" r:id="rId7"/>
    <p:sldLayoutId id="2147483687" r:id="rId8"/>
  </p:sldLayoutIdLst>
  <p:transition>
    <p:fade/>
  </p:transition>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93" y="1877060"/>
            <a:ext cx="7772400" cy="1362075"/>
          </a:xfrm>
        </p:spPr>
        <p:txBody>
          <a:bodyPr/>
          <a:lstStyle/>
          <a:p>
            <a:r>
              <a:rPr lang="en-US" cap="none" dirty="0">
                <a:latin typeface="+mn-lt"/>
              </a:rPr>
              <a:t>GLOBE</a:t>
            </a:r>
            <a:br>
              <a:rPr lang="en-US" cap="none" dirty="0">
                <a:latin typeface="+mn-lt"/>
              </a:rPr>
            </a:br>
            <a:r>
              <a:rPr lang="en-US" cap="none" dirty="0">
                <a:latin typeface="+mn-lt"/>
              </a:rPr>
              <a:t>Setting up your GLOBE account and MyPage</a:t>
            </a:r>
          </a:p>
        </p:txBody>
      </p:sp>
      <p:sp>
        <p:nvSpPr>
          <p:cNvPr id="3" name="Text Placeholder 2"/>
          <p:cNvSpPr>
            <a:spLocks noGrp="1"/>
          </p:cNvSpPr>
          <p:nvPr>
            <p:ph type="body" idx="1"/>
          </p:nvPr>
        </p:nvSpPr>
        <p:spPr>
          <a:xfrm>
            <a:off x="707073" y="4354513"/>
            <a:ext cx="7772400" cy="1500187"/>
          </a:xfrm>
        </p:spPr>
        <p:txBody>
          <a:bodyPr/>
          <a:lstStyle/>
          <a:p>
            <a:pPr algn="r"/>
            <a:r>
              <a:rPr lang="en-US" dirty="0"/>
              <a:t>Checking and Updating your GLOBE information</a:t>
            </a:r>
          </a:p>
          <a:p>
            <a:pPr algn="r"/>
            <a:r>
              <a:rPr lang="en-US" dirty="0"/>
              <a:t>Changing your MyPage</a:t>
            </a:r>
          </a:p>
        </p:txBody>
      </p:sp>
      <p:sp>
        <p:nvSpPr>
          <p:cNvPr id="4" name="Slide Number Placeholder 3"/>
          <p:cNvSpPr>
            <a:spLocks noGrp="1"/>
          </p:cNvSpPr>
          <p:nvPr>
            <p:ph type="sldNum" sz="quarter" idx="10"/>
          </p:nvPr>
        </p:nvSpPr>
        <p:spPr/>
        <p:txBody>
          <a:bodyPr/>
          <a:lstStyle/>
          <a:p>
            <a:fld id="{8D57DBB9-07C6-49AB-BFD5-E737C7E241F6}" type="slidenum">
              <a:rPr lang="en-US" smtClean="0"/>
              <a:pPr/>
              <a:t>1</a:t>
            </a:fld>
            <a:endParaRPr lang="en-US" dirty="0"/>
          </a:p>
        </p:txBody>
      </p:sp>
      <p:sp>
        <p:nvSpPr>
          <p:cNvPr id="5" name="Date Placeholder 4"/>
          <p:cNvSpPr>
            <a:spLocks noGrp="1"/>
          </p:cNvSpPr>
          <p:nvPr>
            <p:ph type="dt" sz="half" idx="11"/>
          </p:nvPr>
        </p:nvSpPr>
        <p:spPr/>
        <p:txBody>
          <a:bodyPr/>
          <a:lstStyle/>
          <a:p>
            <a:fld id="{7E42FB2E-ABA8-41CA-9C7C-28F5EB525474}" type="datetime1">
              <a:rPr lang="en-US" smtClean="0"/>
              <a:pPr/>
              <a:t>11/20/2020</a:t>
            </a:fld>
            <a:endParaRPr lang="en-US" dirty="0"/>
          </a:p>
        </p:txBody>
      </p:sp>
    </p:spTree>
    <p:extLst>
      <p:ext uri="{BB962C8B-B14F-4D97-AF65-F5344CB8AC3E}">
        <p14:creationId xmlns:p14="http://schemas.microsoft.com/office/powerpoint/2010/main" val="60008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a:t>
            </a:r>
          </a:p>
        </p:txBody>
      </p:sp>
      <p:sp>
        <p:nvSpPr>
          <p:cNvPr id="3" name="Content Placeholder 2"/>
          <p:cNvSpPr>
            <a:spLocks noGrp="1"/>
          </p:cNvSpPr>
          <p:nvPr>
            <p:ph idx="1"/>
          </p:nvPr>
        </p:nvSpPr>
        <p:spPr/>
        <p:txBody>
          <a:bodyPr/>
          <a:lstStyle/>
          <a:p>
            <a:r>
              <a:rPr lang="en-US" dirty="0"/>
              <a:t>I want to change my email address or password. Where do I go?</a:t>
            </a:r>
          </a:p>
          <a:p>
            <a:pPr>
              <a:buNone/>
            </a:pPr>
            <a:endParaRPr lang="en-US" dirty="0"/>
          </a:p>
          <a:p>
            <a:r>
              <a:rPr lang="en-US" dirty="0"/>
              <a:t>I noticed my school page says there’s a different number of students than there really is..How do I change that?</a:t>
            </a:r>
          </a:p>
          <a:p>
            <a:pPr marL="0" indent="0">
              <a:buNone/>
            </a:pPr>
            <a:endParaRPr lang="en-US" dirty="0"/>
          </a:p>
          <a:p>
            <a:r>
              <a:rPr lang="en-US" dirty="0"/>
              <a:t>I don’t have a picture on my “MyPage” how can I get one?</a:t>
            </a:r>
          </a:p>
          <a:p>
            <a:endParaRPr lang="en-US" dirty="0"/>
          </a:p>
          <a:p>
            <a:r>
              <a:rPr lang="en-US" dirty="0"/>
              <a:t>How can I add some information about myself on my </a:t>
            </a:r>
            <a:r>
              <a:rPr lang="en-US" dirty="0" err="1"/>
              <a:t>MyPage</a:t>
            </a:r>
            <a:r>
              <a:rPr lang="en-US" dirty="0"/>
              <a:t>?</a:t>
            </a:r>
          </a:p>
          <a:p>
            <a:endParaRPr lang="en-US"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10</a:t>
            </a:fld>
            <a:endParaRPr lang="en-US"/>
          </a:p>
        </p:txBody>
      </p:sp>
    </p:spTree>
    <p:extLst>
      <p:ext uri="{BB962C8B-B14F-4D97-AF65-F5344CB8AC3E}">
        <p14:creationId xmlns:p14="http://schemas.microsoft.com/office/powerpoint/2010/main" val="3700550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 Answers</a:t>
            </a:r>
          </a:p>
        </p:txBody>
      </p:sp>
      <p:sp>
        <p:nvSpPr>
          <p:cNvPr id="3" name="Content Placeholder 2"/>
          <p:cNvSpPr>
            <a:spLocks noGrp="1"/>
          </p:cNvSpPr>
          <p:nvPr>
            <p:ph idx="1"/>
          </p:nvPr>
        </p:nvSpPr>
        <p:spPr/>
        <p:txBody>
          <a:bodyPr>
            <a:normAutofit fontScale="92500" lnSpcReduction="10000"/>
          </a:bodyPr>
          <a:lstStyle/>
          <a:p>
            <a:r>
              <a:rPr lang="en-US" dirty="0"/>
              <a:t>I want to change my email address or password. Where do I go?</a:t>
            </a:r>
          </a:p>
          <a:p>
            <a:pPr>
              <a:buNone/>
            </a:pPr>
            <a:r>
              <a:rPr lang="en-US" dirty="0"/>
              <a:t>	</a:t>
            </a:r>
            <a:r>
              <a:rPr lang="en-US" b="1" dirty="0"/>
              <a:t>Click on your circle icon on the top right and select Account Settings. Your name and email are on the “information” link and password is on the “password link”.  You can also click “Forgot Password” from the login screen if needed.</a:t>
            </a:r>
          </a:p>
          <a:p>
            <a:pPr>
              <a:buNone/>
            </a:pPr>
            <a:endParaRPr lang="en-US" dirty="0"/>
          </a:p>
          <a:p>
            <a:r>
              <a:rPr lang="en-US" dirty="0"/>
              <a:t>I noticed my school page says there’s a different number of students than there really is..How do I change that?</a:t>
            </a:r>
          </a:p>
          <a:p>
            <a:pPr>
              <a:buNone/>
            </a:pPr>
            <a:r>
              <a:rPr lang="en-US" dirty="0"/>
              <a:t>	</a:t>
            </a:r>
            <a:r>
              <a:rPr lang="en-US" b="1" dirty="0"/>
              <a:t>Your school information sums up all the teacher information. You and other teachers in the school need to edit the total number of students on your MyPage. That will change the totals on the school page.</a:t>
            </a:r>
          </a:p>
          <a:p>
            <a:pPr>
              <a:buNone/>
            </a:pPr>
            <a:endParaRPr lang="en-US" dirty="0"/>
          </a:p>
          <a:p>
            <a:endParaRPr lang="en-US"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11</a:t>
            </a:fld>
            <a:endParaRPr lang="en-US"/>
          </a:p>
        </p:txBody>
      </p:sp>
    </p:spTree>
    <p:extLst>
      <p:ext uri="{BB962C8B-B14F-4D97-AF65-F5344CB8AC3E}">
        <p14:creationId xmlns:p14="http://schemas.microsoft.com/office/powerpoint/2010/main" val="4399940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 Answers (2)</a:t>
            </a:r>
          </a:p>
        </p:txBody>
      </p:sp>
      <p:sp>
        <p:nvSpPr>
          <p:cNvPr id="3" name="Content Placeholder 2"/>
          <p:cNvSpPr>
            <a:spLocks noGrp="1"/>
          </p:cNvSpPr>
          <p:nvPr>
            <p:ph idx="1"/>
          </p:nvPr>
        </p:nvSpPr>
        <p:spPr/>
        <p:txBody>
          <a:bodyPr>
            <a:normAutofit lnSpcReduction="10000"/>
          </a:bodyPr>
          <a:lstStyle/>
          <a:p>
            <a:r>
              <a:rPr lang="en-US" dirty="0"/>
              <a:t>I don’t have a picture on my “MyPage” how can I get one?</a:t>
            </a:r>
          </a:p>
          <a:p>
            <a:pPr>
              <a:buNone/>
            </a:pPr>
            <a:r>
              <a:rPr lang="en-US" dirty="0"/>
              <a:t>	</a:t>
            </a:r>
            <a:r>
              <a:rPr lang="en-US" b="1" dirty="0"/>
              <a:t>Click on the circle on the top right and select My Page. On the main page, select “Change” on the picture or icon on the right and upload a picture.</a:t>
            </a:r>
          </a:p>
          <a:p>
            <a:pPr>
              <a:buNone/>
            </a:pPr>
            <a:endParaRPr lang="en-US" dirty="0"/>
          </a:p>
          <a:p>
            <a:r>
              <a:rPr lang="en-US" dirty="0"/>
              <a:t>How can I add some information about myself on my </a:t>
            </a:r>
            <a:r>
              <a:rPr lang="en-US" dirty="0" err="1"/>
              <a:t>MyPage</a:t>
            </a:r>
            <a:r>
              <a:rPr lang="en-US" dirty="0"/>
              <a:t>?</a:t>
            </a:r>
          </a:p>
          <a:p>
            <a:pPr marL="344488" indent="0">
              <a:buNone/>
            </a:pPr>
            <a:r>
              <a:rPr lang="en-US" b="1" dirty="0"/>
              <a:t>Move your mouse under your school name and look for 3 blue dots which appear to the right side of the page.  Click “Edit Web Content” and fill in the information you’d like to enter.</a:t>
            </a:r>
          </a:p>
          <a:p>
            <a:pPr>
              <a:buNone/>
            </a:pPr>
            <a:endParaRPr lang="en-US" b="1" dirty="0"/>
          </a:p>
        </p:txBody>
      </p:sp>
      <p:sp>
        <p:nvSpPr>
          <p:cNvPr id="4" name="Slide Number Placeholder 3"/>
          <p:cNvSpPr>
            <a:spLocks noGrp="1"/>
          </p:cNvSpPr>
          <p:nvPr>
            <p:ph type="sldNum" sz="quarter" idx="12"/>
          </p:nvPr>
        </p:nvSpPr>
        <p:spPr>
          <a:prstGeom prst="rect">
            <a:avLst/>
          </a:prstGeom>
        </p:spPr>
        <p:txBody>
          <a:bodyPr/>
          <a:lstStyle/>
          <a:p>
            <a:fld id="{8D57DBB9-07C6-49AB-BFD5-E737C7E241F6}" type="slidenum">
              <a:rPr lang="en-US" smtClean="0"/>
              <a:pPr/>
              <a:t>12</a:t>
            </a:fld>
            <a:endParaRPr lang="en-US"/>
          </a:p>
        </p:txBody>
      </p:sp>
    </p:spTree>
    <p:extLst>
      <p:ext uri="{BB962C8B-B14F-4D97-AF65-F5344CB8AC3E}">
        <p14:creationId xmlns:p14="http://schemas.microsoft.com/office/powerpoint/2010/main" val="1950858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sz="2400" dirty="0"/>
              <a:t>Congratulations – you should:</a:t>
            </a:r>
          </a:p>
          <a:p>
            <a:pPr lvl="1"/>
            <a:r>
              <a:rPr lang="en-US" sz="2200" dirty="0"/>
              <a:t>Know how to change your personal information</a:t>
            </a:r>
          </a:p>
          <a:p>
            <a:pPr lvl="1"/>
            <a:r>
              <a:rPr lang="en-US" sz="2200" dirty="0"/>
              <a:t>Know how to change and update your “MyPage”</a:t>
            </a:r>
          </a:p>
          <a:p>
            <a:r>
              <a:rPr lang="en-US" sz="2400" dirty="0"/>
              <a:t>You can now</a:t>
            </a:r>
            <a:endParaRPr lang="en-US" sz="2200" dirty="0"/>
          </a:p>
          <a:p>
            <a:pPr lvl="1"/>
            <a:r>
              <a:rPr lang="en-US" sz="2200" dirty="0"/>
              <a:t>Update your information</a:t>
            </a:r>
          </a:p>
          <a:p>
            <a:pPr lvl="1"/>
            <a:r>
              <a:rPr lang="en-US" sz="2200" dirty="0"/>
              <a:t>Next Training – Creating Student Accounts</a:t>
            </a:r>
          </a:p>
          <a:p>
            <a:pPr lvl="1"/>
            <a:endParaRPr lang="en-US" sz="2200" dirty="0"/>
          </a:p>
          <a:p>
            <a:pPr algn="ctr">
              <a:buNone/>
            </a:pPr>
            <a:r>
              <a:rPr lang="en-US" sz="2400" dirty="0"/>
              <a:t>Questions – contact the GLOBE Helpdesk – globehelp@ucar.edu</a:t>
            </a:r>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13</a:t>
            </a:fld>
            <a:endParaRPr lang="en-US"/>
          </a:p>
        </p:txBody>
      </p:sp>
    </p:spTree>
    <p:extLst>
      <p:ext uri="{BB962C8B-B14F-4D97-AF65-F5344CB8AC3E}">
        <p14:creationId xmlns:p14="http://schemas.microsoft.com/office/powerpoint/2010/main" val="3391169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400" dirty="0"/>
              <a:t>How to find and change your account information – email, password, address etc</a:t>
            </a:r>
          </a:p>
          <a:p>
            <a:r>
              <a:rPr lang="en-US" sz="2400" dirty="0"/>
              <a:t>What is a “MyPage? </a:t>
            </a:r>
          </a:p>
          <a:p>
            <a:r>
              <a:rPr lang="en-US" sz="2400" dirty="0"/>
              <a:t>How do I change my “MyPage”?</a:t>
            </a:r>
          </a:p>
          <a:p>
            <a:r>
              <a:rPr lang="en-US" sz="2400" dirty="0"/>
              <a:t>This presentation is available online as well as a video which walks you through the steps</a:t>
            </a:r>
          </a:p>
          <a:p>
            <a:r>
              <a:rPr lang="en-US" sz="2400" dirty="0"/>
              <a:t>There is a section for you to try things for yourself after the demonstration and a section to test your knowledge at the end.</a:t>
            </a:r>
          </a:p>
          <a:p>
            <a:r>
              <a:rPr lang="en-US" sz="2400" dirty="0"/>
              <a:t>Questions – contact globehelp</a:t>
            </a:r>
            <a:r>
              <a:rPr lang="en-US" dirty="0"/>
              <a:t>@ucar.edu</a:t>
            </a:r>
            <a:endParaRPr lang="en-US" sz="2400"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2</a:t>
            </a:fld>
            <a:endParaRPr lang="en-US"/>
          </a:p>
        </p:txBody>
      </p:sp>
    </p:spTree>
    <p:extLst>
      <p:ext uri="{BB962C8B-B14F-4D97-AF65-F5344CB8AC3E}">
        <p14:creationId xmlns:p14="http://schemas.microsoft.com/office/powerpoint/2010/main" val="5372195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your account information</a:t>
            </a:r>
          </a:p>
        </p:txBody>
      </p:sp>
      <p:sp>
        <p:nvSpPr>
          <p:cNvPr id="3" name="Content Placeholder 2"/>
          <p:cNvSpPr>
            <a:spLocks noGrp="1"/>
          </p:cNvSpPr>
          <p:nvPr>
            <p:ph idx="1"/>
          </p:nvPr>
        </p:nvSpPr>
        <p:spPr>
          <a:xfrm>
            <a:off x="457200" y="1727797"/>
            <a:ext cx="7832501" cy="4240257"/>
          </a:xfrm>
        </p:spPr>
        <p:txBody>
          <a:bodyPr>
            <a:normAutofit fontScale="85000" lnSpcReduction="20000"/>
          </a:bodyPr>
          <a:lstStyle/>
          <a:p>
            <a:r>
              <a:rPr lang="en-US" dirty="0"/>
              <a:t>Login and click on the circle on the top right to access your </a:t>
            </a:r>
          </a:p>
          <a:p>
            <a:pPr marL="0" indent="0">
              <a:buNone/>
            </a:pPr>
            <a:r>
              <a:rPr lang="en-US" dirty="0"/>
              <a:t>“account settings”</a:t>
            </a:r>
          </a:p>
          <a:p>
            <a:pPr lvl="1"/>
            <a:r>
              <a:rPr lang="en-US" dirty="0"/>
              <a:t>Details – name, email, picture – upload your picture</a:t>
            </a:r>
          </a:p>
          <a:p>
            <a:pPr lvl="1"/>
            <a:r>
              <a:rPr lang="en-US" dirty="0"/>
              <a:t>Password</a:t>
            </a:r>
          </a:p>
          <a:p>
            <a:pPr lvl="1"/>
            <a:r>
              <a:rPr lang="en-US" dirty="0"/>
              <a:t>Organization – which organization/school you belong to</a:t>
            </a:r>
          </a:p>
          <a:p>
            <a:pPr lvl="1"/>
            <a:r>
              <a:rPr lang="en-US" dirty="0"/>
              <a:t>Communities – which communities you’ve joined</a:t>
            </a:r>
          </a:p>
          <a:p>
            <a:pPr lvl="1"/>
            <a:r>
              <a:rPr lang="en-US" dirty="0"/>
              <a:t>GLOBE User Groups – your roles in GLOBE. Includes Organization Manager and notification preferences. Organization Manager for your school must be checked in order for you to change your school page. </a:t>
            </a:r>
          </a:p>
          <a:p>
            <a:pPr lvl="1"/>
            <a:r>
              <a:rPr lang="en-US" dirty="0"/>
              <a:t>GLOBE Info – preferences and information</a:t>
            </a:r>
          </a:p>
          <a:p>
            <a:pPr lvl="1"/>
            <a:r>
              <a:rPr lang="en-US" dirty="0"/>
              <a:t>GLOBE Training – your training records</a:t>
            </a:r>
          </a:p>
          <a:p>
            <a:pPr lvl="1"/>
            <a:r>
              <a:rPr lang="en-US" dirty="0"/>
              <a:t>Other areas are optional and self explanatory</a:t>
            </a:r>
          </a:p>
          <a:p>
            <a:pPr lvl="1"/>
            <a:endParaRPr lang="en-US" dirty="0"/>
          </a:p>
          <a:p>
            <a:r>
              <a:rPr lang="en-US" dirty="0"/>
              <a:t>Review these sections for accuracy. Update if needed.</a:t>
            </a:r>
          </a:p>
          <a:p>
            <a:pPr lvl="1"/>
            <a:r>
              <a:rPr lang="en-US" dirty="0"/>
              <a:t>Remember to click “Save” on the bottom if you make any change</a:t>
            </a:r>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3</a:t>
            </a:fld>
            <a:endParaRPr lang="en-US"/>
          </a:p>
        </p:txBody>
      </p:sp>
    </p:spTree>
    <p:extLst>
      <p:ext uri="{BB962C8B-B14F-4D97-AF65-F5344CB8AC3E}">
        <p14:creationId xmlns:p14="http://schemas.microsoft.com/office/powerpoint/2010/main" val="1941358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4</a:t>
            </a:fld>
            <a:endParaRPr lang="en-US"/>
          </a:p>
        </p:txBody>
      </p:sp>
      <p:sp>
        <p:nvSpPr>
          <p:cNvPr id="9" name="Rectangle 8"/>
          <p:cNvSpPr/>
          <p:nvPr/>
        </p:nvSpPr>
        <p:spPr>
          <a:xfrm>
            <a:off x="199690" y="998202"/>
            <a:ext cx="4800600" cy="1415772"/>
          </a:xfrm>
          <a:prstGeom prst="rect">
            <a:avLst/>
          </a:prstGeom>
          <a:solidFill>
            <a:schemeClr val="accent5">
              <a:lumMod val="20000"/>
              <a:lumOff val="80000"/>
            </a:schemeClr>
          </a:solidFill>
          <a:ln>
            <a:solidFill>
              <a:schemeClr val="accent1"/>
            </a:solidFill>
          </a:ln>
        </p:spPr>
        <p:txBody>
          <a:bodyPr wrap="square">
            <a:spAutoFit/>
          </a:bodyPr>
          <a:lstStyle/>
          <a:p>
            <a:pPr marL="342900" indent="-342900"/>
            <a:r>
              <a:rPr lang="en-US" sz="1600" b="1" u="sng" dirty="0"/>
              <a:t>Try this…</a:t>
            </a:r>
          </a:p>
          <a:p>
            <a:pPr marL="342900" indent="-342900">
              <a:buFont typeface="+mj-lt"/>
              <a:buAutoNum type="arabicPeriod"/>
            </a:pPr>
            <a:r>
              <a:rPr lang="en-US" sz="1400" dirty="0"/>
              <a:t>Add your picture and check your job title</a:t>
            </a:r>
          </a:p>
          <a:p>
            <a:pPr marL="342900" indent="-342900">
              <a:buFont typeface="+mj-lt"/>
              <a:buAutoNum type="arabicPeriod"/>
            </a:pPr>
            <a:r>
              <a:rPr lang="en-US" sz="1400" dirty="0"/>
              <a:t>Look at your GLOBE User groups and make sure your information is correct</a:t>
            </a:r>
          </a:p>
          <a:p>
            <a:pPr marL="342900" indent="-342900">
              <a:buFont typeface="+mj-lt"/>
              <a:buAutoNum type="arabicPeriod"/>
            </a:pPr>
            <a:r>
              <a:rPr lang="en-US" sz="1400" dirty="0"/>
              <a:t>Check your GLOBE info is correct.</a:t>
            </a:r>
          </a:p>
          <a:p>
            <a:pPr marL="342900" indent="-342900">
              <a:buFont typeface="+mj-lt"/>
              <a:buAutoNum type="arabicPeriod"/>
            </a:pPr>
            <a:r>
              <a:rPr lang="en-US" sz="1400" dirty="0"/>
              <a:t>Check your address and phone number (optional)</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2CCC154B-E281-4C1C-9727-8636EF761B07}"/>
              </a:ext>
            </a:extLst>
          </p:cNvPr>
          <p:cNvPicPr>
            <a:picLocks noChangeAspect="1"/>
          </p:cNvPicPr>
          <p:nvPr/>
        </p:nvPicPr>
        <p:blipFill rotWithShape="1">
          <a:blip r:embed="rId2">
            <a:extLst>
              <a:ext uri="{28A0092B-C50C-407E-A947-70E740481C1C}">
                <a14:useLocalDpi xmlns:a14="http://schemas.microsoft.com/office/drawing/2010/main" val="0"/>
              </a:ext>
            </a:extLst>
          </a:blip>
          <a:srcRect l="37819" t="9147"/>
          <a:stretch/>
        </p:blipFill>
        <p:spPr>
          <a:xfrm>
            <a:off x="5817087" y="725951"/>
            <a:ext cx="3127223" cy="4138558"/>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C50D5F0-B089-4397-A3C0-E1D237799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 y="2951521"/>
            <a:ext cx="5528201" cy="2700090"/>
          </a:xfrm>
          <a:prstGeom prst="rect">
            <a:avLst/>
          </a:prstGeom>
        </p:spPr>
      </p:pic>
    </p:spTree>
    <p:extLst>
      <p:ext uri="{BB962C8B-B14F-4D97-AF65-F5344CB8AC3E}">
        <p14:creationId xmlns:p14="http://schemas.microsoft.com/office/powerpoint/2010/main" val="16093728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t>
            </a:r>
            <a:r>
              <a:rPr lang="en-US" dirty="0" err="1"/>
              <a:t>MyPage</a:t>
            </a:r>
            <a:r>
              <a:rPr lang="en-US" dirty="0"/>
              <a:t>” – Home Page</a:t>
            </a:r>
          </a:p>
        </p:txBody>
      </p:sp>
      <p:sp>
        <p:nvSpPr>
          <p:cNvPr id="3" name="Content Placeholder 2"/>
          <p:cNvSpPr>
            <a:spLocks noGrp="1"/>
          </p:cNvSpPr>
          <p:nvPr>
            <p:ph idx="1"/>
          </p:nvPr>
        </p:nvSpPr>
        <p:spPr>
          <a:xfrm>
            <a:off x="0" y="1727797"/>
            <a:ext cx="6385125" cy="4270667"/>
          </a:xfrm>
        </p:spPr>
        <p:txBody>
          <a:bodyPr>
            <a:normAutofit/>
          </a:bodyPr>
          <a:lstStyle/>
          <a:p>
            <a:r>
              <a:rPr lang="en-US" dirty="0"/>
              <a:t>Your MyPage contains information about yourself and your role in GLOBE</a:t>
            </a:r>
          </a:p>
          <a:p>
            <a:r>
              <a:rPr lang="en-US" dirty="0"/>
              <a:t>Select the first option from the drop down on the top right - “My Page”</a:t>
            </a:r>
          </a:p>
          <a:p>
            <a:r>
              <a:rPr lang="en-US" dirty="0"/>
              <a:t>Update the information on your Home Page</a:t>
            </a:r>
          </a:p>
          <a:p>
            <a:pPr lvl="1"/>
            <a:r>
              <a:rPr lang="en-US" dirty="0"/>
              <a:t>Look for the three dots to “Edit Web Content”</a:t>
            </a:r>
          </a:p>
          <a:p>
            <a:pPr lvl="1"/>
            <a:r>
              <a:rPr lang="en-US" dirty="0"/>
              <a:t>Click “Change” to upload your picture.</a:t>
            </a:r>
          </a:p>
          <a:p>
            <a:pPr lvl="1"/>
            <a:r>
              <a:rPr lang="en-US" dirty="0"/>
              <a:t>Use “Edit” to update the number of students you are involved with under “Metrics”</a:t>
            </a:r>
          </a:p>
          <a:p>
            <a:pPr lvl="1"/>
            <a:r>
              <a:rPr lang="en-US" dirty="0"/>
              <a:t>Try creating a Student Account</a:t>
            </a:r>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5</a:t>
            </a:fld>
            <a:endParaRPr lang="en-US"/>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DF4F6B90-4908-4411-AB4B-715F5D6CE4E1}"/>
              </a:ext>
            </a:extLst>
          </p:cNvPr>
          <p:cNvPicPr>
            <a:picLocks noChangeAspect="1"/>
          </p:cNvPicPr>
          <p:nvPr/>
        </p:nvPicPr>
        <p:blipFill rotWithShape="1">
          <a:blip r:embed="rId2">
            <a:extLst>
              <a:ext uri="{28A0092B-C50C-407E-A947-70E740481C1C}">
                <a14:useLocalDpi xmlns:a14="http://schemas.microsoft.com/office/drawing/2010/main" val="0"/>
              </a:ext>
            </a:extLst>
          </a:blip>
          <a:srcRect l="22684" t="13522" r="6848" b="10542"/>
          <a:stretch/>
        </p:blipFill>
        <p:spPr>
          <a:xfrm>
            <a:off x="6430930" y="299582"/>
            <a:ext cx="2510160" cy="3563548"/>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EDBA8A86-4FF8-4746-827A-92F0D91C52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28" t="36172" r="8500" b="26908"/>
          <a:stretch/>
        </p:blipFill>
        <p:spPr>
          <a:xfrm>
            <a:off x="4357765" y="5005812"/>
            <a:ext cx="4624251" cy="17156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984451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 y="392912"/>
            <a:ext cx="8229600" cy="874249"/>
          </a:xfrm>
        </p:spPr>
        <p:txBody>
          <a:bodyPr/>
          <a:lstStyle/>
          <a:p>
            <a:r>
              <a:rPr lang="en-US" dirty="0"/>
              <a:t>Your Turn – MyPage changes</a:t>
            </a:r>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6</a:t>
            </a:fld>
            <a:endParaRPr lang="en-US"/>
          </a:p>
        </p:txBody>
      </p:sp>
      <p:sp>
        <p:nvSpPr>
          <p:cNvPr id="4" name="Date Placeholder 3"/>
          <p:cNvSpPr>
            <a:spLocks noGrp="1"/>
          </p:cNvSpPr>
          <p:nvPr>
            <p:ph type="dt" sz="half" idx="4294967295"/>
          </p:nvPr>
        </p:nvSpPr>
        <p:spPr>
          <a:xfrm>
            <a:off x="8458200" y="6477000"/>
            <a:ext cx="685800" cy="227013"/>
          </a:xfrm>
          <a:prstGeom prst="rect">
            <a:avLst/>
          </a:prstGeom>
        </p:spPr>
        <p:txBody>
          <a:bodyPr/>
          <a:lstStyle/>
          <a:p>
            <a:fld id="{373724D0-DD0F-42EF-84DE-838DB5D26951}" type="datetime1">
              <a:rPr lang="en-US" smtClean="0"/>
              <a:pPr/>
              <a:t>11/20/2020</a:t>
            </a:fld>
            <a:endParaRPr lang="en-US" dirty="0"/>
          </a:p>
        </p:txBody>
      </p:sp>
      <p:sp>
        <p:nvSpPr>
          <p:cNvPr id="8" name="Rectangle 7"/>
          <p:cNvSpPr/>
          <p:nvPr/>
        </p:nvSpPr>
        <p:spPr>
          <a:xfrm>
            <a:off x="273260" y="1324011"/>
            <a:ext cx="4614042" cy="1846659"/>
          </a:xfrm>
          <a:prstGeom prst="rect">
            <a:avLst/>
          </a:prstGeom>
          <a:solidFill>
            <a:schemeClr val="accent5">
              <a:lumMod val="20000"/>
              <a:lumOff val="80000"/>
            </a:schemeClr>
          </a:solidFill>
          <a:ln>
            <a:solidFill>
              <a:schemeClr val="accent1"/>
            </a:solidFill>
          </a:ln>
        </p:spPr>
        <p:txBody>
          <a:bodyPr wrap="square">
            <a:spAutoFit/>
          </a:bodyPr>
          <a:lstStyle/>
          <a:p>
            <a:pPr marL="342900" indent="-342900"/>
            <a:r>
              <a:rPr lang="en-US" b="1" u="sng" dirty="0"/>
              <a:t>Try this…</a:t>
            </a:r>
          </a:p>
          <a:p>
            <a:pPr marL="342900" indent="-342900">
              <a:buFont typeface="+mj-lt"/>
              <a:buAutoNum type="arabicPeriod"/>
            </a:pPr>
            <a:r>
              <a:rPr lang="en-US" sz="1600" dirty="0"/>
              <a:t>Go to your “</a:t>
            </a:r>
            <a:r>
              <a:rPr lang="en-US" sz="1600" dirty="0" err="1"/>
              <a:t>Mypage</a:t>
            </a:r>
            <a:r>
              <a:rPr lang="en-US" sz="1600" dirty="0"/>
              <a:t>” and add some content. (Look for the 3 dots under your school name). </a:t>
            </a:r>
          </a:p>
          <a:p>
            <a:pPr marL="342900" indent="-342900">
              <a:buFont typeface="+mj-lt"/>
              <a:buAutoNum type="arabicPeriod"/>
            </a:pPr>
            <a:r>
              <a:rPr lang="en-US" sz="1600" dirty="0"/>
              <a:t>Click “Change” to upload your picture.</a:t>
            </a:r>
          </a:p>
          <a:p>
            <a:pPr marL="342900" indent="-342900">
              <a:buFont typeface="+mj-lt"/>
              <a:buAutoNum type="arabicPeriod"/>
            </a:pPr>
            <a:r>
              <a:rPr lang="en-US" sz="1600" dirty="0"/>
              <a:t>Use “Edit” to update the number of students you are involved with under “Metrics”</a:t>
            </a:r>
          </a:p>
          <a:p>
            <a:pPr marL="342900" indent="-342900">
              <a:buFont typeface="+mj-lt"/>
              <a:buAutoNum type="arabicPeriod"/>
            </a:pPr>
            <a:r>
              <a:rPr lang="en-US" sz="1600" dirty="0"/>
              <a:t>Read about student accounts, then create one.</a:t>
            </a:r>
          </a:p>
        </p:txBody>
      </p:sp>
      <p:sp>
        <p:nvSpPr>
          <p:cNvPr id="3"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Graphical user interface, application&#10;&#10;Description automatically generated">
            <a:extLst>
              <a:ext uri="{FF2B5EF4-FFF2-40B4-BE49-F238E27FC236}">
                <a16:creationId xmlns:a16="http://schemas.microsoft.com/office/drawing/2014/main" id="{0A1051A9-8089-4C8C-8B1A-130E95264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819" y="1284829"/>
            <a:ext cx="3070289" cy="164440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A7C5068F-A63F-4873-B979-5DDAF8C42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87" y="3471577"/>
            <a:ext cx="4817582" cy="3053432"/>
          </a:xfrm>
          <a:prstGeom prst="rect">
            <a:avLst/>
          </a:prstGeom>
        </p:spPr>
      </p:pic>
      <p:sp>
        <p:nvSpPr>
          <p:cNvPr id="13" name="Rectangle 12">
            <a:extLst>
              <a:ext uri="{FF2B5EF4-FFF2-40B4-BE49-F238E27FC236}">
                <a16:creationId xmlns:a16="http://schemas.microsoft.com/office/drawing/2014/main" id="{F13264C7-544E-4D31-9489-5BA4B8B80949}"/>
              </a:ext>
            </a:extLst>
          </p:cNvPr>
          <p:cNvSpPr/>
          <p:nvPr/>
        </p:nvSpPr>
        <p:spPr>
          <a:xfrm>
            <a:off x="5961888" y="5037038"/>
            <a:ext cx="418011" cy="2821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7018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1D25-9F6E-4530-B7F5-2CF6207D837D}"/>
              </a:ext>
            </a:extLst>
          </p:cNvPr>
          <p:cNvSpPr>
            <a:spLocks noGrp="1"/>
          </p:cNvSpPr>
          <p:nvPr>
            <p:ph type="title"/>
          </p:nvPr>
        </p:nvSpPr>
        <p:spPr/>
        <p:txBody>
          <a:bodyPr/>
          <a:lstStyle/>
          <a:p>
            <a:r>
              <a:rPr lang="en-US" dirty="0"/>
              <a:t>Your </a:t>
            </a:r>
            <a:r>
              <a:rPr lang="en-US" dirty="0" err="1"/>
              <a:t>MyPage</a:t>
            </a:r>
            <a:r>
              <a:rPr lang="en-US" dirty="0"/>
              <a:t> – Collaboration</a:t>
            </a:r>
          </a:p>
        </p:txBody>
      </p:sp>
      <p:sp>
        <p:nvSpPr>
          <p:cNvPr id="3" name="Content Placeholder 2">
            <a:extLst>
              <a:ext uri="{FF2B5EF4-FFF2-40B4-BE49-F238E27FC236}">
                <a16:creationId xmlns:a16="http://schemas.microsoft.com/office/drawing/2014/main" id="{E7F28616-0E33-4FC5-971E-94E280AB78A4}"/>
              </a:ext>
            </a:extLst>
          </p:cNvPr>
          <p:cNvSpPr>
            <a:spLocks noGrp="1"/>
          </p:cNvSpPr>
          <p:nvPr>
            <p:ph idx="1"/>
          </p:nvPr>
        </p:nvSpPr>
        <p:spPr>
          <a:xfrm>
            <a:off x="457200" y="1727797"/>
            <a:ext cx="6921661" cy="4240257"/>
          </a:xfrm>
        </p:spPr>
        <p:txBody>
          <a:bodyPr>
            <a:normAutofit lnSpcReduction="10000"/>
          </a:bodyPr>
          <a:lstStyle/>
          <a:p>
            <a:r>
              <a:rPr lang="en-US" dirty="0"/>
              <a:t>Collaboration page shows all your GLOBE “Friends” and any activities they are doing on the site. </a:t>
            </a:r>
          </a:p>
          <a:p>
            <a:r>
              <a:rPr lang="en-US" dirty="0"/>
              <a:t>Add friends by clicking the “Add Friends” button on anybody’s </a:t>
            </a:r>
            <a:r>
              <a:rPr lang="en-US" dirty="0" err="1"/>
              <a:t>mypage</a:t>
            </a:r>
            <a:r>
              <a:rPr lang="en-US" dirty="0"/>
              <a:t>.  Once they accept, you’ll be able to email them directly.  </a:t>
            </a:r>
          </a:p>
          <a:p>
            <a:r>
              <a:rPr lang="en-US" dirty="0"/>
              <a:t>You can also accept friend requests that are sent to you </a:t>
            </a:r>
          </a:p>
          <a:p>
            <a:pPr lvl="1"/>
            <a:r>
              <a:rPr lang="en-US" dirty="0"/>
              <a:t>If you accept a friend request, your new friend will have access to your email address</a:t>
            </a:r>
          </a:p>
          <a:p>
            <a:r>
              <a:rPr lang="en-US" dirty="0"/>
              <a:t>There is another video talking about all the ways you can collaborate in GLOBE</a:t>
            </a:r>
          </a:p>
        </p:txBody>
      </p:sp>
      <p:sp>
        <p:nvSpPr>
          <p:cNvPr id="4" name="Slide Number Placeholder 3">
            <a:extLst>
              <a:ext uri="{FF2B5EF4-FFF2-40B4-BE49-F238E27FC236}">
                <a16:creationId xmlns:a16="http://schemas.microsoft.com/office/drawing/2014/main" id="{E92C49F7-8D25-4D78-AE04-B15CD9FEC6E0}"/>
              </a:ext>
            </a:extLst>
          </p:cNvPr>
          <p:cNvSpPr>
            <a:spLocks noGrp="1"/>
          </p:cNvSpPr>
          <p:nvPr>
            <p:ph type="sldNum" sz="quarter" idx="12"/>
          </p:nvPr>
        </p:nvSpPr>
        <p:spPr/>
        <p:txBody>
          <a:bodyPr/>
          <a:lstStyle/>
          <a:p>
            <a:fld id="{8D57DBB9-07C6-49AB-BFD5-E737C7E241F6}" type="slidenum">
              <a:rPr lang="en-US" smtClean="0"/>
              <a:pPr/>
              <a:t>7</a:t>
            </a:fld>
            <a:endParaRPr lang="en-US" dirty="0"/>
          </a:p>
        </p:txBody>
      </p:sp>
      <p:pic>
        <p:nvPicPr>
          <p:cNvPr id="6" name="Picture 5">
            <a:extLst>
              <a:ext uri="{FF2B5EF4-FFF2-40B4-BE49-F238E27FC236}">
                <a16:creationId xmlns:a16="http://schemas.microsoft.com/office/drawing/2014/main" id="{BC60BFD5-D0B7-4BC1-B501-DE2004198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286" y="1445238"/>
            <a:ext cx="2193586" cy="2758222"/>
          </a:xfrm>
          <a:prstGeom prst="rect">
            <a:avLst/>
          </a:prstGeom>
        </p:spPr>
      </p:pic>
    </p:spTree>
    <p:extLst>
      <p:ext uri="{BB962C8B-B14F-4D97-AF65-F5344CB8AC3E}">
        <p14:creationId xmlns:p14="http://schemas.microsoft.com/office/powerpoint/2010/main" val="414491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7ED2-C7F3-4CCC-8FE0-4839574BB6BA}"/>
              </a:ext>
            </a:extLst>
          </p:cNvPr>
          <p:cNvSpPr>
            <a:spLocks noGrp="1"/>
          </p:cNvSpPr>
          <p:nvPr>
            <p:ph type="title"/>
          </p:nvPr>
        </p:nvSpPr>
        <p:spPr/>
        <p:txBody>
          <a:bodyPr/>
          <a:lstStyle/>
          <a:p>
            <a:r>
              <a:rPr lang="en-US" dirty="0"/>
              <a:t>Your </a:t>
            </a:r>
            <a:r>
              <a:rPr lang="en-US" dirty="0" err="1"/>
              <a:t>MyPage</a:t>
            </a:r>
            <a:r>
              <a:rPr lang="en-US" dirty="0"/>
              <a:t> - Blog</a:t>
            </a:r>
          </a:p>
        </p:txBody>
      </p:sp>
      <p:sp>
        <p:nvSpPr>
          <p:cNvPr id="3" name="Content Placeholder 2">
            <a:extLst>
              <a:ext uri="{FF2B5EF4-FFF2-40B4-BE49-F238E27FC236}">
                <a16:creationId xmlns:a16="http://schemas.microsoft.com/office/drawing/2014/main" id="{306796F6-B4B6-4441-8356-19D3244A1213}"/>
              </a:ext>
            </a:extLst>
          </p:cNvPr>
          <p:cNvSpPr>
            <a:spLocks noGrp="1"/>
          </p:cNvSpPr>
          <p:nvPr>
            <p:ph idx="1"/>
          </p:nvPr>
        </p:nvSpPr>
        <p:spPr/>
        <p:txBody>
          <a:bodyPr/>
          <a:lstStyle/>
          <a:p>
            <a:r>
              <a:rPr lang="en-US" dirty="0"/>
              <a:t>You have access to a blog where you can tell everyone about what you are doing in the land of GLOBE</a:t>
            </a:r>
          </a:p>
          <a:p>
            <a:r>
              <a:rPr lang="en-US" dirty="0"/>
              <a:t>All blogs are aggregated to the “Community Blogs” portion of the website.</a:t>
            </a:r>
          </a:p>
          <a:p>
            <a:r>
              <a:rPr lang="en-US" dirty="0"/>
              <a:t>Students can comment on blogs as well.</a:t>
            </a:r>
          </a:p>
        </p:txBody>
      </p:sp>
      <p:sp>
        <p:nvSpPr>
          <p:cNvPr id="4" name="Slide Number Placeholder 3">
            <a:extLst>
              <a:ext uri="{FF2B5EF4-FFF2-40B4-BE49-F238E27FC236}">
                <a16:creationId xmlns:a16="http://schemas.microsoft.com/office/drawing/2014/main" id="{99468B43-99FA-4099-81B8-816275B51FCB}"/>
              </a:ext>
            </a:extLst>
          </p:cNvPr>
          <p:cNvSpPr>
            <a:spLocks noGrp="1"/>
          </p:cNvSpPr>
          <p:nvPr>
            <p:ph type="sldNum" sz="quarter" idx="12"/>
          </p:nvPr>
        </p:nvSpPr>
        <p:spPr/>
        <p:txBody>
          <a:bodyPr/>
          <a:lstStyle/>
          <a:p>
            <a:fld id="{8D57DBB9-07C6-49AB-BFD5-E737C7E241F6}" type="slidenum">
              <a:rPr lang="en-US" smtClean="0"/>
              <a:pPr/>
              <a:t>8</a:t>
            </a:fld>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077CCB73-7DDF-4DC1-90B8-43197BF9B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7986"/>
            <a:ext cx="5272268" cy="2840014"/>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1D87E1D-B2FC-4B77-9AB5-BFD132EE3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405" y="4559641"/>
            <a:ext cx="5056356" cy="1979271"/>
          </a:xfrm>
          <a:prstGeom prst="rect">
            <a:avLst/>
          </a:prstGeom>
        </p:spPr>
      </p:pic>
    </p:spTree>
    <p:extLst>
      <p:ext uri="{BB962C8B-B14F-4D97-AF65-F5344CB8AC3E}">
        <p14:creationId xmlns:p14="http://schemas.microsoft.com/office/powerpoint/2010/main" val="15899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EDF5-1CA2-409C-B54B-563F942CC845}"/>
              </a:ext>
            </a:extLst>
          </p:cNvPr>
          <p:cNvSpPr>
            <a:spLocks noGrp="1"/>
          </p:cNvSpPr>
          <p:nvPr>
            <p:ph type="title"/>
          </p:nvPr>
        </p:nvSpPr>
        <p:spPr/>
        <p:txBody>
          <a:bodyPr/>
          <a:lstStyle/>
          <a:p>
            <a:r>
              <a:rPr lang="en-US" dirty="0"/>
              <a:t>Your </a:t>
            </a:r>
            <a:r>
              <a:rPr lang="en-US" dirty="0" err="1"/>
              <a:t>MyPage</a:t>
            </a:r>
            <a:r>
              <a:rPr lang="en-US" dirty="0"/>
              <a:t> – Member Activities</a:t>
            </a:r>
          </a:p>
        </p:txBody>
      </p:sp>
      <p:sp>
        <p:nvSpPr>
          <p:cNvPr id="3" name="Content Placeholder 2">
            <a:extLst>
              <a:ext uri="{FF2B5EF4-FFF2-40B4-BE49-F238E27FC236}">
                <a16:creationId xmlns:a16="http://schemas.microsoft.com/office/drawing/2014/main" id="{B0411164-B56F-4DCA-9417-1EE3BE112CFD}"/>
              </a:ext>
            </a:extLst>
          </p:cNvPr>
          <p:cNvSpPr>
            <a:spLocks noGrp="1"/>
          </p:cNvSpPr>
          <p:nvPr>
            <p:ph idx="1"/>
          </p:nvPr>
        </p:nvSpPr>
        <p:spPr/>
        <p:txBody>
          <a:bodyPr/>
          <a:lstStyle/>
          <a:p>
            <a:r>
              <a:rPr lang="en-US" dirty="0"/>
              <a:t>This page shows all the postings and uploads you or your friends have done in GLOBE</a:t>
            </a:r>
          </a:p>
          <a:p>
            <a:r>
              <a:rPr lang="en-US" dirty="0"/>
              <a:t>If your students have posted anywhere on the site, it will show up here as well</a:t>
            </a:r>
          </a:p>
        </p:txBody>
      </p:sp>
      <p:sp>
        <p:nvSpPr>
          <p:cNvPr id="4" name="Slide Number Placeholder 3">
            <a:extLst>
              <a:ext uri="{FF2B5EF4-FFF2-40B4-BE49-F238E27FC236}">
                <a16:creationId xmlns:a16="http://schemas.microsoft.com/office/drawing/2014/main" id="{B0F9FEC3-EC67-4CFB-8D32-582B80777281}"/>
              </a:ext>
            </a:extLst>
          </p:cNvPr>
          <p:cNvSpPr>
            <a:spLocks noGrp="1"/>
          </p:cNvSpPr>
          <p:nvPr>
            <p:ph type="sldNum" sz="quarter" idx="12"/>
          </p:nvPr>
        </p:nvSpPr>
        <p:spPr/>
        <p:txBody>
          <a:bodyPr/>
          <a:lstStyle/>
          <a:p>
            <a:fld id="{8D57DBB9-07C6-49AB-BFD5-E737C7E241F6}" type="slidenum">
              <a:rPr lang="en-US" smtClean="0"/>
              <a:pPr/>
              <a:t>9</a:t>
            </a:fld>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EAA29CD9-85C8-458D-B784-A26A00E6D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427" y="4235338"/>
            <a:ext cx="5822066" cy="2622662"/>
          </a:xfrm>
          <a:prstGeom prst="rect">
            <a:avLst/>
          </a:prstGeom>
        </p:spPr>
      </p:pic>
    </p:spTree>
    <p:extLst>
      <p:ext uri="{BB962C8B-B14F-4D97-AF65-F5344CB8AC3E}">
        <p14:creationId xmlns:p14="http://schemas.microsoft.com/office/powerpoint/2010/main" val="357184040"/>
      </p:ext>
    </p:extLst>
  </p:cSld>
  <p:clrMapOvr>
    <a:masterClrMapping/>
  </p:clrMapOvr>
</p:sld>
</file>

<file path=ppt/theme/theme1.xml><?xml version="1.0" encoding="utf-8"?>
<a:theme xmlns:a="http://schemas.openxmlformats.org/drawingml/2006/main" name="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Entry</Template>
  <TotalTime>2529</TotalTime>
  <Words>962</Words>
  <Application>Microsoft Office PowerPoint</Application>
  <PresentationFormat>On-screen Show (4:3)</PresentationFormat>
  <Paragraphs>101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GLOBE Master PPT2015</vt:lpstr>
      <vt:lpstr>GLOBE Setting up your GLOBE account and MyPage</vt:lpstr>
      <vt:lpstr>Introduction</vt:lpstr>
      <vt:lpstr>Review your account information</vt:lpstr>
      <vt:lpstr>Your Turn</vt:lpstr>
      <vt:lpstr>Your “MyPage” – Home Page</vt:lpstr>
      <vt:lpstr>Your Turn – MyPage changes</vt:lpstr>
      <vt:lpstr>Your MyPage – Collaboration</vt:lpstr>
      <vt:lpstr>Your MyPage - Blog</vt:lpstr>
      <vt:lpstr>Your MyPage – Member Activities</vt:lpstr>
      <vt:lpstr>Test</vt:lpstr>
      <vt:lpstr>Test - Answers</vt:lpstr>
      <vt:lpstr>Test – Answers (2)</vt:lpstr>
      <vt:lpstr>Next Steps</vt:lpstr>
    </vt:vector>
  </TitlesOfParts>
  <Company>Raytheon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Event Name</dc:subject>
  <dc:creator>David Overoye</dc:creator>
  <cp:keywords>Raytheon</cp:keywords>
  <dc:description>Template: Mark Johnson, Silver Fox Productions
Formatting:
Event Date:
Event Location:
Audience Type: Internal</dc:description>
  <cp:lastModifiedBy>David Overoye</cp:lastModifiedBy>
  <cp:revision>266</cp:revision>
  <cp:lastPrinted>2020-11-21T00:30:14Z</cp:lastPrinted>
  <dcterms:created xsi:type="dcterms:W3CDTF">2014-05-03T06:05:32Z</dcterms:created>
  <dcterms:modified xsi:type="dcterms:W3CDTF">2020-11-21T00:55:21Z</dcterms:modified>
</cp:coreProperties>
</file>