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14"/>
  </p:notesMasterIdLst>
  <p:handoutMasterIdLst>
    <p:handoutMasterId r:id="rId15"/>
  </p:handout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4619" autoAdjust="0"/>
  </p:normalViewPr>
  <p:slideViewPr>
    <p:cSldViewPr snapToGrid="0" showGuides="1">
      <p:cViewPr varScale="1">
        <p:scale>
          <a:sx n="92" d="100"/>
          <a:sy n="92" d="100"/>
        </p:scale>
        <p:origin x="-424" y="-72"/>
      </p:cViewPr>
      <p:guideLst>
        <p:guide orient="horz" pos="1259"/>
        <p:guide orient="horz" pos="2182"/>
        <p:guide orient="horz" pos="605"/>
        <p:guide orient="horz" pos="655"/>
        <p:guide orient="horz" pos="4239"/>
        <p:guide orient="horz" pos="4055"/>
        <p:guide pos="2880"/>
        <p:guide pos="5617"/>
        <p:guide pos="3238"/>
        <p:guide pos="149"/>
        <p:guide pos="4702"/>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howGuides="1">
      <p:cViewPr varScale="1">
        <p:scale>
          <a:sx n="80" d="100"/>
          <a:sy n="80" d="100"/>
        </p:scale>
        <p:origin x="-322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Arial" pitchFamily="34" charset="0"/>
              </a:rPr>
              <a:t>Raytheon</a:t>
            </a:r>
            <a:endParaRPr lang="en-US" dirty="0">
              <a:latin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E104DB-5A84-4417-9505-9949D8449EC3}" type="datetimeFigureOut">
              <a:rPr lang="en-US" smtClean="0">
                <a:latin typeface="Arial" pitchFamily="34" charset="0"/>
              </a:rPr>
              <a:pPr/>
              <a:t>5/18/2018</a:t>
            </a:fld>
            <a:endParaRPr lang="en-US" dirty="0">
              <a:latin typeface="Arial"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82DAC55-62D0-4EAE-A230-0CCA3BD4BC39}" type="slidenum">
              <a:rPr lang="en-US" smtClean="0">
                <a:latin typeface="Arial" pitchFamily="34" charset="0"/>
              </a:rPr>
              <a:pPr/>
              <a:t>‹#›</a:t>
            </a:fld>
            <a:endParaRPr lang="en-US" dirty="0">
              <a:latin typeface="Arial" pitchFamily="34" charset="0"/>
            </a:endParaRPr>
          </a:p>
        </p:txBody>
      </p:sp>
    </p:spTree>
    <p:extLst>
      <p:ext uri="{BB962C8B-B14F-4D97-AF65-F5344CB8AC3E}">
        <p14:creationId xmlns:p14="http://schemas.microsoft.com/office/powerpoint/2010/main" val="3532114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r>
              <a:rPr lang="en-US" dirty="0" smtClean="0"/>
              <a:t>Raytheon</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FC1312E8-DAE4-4DB4-9959-6EFE043C5908}" type="datetimeFigureOut">
              <a:rPr lang="en-US" smtClean="0"/>
              <a:pPr/>
              <a:t>5/18/2018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B0D02AC4-1C81-4AB4-8D73-92191CCF549E}" type="slidenum">
              <a:rPr lang="en-US" smtClean="0"/>
              <a:pPr/>
              <a:t>‹#›</a:t>
            </a:fld>
            <a:endParaRPr lang="en-US" dirty="0"/>
          </a:p>
        </p:txBody>
      </p:sp>
    </p:spTree>
    <p:extLst>
      <p:ext uri="{BB962C8B-B14F-4D97-AF65-F5344CB8AC3E}">
        <p14:creationId xmlns:p14="http://schemas.microsoft.com/office/powerpoint/2010/main" val="73542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114C2-DA20-4BA8-92FB-C55B92D07249}" type="slidenum">
              <a:rPr lang="en-US" smtClean="0"/>
              <a:pPr/>
              <a:t>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114C2-DA20-4BA8-92FB-C55B92D07249}" type="slidenum">
              <a:rPr lang="en-US" smtClean="0"/>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114C2-DA20-4BA8-92FB-C55B92D07249}" type="slidenum">
              <a:rPr lang="en-US" smtClean="0"/>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114C2-DA20-4BA8-92FB-C55B92D07249}" type="slidenum">
              <a:rPr lang="en-US" smtClean="0"/>
              <a:pPr/>
              <a:t>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58866" y="2419096"/>
            <a:ext cx="3933106" cy="703737"/>
          </a:xfrm>
        </p:spPr>
        <p:txBody>
          <a:bodyPr/>
          <a:lstStyle>
            <a:lvl1pPr>
              <a:defRPr baseline="0"/>
            </a:lvl1pPr>
          </a:lstStyle>
          <a:p>
            <a:r>
              <a:rPr lang="en-US" dirty="0" smtClean="0"/>
              <a:t>Click to edit title</a:t>
            </a:r>
            <a:endParaRPr lang="en-US" dirty="0"/>
          </a:p>
        </p:txBody>
      </p:sp>
      <p:sp>
        <p:nvSpPr>
          <p:cNvPr id="6" name="Slide Number Placeholder 5"/>
          <p:cNvSpPr>
            <a:spLocks noGrp="1"/>
          </p:cNvSpPr>
          <p:nvPr>
            <p:ph type="sldNum" sz="quarter" idx="12"/>
          </p:nvPr>
        </p:nvSpPr>
        <p:spPr/>
        <p:txBody>
          <a:bodyPr/>
          <a:lstStyle>
            <a:lvl1pPr>
              <a:defRPr sz="800"/>
            </a:lvl1pPr>
          </a:lstStyle>
          <a:p>
            <a:fld id="{8D57DBB9-07C6-49AB-BFD5-E737C7E241F6}" type="slidenum">
              <a:rPr lang="en-US" smtClean="0"/>
              <a:pPr/>
              <a:t>‹#›</a:t>
            </a:fld>
            <a:endParaRPr lang="en-US" dirty="0"/>
          </a:p>
        </p:txBody>
      </p:sp>
      <p:pic>
        <p:nvPicPr>
          <p:cNvPr id="7" name="Picture 6" descr="left_globe.png"/>
          <p:cNvPicPr>
            <a:picLocks noChangeAspect="1"/>
          </p:cNvPicPr>
          <p:nvPr/>
        </p:nvPicPr>
        <p:blipFill>
          <a:blip r:embed="rId2" cstate="print"/>
          <a:stretch>
            <a:fillRect/>
          </a:stretch>
        </p:blipFill>
        <p:spPr>
          <a:xfrm>
            <a:off x="120659" y="539972"/>
            <a:ext cx="2724839" cy="5201965"/>
          </a:xfrm>
          <a:prstGeom prst="rect">
            <a:avLst/>
          </a:prstGeom>
        </p:spPr>
      </p:pic>
    </p:spTree>
  </p:cSld>
  <p:clrMapOvr>
    <a:masterClrMapping/>
  </p:clrMapOvr>
  <p:timing>
    <p:tnLst>
      <p:par>
        <p:cTn id="1" dur="indefinite" restart="never" nodeType="tmRoot"/>
      </p:par>
    </p:tnLst>
  </p:timing>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693367"/>
            <a:ext cx="6357083" cy="874249"/>
          </a:xfrm>
        </p:spPr>
        <p:txBody>
          <a:bodyPr/>
          <a:lstStyle/>
          <a:p>
            <a:r>
              <a:rPr lang="en-US" dirty="0" smtClean="0"/>
              <a:t>Click to edit title</a:t>
            </a:r>
            <a:endParaRPr lang="en-US" dirty="0"/>
          </a:p>
        </p:txBody>
      </p:sp>
      <p:sp>
        <p:nvSpPr>
          <p:cNvPr id="3" name="Content Placeholder 2"/>
          <p:cNvSpPr>
            <a:spLocks noGrp="1"/>
          </p:cNvSpPr>
          <p:nvPr>
            <p:ph idx="1" hasCustomPrompt="1"/>
          </p:nvPr>
        </p:nvSpPr>
        <p:spPr>
          <a:xfrm>
            <a:off x="457200" y="3196461"/>
            <a:ext cx="6357083" cy="2615580"/>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sz="800"/>
            </a:lvl1pPr>
          </a:lstStyle>
          <a:p>
            <a:fld id="{8D57DBB9-07C6-49AB-BFD5-E737C7E241F6}" type="slidenum">
              <a:rPr lang="en-US" smtClean="0"/>
              <a:pPr/>
              <a:t>‹#›</a:t>
            </a:fld>
            <a:endParaRPr lang="en-US" dirty="0"/>
          </a:p>
        </p:txBody>
      </p:sp>
      <p:pic>
        <p:nvPicPr>
          <p:cNvPr id="8" name="Picture 7" descr="rt_globe.png"/>
          <p:cNvPicPr>
            <a:picLocks noChangeAspect="1"/>
          </p:cNvPicPr>
          <p:nvPr/>
        </p:nvPicPr>
        <p:blipFill>
          <a:blip r:embed="rId2" cstate="print"/>
          <a:stretch>
            <a:fillRect/>
          </a:stretch>
        </p:blipFill>
        <p:spPr>
          <a:xfrm>
            <a:off x="6458420" y="365793"/>
            <a:ext cx="2834924" cy="5446248"/>
          </a:xfrm>
          <a:prstGeom prst="rect">
            <a:avLst/>
          </a:prstGeom>
        </p:spPr>
      </p:pic>
    </p:spTree>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8D57DBB9-07C6-49AB-BFD5-E737C7E241F6}" type="slidenum">
              <a:rPr lang="en-US" smtClean="0"/>
              <a:pPr/>
              <a:t>‹#›</a:t>
            </a:fld>
            <a:endParaRPr lang="en-US" dirty="0"/>
          </a:p>
        </p:txBody>
      </p:sp>
      <p:sp>
        <p:nvSpPr>
          <p:cNvPr id="5" name="Date Placeholder 4"/>
          <p:cNvSpPr>
            <a:spLocks noGrp="1"/>
          </p:cNvSpPr>
          <p:nvPr>
            <p:ph type="dt" sz="half" idx="11"/>
          </p:nvPr>
        </p:nvSpPr>
        <p:spPr/>
        <p:txBody>
          <a:bodyPr/>
          <a:lstStyle>
            <a:lvl1pPr>
              <a:defRPr/>
            </a:lvl1pPr>
          </a:lstStyle>
          <a:p>
            <a:fld id="{7E42FB2E-ABA8-41CA-9C7C-28F5EB525474}" type="datetime1">
              <a:rPr lang="en-US" smtClean="0"/>
              <a:pPr/>
              <a:t>5/18/2018</a:t>
            </a:fld>
            <a:endParaRPr lang="en-US" dirty="0"/>
          </a:p>
        </p:txBody>
      </p:sp>
      <p:sp>
        <p:nvSpPr>
          <p:cNvPr id="6" name="Footer Placeholder 5"/>
          <p:cNvSpPr>
            <a:spLocks noGrp="1"/>
          </p:cNvSpPr>
          <p:nvPr>
            <p:ph type="ftr" sz="quarter" idx="12"/>
          </p:nvPr>
        </p:nvSpPr>
        <p:spPr/>
        <p:txBody>
          <a:bodyPr/>
          <a:lstStyle>
            <a:lvl1pPr>
              <a:defRPr/>
            </a:lvl1pPr>
          </a:lstStyle>
          <a:p>
            <a:endParaRPr lang="en-US" dirty="0"/>
          </a:p>
        </p:txBody>
      </p:sp>
    </p:spTree>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lvl1pPr>
              <a:defRPr sz="800"/>
            </a:lvl1pPr>
          </a:lstStyle>
          <a:p>
            <a:fld id="{8D57DBB9-07C6-49AB-BFD5-E737C7E241F6}" type="slidenum">
              <a:rPr lang="en-US" smtClean="0"/>
              <a:pPr/>
              <a:t>‹#›</a:t>
            </a:fld>
            <a:endParaRPr lang="en-US" dirty="0"/>
          </a:p>
        </p:txBody>
      </p:sp>
    </p:spTree>
  </p:cSld>
  <p:clrMapOvr>
    <a:masterClrMapping/>
  </p:clrMapOvr>
  <p:timing>
    <p:tnLst>
      <p:par>
        <p:cTn id="1" dur="indefinite" restart="never" nodeType="tmRoot"/>
      </p:par>
    </p:tnLst>
  </p:timing>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7426" y="1043382"/>
            <a:ext cx="7369458" cy="874249"/>
          </a:xfrm>
        </p:spPr>
        <p:txBody>
          <a:bodyPr/>
          <a:lstStyle/>
          <a:p>
            <a:r>
              <a:rPr lang="en-US" dirty="0" smtClean="0"/>
              <a:t>Click to edit title</a:t>
            </a:r>
            <a:endParaRPr lang="en-US" dirty="0"/>
          </a:p>
        </p:txBody>
      </p:sp>
      <p:sp>
        <p:nvSpPr>
          <p:cNvPr id="4" name="Content Placeholder 3"/>
          <p:cNvSpPr>
            <a:spLocks noGrp="1"/>
          </p:cNvSpPr>
          <p:nvPr>
            <p:ph sz="half" idx="2"/>
          </p:nvPr>
        </p:nvSpPr>
        <p:spPr>
          <a:xfrm>
            <a:off x="4428284" y="2182159"/>
            <a:ext cx="4038600" cy="3197336"/>
          </a:xfrm>
          <a:solidFill>
            <a:schemeClr val="accent4">
              <a:lumMod val="60000"/>
              <a:lumOff val="40000"/>
            </a:schemeClr>
          </a:solidFill>
          <a:effectLst>
            <a:outerShdw blurRad="40000" dist="23000" dir="5400000" rotWithShape="0">
              <a:srgbClr val="000000">
                <a:alpha val="35000"/>
              </a:srgbClr>
            </a:outerShdw>
            <a:softEdge rad="88900"/>
          </a:effectLst>
        </p:spPr>
        <p:style>
          <a:lnRef idx="1">
            <a:schemeClr val="accent4"/>
          </a:lnRef>
          <a:fillRef idx="3">
            <a:schemeClr val="accent4"/>
          </a:fillRef>
          <a:effectRef idx="2">
            <a:schemeClr val="accent4"/>
          </a:effectRef>
          <a:fontRef idx="none"/>
        </p:style>
        <p:txBody>
          <a:bodyPr lIns="182880" tIns="137160" rIns="182880" bIns="13716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lvl1pPr>
              <a:defRPr sz="800"/>
            </a:lvl1pPr>
          </a:lstStyle>
          <a:p>
            <a:fld id="{8D57DBB9-07C6-49AB-BFD5-E737C7E241F6}" type="slidenum">
              <a:rPr lang="en-US" smtClean="0"/>
              <a:pPr/>
              <a:t>‹#›</a:t>
            </a:fld>
            <a:endParaRPr lang="en-US" dirty="0"/>
          </a:p>
        </p:txBody>
      </p:sp>
      <p:pic>
        <p:nvPicPr>
          <p:cNvPr id="8" name="Picture 2"/>
          <p:cNvPicPr>
            <a:picLocks noChangeAspect="1" noChangeArrowheads="1"/>
          </p:cNvPicPr>
          <p:nvPr/>
        </p:nvPicPr>
        <p:blipFill>
          <a:blip r:embed="rId2" cstate="print"/>
          <a:srcRect/>
          <a:stretch>
            <a:fillRect/>
          </a:stretch>
        </p:blipFill>
        <p:spPr bwMode="auto">
          <a:xfrm>
            <a:off x="777164" y="2911789"/>
            <a:ext cx="3627272" cy="2575024"/>
          </a:xfrm>
          <a:prstGeom prst="rect">
            <a:avLst/>
          </a:prstGeom>
          <a:noFill/>
          <a:ln w="9525">
            <a:noFill/>
            <a:miter lim="800000"/>
            <a:headEnd/>
            <a:tailEnd/>
          </a:ln>
          <a:effectLst/>
        </p:spPr>
      </p:pic>
    </p:spTree>
  </p:cSld>
  <p:clrMapOvr>
    <a:masterClrMapping/>
  </p:clrMapOvr>
  <p:timing>
    <p:tnLst>
      <p:par>
        <p:cTn id="1" dur="indefinite" restart="never" nodeType="tmRoot"/>
      </p:par>
    </p:tnLst>
  </p:timing>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52614" y="906252"/>
            <a:ext cx="7530439" cy="874249"/>
          </a:xfrm>
        </p:spPr>
        <p:txBody>
          <a:bodyPr/>
          <a:lstStyle/>
          <a:p>
            <a:r>
              <a:rPr lang="en-US" dirty="0" smtClean="0"/>
              <a:t>Click to edit title</a:t>
            </a:r>
            <a:endParaRPr lang="en-US" dirty="0"/>
          </a:p>
        </p:txBody>
      </p:sp>
      <p:sp>
        <p:nvSpPr>
          <p:cNvPr id="4" name="Content Placeholder 3"/>
          <p:cNvSpPr>
            <a:spLocks noGrp="1"/>
          </p:cNvSpPr>
          <p:nvPr>
            <p:ph sz="half" idx="2"/>
          </p:nvPr>
        </p:nvSpPr>
        <p:spPr>
          <a:xfrm>
            <a:off x="4418430" y="2027142"/>
            <a:ext cx="3964623" cy="3459672"/>
          </a:xfrm>
          <a:solidFill>
            <a:srgbClr val="C74D39">
              <a:alpha val="70000"/>
            </a:srgbClr>
          </a:solidFill>
          <a:effectLst>
            <a:outerShdw blurRad="40000" dist="23000" dir="5400000" rotWithShape="0">
              <a:srgbClr val="000000">
                <a:alpha val="35000"/>
              </a:srgbClr>
            </a:outerShdw>
            <a:softEdge rad="88900"/>
          </a:effectLst>
        </p:spPr>
        <p:style>
          <a:lnRef idx="1">
            <a:schemeClr val="accent4"/>
          </a:lnRef>
          <a:fillRef idx="3">
            <a:schemeClr val="accent4"/>
          </a:fillRef>
          <a:effectRef idx="2">
            <a:schemeClr val="accent4"/>
          </a:effectRef>
          <a:fontRef idx="none"/>
        </p:style>
        <p:txBody>
          <a:bodyPr lIns="182880" tIns="128016" rIns="182880" bIns="137160"/>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lvl1pPr>
              <a:defRPr sz="800"/>
            </a:lvl1pPr>
          </a:lstStyle>
          <a:p>
            <a:fld id="{8D57DBB9-07C6-49AB-BFD5-E737C7E241F6}" type="slidenum">
              <a:rPr lang="en-US" smtClean="0"/>
              <a:pPr/>
              <a:t>‹#›</a:t>
            </a:fld>
            <a:endParaRPr lang="en-US" dirty="0"/>
          </a:p>
        </p:txBody>
      </p:sp>
      <p:pic>
        <p:nvPicPr>
          <p:cNvPr id="9" name="Picture 2"/>
          <p:cNvPicPr>
            <a:picLocks noChangeAspect="1" noChangeArrowheads="1"/>
          </p:cNvPicPr>
          <p:nvPr/>
        </p:nvPicPr>
        <p:blipFill>
          <a:blip r:embed="rId2" cstate="print"/>
          <a:srcRect/>
          <a:stretch>
            <a:fillRect/>
          </a:stretch>
        </p:blipFill>
        <p:spPr bwMode="auto">
          <a:xfrm>
            <a:off x="1068388" y="2908514"/>
            <a:ext cx="3200400" cy="2514600"/>
          </a:xfrm>
          <a:prstGeom prst="rect">
            <a:avLst/>
          </a:prstGeom>
          <a:noFill/>
          <a:ln w="9525">
            <a:noFill/>
            <a:miter lim="800000"/>
            <a:headEnd/>
            <a:tailEnd/>
          </a:ln>
          <a:effectLst/>
        </p:spPr>
      </p:pic>
    </p:spTree>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3531" y="1156663"/>
            <a:ext cx="4766197" cy="780923"/>
          </a:xfrm>
        </p:spPr>
        <p:txBody>
          <a:bodyPr/>
          <a:lstStyle>
            <a:lvl1pPr>
              <a:defRPr baseline="0"/>
            </a:lvl1pPr>
          </a:lstStyle>
          <a:p>
            <a:r>
              <a:rPr lang="en-US" dirty="0" smtClean="0"/>
              <a:t>Click to edit title</a:t>
            </a:r>
            <a:endParaRPr lang="en-US" dirty="0"/>
          </a:p>
        </p:txBody>
      </p:sp>
      <p:sp>
        <p:nvSpPr>
          <p:cNvPr id="4" name="Content Placeholder 3"/>
          <p:cNvSpPr>
            <a:spLocks noGrp="1"/>
          </p:cNvSpPr>
          <p:nvPr>
            <p:ph sz="half" idx="2"/>
          </p:nvPr>
        </p:nvSpPr>
        <p:spPr>
          <a:xfrm>
            <a:off x="3193531" y="2045803"/>
            <a:ext cx="4843708" cy="3363502"/>
          </a:xfrm>
          <a:solidFill>
            <a:srgbClr val="88B5B5">
              <a:alpha val="50000"/>
            </a:srgbClr>
          </a:solidFill>
          <a:effectLst>
            <a:outerShdw blurRad="40000" dist="23000" dir="5400000" rotWithShape="0">
              <a:srgbClr val="000000">
                <a:alpha val="35000"/>
              </a:srgbClr>
            </a:outerShdw>
            <a:softEdge rad="88900"/>
          </a:effectLst>
        </p:spPr>
        <p:style>
          <a:lnRef idx="1">
            <a:schemeClr val="accent4"/>
          </a:lnRef>
          <a:fillRef idx="3">
            <a:schemeClr val="accent4"/>
          </a:fillRef>
          <a:effectRef idx="2">
            <a:schemeClr val="accent4"/>
          </a:effectRef>
          <a:fontRef idx="none"/>
        </p:style>
        <p:txBody>
          <a:bodyPr lIns="182880" tIns="137160" rIns="182880" bIns="13716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lvl1pPr>
              <a:defRPr sz="800"/>
            </a:lvl1pPr>
          </a:lstStyle>
          <a:p>
            <a:fld id="{8D57DBB9-07C6-49AB-BFD5-E737C7E241F6}" type="slidenum">
              <a:rPr lang="en-US" smtClean="0"/>
              <a:pPr/>
              <a:t>‹#›</a:t>
            </a:fld>
            <a:endParaRPr lang="en-US" dirty="0"/>
          </a:p>
        </p:txBody>
      </p:sp>
      <p:pic>
        <p:nvPicPr>
          <p:cNvPr id="9" name="Picture 2"/>
          <p:cNvPicPr>
            <a:picLocks noChangeAspect="1" noChangeArrowheads="1"/>
          </p:cNvPicPr>
          <p:nvPr/>
        </p:nvPicPr>
        <p:blipFill>
          <a:blip r:embed="rId2" cstate="print"/>
          <a:srcRect/>
          <a:stretch>
            <a:fillRect/>
          </a:stretch>
        </p:blipFill>
        <p:spPr bwMode="auto">
          <a:xfrm>
            <a:off x="895438" y="1156663"/>
            <a:ext cx="2074861" cy="4252642"/>
          </a:xfrm>
          <a:prstGeom prst="rect">
            <a:avLst/>
          </a:prstGeom>
          <a:noFill/>
          <a:ln w="9525">
            <a:noFill/>
            <a:miter lim="800000"/>
            <a:headEnd/>
            <a:tailEnd/>
          </a:ln>
          <a:effectLst>
            <a:softEdge rad="76200"/>
          </a:effectLst>
        </p:spPr>
      </p:pic>
    </p:spTree>
  </p:cSld>
  <p:clrMapOvr>
    <a:masterClrMapping/>
  </p:clrMapOvr>
  <p:timing>
    <p:tnLst>
      <p:par>
        <p:cTn id="1" dur="indefinite" restart="never" nodeType="tmRoot"/>
      </p:par>
    </p:tnLst>
  </p:timing>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lvl1pPr>
              <a:defRPr sz="800"/>
            </a:lvl1pPr>
          </a:lstStyle>
          <a:p>
            <a:fld id="{8D57DBB9-07C6-49AB-BFD5-E737C7E241F6}" type="slidenum">
              <a:rPr lang="en-US" smtClean="0"/>
              <a:pPr/>
              <a:t>‹#›</a:t>
            </a:fld>
            <a:endParaRPr lang="en-US" dirty="0"/>
          </a:p>
        </p:txBody>
      </p:sp>
    </p:spTree>
  </p:cSld>
  <p:clrMapOvr>
    <a:masterClrMapping/>
  </p:clrMapOvr>
  <p:timing>
    <p:tnLst>
      <p:par>
        <p:cTn id="1" dur="indefinite" restart="never" nodeType="tmRoot"/>
      </p:par>
    </p:tnLst>
  </p:timing>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225436" y="1281112"/>
            <a:ext cx="3944739" cy="3910496"/>
          </a:xfrm>
          <a:prstGeom prst="rect">
            <a:avLst/>
          </a:prstGeom>
          <a:noFill/>
          <a:ln w="9525">
            <a:noFill/>
            <a:miter lim="800000"/>
            <a:headEnd/>
            <a:tailEnd/>
          </a:ln>
          <a:effectLst/>
        </p:spPr>
      </p:pic>
      <p:sp>
        <p:nvSpPr>
          <p:cNvPr id="2" name="Title 1"/>
          <p:cNvSpPr>
            <a:spLocks noGrp="1"/>
          </p:cNvSpPr>
          <p:nvPr>
            <p:ph type="title"/>
          </p:nvPr>
        </p:nvSpPr>
        <p:spPr>
          <a:xfrm>
            <a:off x="3771386" y="725951"/>
            <a:ext cx="4915414" cy="874249"/>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771386" y="1727797"/>
            <a:ext cx="4915414" cy="42402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lvl1pPr>
              <a:defRPr sz="800"/>
            </a:lvl1pPr>
          </a:lstStyle>
          <a:p>
            <a:fld id="{8D57DBB9-07C6-49AB-BFD5-E737C7E241F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25951"/>
            <a:ext cx="8229600" cy="874249"/>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27797"/>
            <a:ext cx="8229600" cy="424025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42FB2E-ABA8-41CA-9C7C-28F5EB525474}" type="datetime1">
              <a:rPr lang="en-US" smtClean="0"/>
              <a:pPr/>
              <a:t>5/18/2018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57DBB9-07C6-49AB-BFD5-E737C7E241F6}" type="slidenum">
              <a:rPr lang="en-US" smtClean="0"/>
              <a:pPr/>
              <a:t>‹#›</a:t>
            </a:fld>
            <a:endParaRPr lang="en-US" dirty="0"/>
          </a:p>
        </p:txBody>
      </p:sp>
      <p:pic>
        <p:nvPicPr>
          <p:cNvPr id="7" name="Picture 6" descr="GLOBE_logoOfficial-_Blue.png"/>
          <p:cNvPicPr>
            <a:picLocks noChangeAspect="1"/>
          </p:cNvPicPr>
          <p:nvPr/>
        </p:nvPicPr>
        <p:blipFill>
          <a:blip r:embed="rId13" cstate="print"/>
          <a:stretch>
            <a:fillRect/>
          </a:stretch>
        </p:blipFill>
        <p:spPr>
          <a:xfrm>
            <a:off x="3208362" y="152118"/>
            <a:ext cx="2732047" cy="457200"/>
          </a:xfrm>
          <a:prstGeom prst="rect">
            <a:avLst/>
          </a:prstGeom>
        </p:spPr>
      </p:pic>
      <p:sp>
        <p:nvSpPr>
          <p:cNvPr id="8" name="Rectangle 7"/>
          <p:cNvSpPr>
            <a:spLocks noChangeArrowheads="1"/>
          </p:cNvSpPr>
          <p:nvPr/>
        </p:nvSpPr>
        <p:spPr bwMode="auto">
          <a:xfrm>
            <a:off x="158496" y="6315526"/>
            <a:ext cx="8833104" cy="445640"/>
          </a:xfrm>
          <a:prstGeom prst="rect">
            <a:avLst/>
          </a:prstGeom>
          <a:gradFill flip="none" rotWithShape="1">
            <a:gsLst>
              <a:gs pos="0">
                <a:srgbClr val="86A5AD"/>
              </a:gs>
              <a:gs pos="100000">
                <a:srgbClr val="FFFFFF"/>
              </a:gs>
            </a:gsLst>
            <a:path path="shape">
              <a:fillToRect l="50000" t="50000" r="50000" b="50000"/>
            </a:path>
            <a:tileRect/>
          </a:gra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none" lIns="91440" tIns="45720" rIns="91440" bIns="45720" anchor="ctr" compatLnSpc="1"/>
          <a:lstStyle/>
          <a:p>
            <a:endParaRPr kumimoji="0" lang="en-US" dirty="0">
              <a:ln>
                <a:noFill/>
              </a:ln>
              <a:solidFill>
                <a:schemeClr val="bg1"/>
              </a:solidFill>
            </a:endParaRPr>
          </a:p>
        </p:txBody>
      </p:sp>
      <p:sp>
        <p:nvSpPr>
          <p:cNvPr id="12291" name="AutoShape 3" descr="Raythe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456461" y="6095651"/>
            <a:ext cx="6127028" cy="527867"/>
          </a:xfrm>
          <a:prstGeom prst="rect">
            <a:avLst/>
          </a:prstGeom>
        </p:spPr>
      </p:pic>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ransition>
    <p:fade/>
  </p:transition>
  <p:timing>
    <p:tnLst>
      <p:par>
        <p:cTn id="1" dur="indefinite" restart="never" nodeType="tmRoot"/>
      </p:par>
    </p:tnLst>
  </p:timing>
  <p:hf hdr="0" ftr="0"/>
  <p:txStyles>
    <p:titleStyle>
      <a:lvl1pPr algn="l" defTabSz="457200" rtl="0" eaLnBrk="1" latinLnBrk="0" hangingPunct="1">
        <a:spcBef>
          <a:spcPct val="0"/>
        </a:spcBef>
        <a:buNone/>
        <a:defRPr sz="3200" b="0" kern="1200">
          <a:solidFill>
            <a:schemeClr val="tx1">
              <a:lumMod val="65000"/>
              <a:lumOff val="35000"/>
            </a:schemeClr>
          </a:solidFill>
          <a:latin typeface="+mj-lt"/>
          <a:ea typeface="+mj-ea"/>
          <a:cs typeface="+mj-cs"/>
        </a:defRPr>
      </a:lvl1pPr>
    </p:titleStyle>
    <p:bodyStyle>
      <a:lvl1pPr marL="342900" indent="-342900" algn="l" defTabSz="457200" rtl="0" eaLnBrk="1" latinLnBrk="0" hangingPunct="1">
        <a:spcBef>
          <a:spcPct val="20000"/>
        </a:spcBef>
        <a:buClr>
          <a:schemeClr val="accent5"/>
        </a:buClr>
        <a:buFont typeface="Arial"/>
        <a:buChar char="•"/>
        <a:defRPr sz="2400" kern="1200">
          <a:solidFill>
            <a:srgbClr val="595959"/>
          </a:solidFill>
          <a:latin typeface="+mn-lt"/>
          <a:ea typeface="+mn-ea"/>
          <a:cs typeface="+mn-cs"/>
        </a:defRPr>
      </a:lvl1pPr>
      <a:lvl2pPr marL="742950" indent="-285750" algn="l" defTabSz="457200" rtl="0" eaLnBrk="1" latinLnBrk="0" hangingPunct="1">
        <a:spcBef>
          <a:spcPct val="20000"/>
        </a:spcBef>
        <a:buClr>
          <a:schemeClr val="accent3"/>
        </a:buClr>
        <a:buFont typeface="Arial"/>
        <a:buChar char="•"/>
        <a:defRPr sz="2000" kern="1200">
          <a:solidFill>
            <a:srgbClr val="595959"/>
          </a:solidFill>
          <a:latin typeface="+mn-lt"/>
          <a:ea typeface="+mn-ea"/>
          <a:cs typeface="+mn-cs"/>
        </a:defRPr>
      </a:lvl2pPr>
      <a:lvl3pPr marL="1143000" indent="-228600" algn="l" defTabSz="457200" rtl="0" eaLnBrk="1" latinLnBrk="0" hangingPunct="1">
        <a:spcBef>
          <a:spcPct val="20000"/>
        </a:spcBef>
        <a:buClr>
          <a:schemeClr val="bg2"/>
        </a:buClr>
        <a:buFont typeface="Arial"/>
        <a:buChar char="•"/>
        <a:defRPr sz="1800" kern="1200">
          <a:solidFill>
            <a:srgbClr val="595959"/>
          </a:solidFill>
          <a:latin typeface="+mn-lt"/>
          <a:ea typeface="+mn-ea"/>
          <a:cs typeface="+mn-cs"/>
        </a:defRPr>
      </a:lvl3pPr>
      <a:lvl4pPr marL="1600200" indent="-228600" algn="l" defTabSz="457200" rtl="0" eaLnBrk="1" latinLnBrk="0" hangingPunct="1">
        <a:spcBef>
          <a:spcPct val="20000"/>
        </a:spcBef>
        <a:buClr>
          <a:schemeClr val="accent4"/>
        </a:buClr>
        <a:buFont typeface="Arial"/>
        <a:buChar char="•"/>
        <a:defRPr sz="1600" kern="1200">
          <a:solidFill>
            <a:srgbClr val="595959"/>
          </a:solidFill>
          <a:latin typeface="+mn-lt"/>
          <a:ea typeface="+mn-ea"/>
          <a:cs typeface="+mn-cs"/>
        </a:defRPr>
      </a:lvl4pPr>
      <a:lvl5pPr marL="2057400" indent="-228600" algn="l" defTabSz="457200" rtl="0" eaLnBrk="1" latinLnBrk="0" hangingPunct="1">
        <a:spcBef>
          <a:spcPct val="20000"/>
        </a:spcBef>
        <a:buClr>
          <a:schemeClr val="accent2"/>
        </a:buClr>
        <a:buFont typeface="Arial"/>
        <a:buChar char="•"/>
        <a:defRPr sz="16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593" y="1877060"/>
            <a:ext cx="7772400" cy="1362075"/>
          </a:xfrm>
        </p:spPr>
        <p:txBody>
          <a:bodyPr/>
          <a:lstStyle/>
          <a:p>
            <a:r>
              <a:rPr lang="en-US" cap="none" dirty="0" smtClean="0">
                <a:latin typeface="+mn-lt"/>
              </a:rPr>
              <a:t>GLOBE</a:t>
            </a:r>
            <a:br>
              <a:rPr lang="en-US" cap="none" dirty="0" smtClean="0">
                <a:latin typeface="+mn-lt"/>
              </a:rPr>
            </a:br>
            <a:r>
              <a:rPr lang="en-US" cap="none" dirty="0" smtClean="0">
                <a:latin typeface="+mn-lt"/>
              </a:rPr>
              <a:t>Creating Student Accounts</a:t>
            </a:r>
            <a:endParaRPr lang="en-US" cap="none" dirty="0">
              <a:latin typeface="+mn-lt"/>
            </a:endParaRPr>
          </a:p>
        </p:txBody>
      </p:sp>
      <p:sp>
        <p:nvSpPr>
          <p:cNvPr id="3" name="Text Placeholder 2"/>
          <p:cNvSpPr>
            <a:spLocks noGrp="1"/>
          </p:cNvSpPr>
          <p:nvPr>
            <p:ph type="body" idx="1"/>
          </p:nvPr>
        </p:nvSpPr>
        <p:spPr>
          <a:xfrm>
            <a:off x="707073" y="4354513"/>
            <a:ext cx="7772400" cy="1500187"/>
          </a:xfrm>
        </p:spPr>
        <p:txBody>
          <a:bodyPr/>
          <a:lstStyle/>
          <a:p>
            <a:pPr algn="r"/>
            <a:r>
              <a:rPr lang="en-US" dirty="0" smtClean="0"/>
              <a:t>Setting up my student accounts</a:t>
            </a:r>
          </a:p>
          <a:p>
            <a:pPr algn="r"/>
            <a:r>
              <a:rPr lang="en-US" dirty="0" smtClean="0"/>
              <a:t>What can a Student do with their account?</a:t>
            </a:r>
            <a:endParaRPr lang="en-US" dirty="0"/>
          </a:p>
        </p:txBody>
      </p:sp>
      <p:sp>
        <p:nvSpPr>
          <p:cNvPr id="4" name="Slide Number Placeholder 3"/>
          <p:cNvSpPr>
            <a:spLocks noGrp="1"/>
          </p:cNvSpPr>
          <p:nvPr>
            <p:ph type="sldNum" sz="quarter" idx="10"/>
          </p:nvPr>
        </p:nvSpPr>
        <p:spPr/>
        <p:txBody>
          <a:bodyPr/>
          <a:lstStyle/>
          <a:p>
            <a:fld id="{8D57DBB9-07C6-49AB-BFD5-E737C7E241F6}" type="slidenum">
              <a:rPr lang="en-US" smtClean="0"/>
              <a:pPr/>
              <a:t>1</a:t>
            </a:fld>
            <a:endParaRPr lang="en-US" dirty="0"/>
          </a:p>
        </p:txBody>
      </p:sp>
      <p:sp>
        <p:nvSpPr>
          <p:cNvPr id="5" name="Date Placeholder 4"/>
          <p:cNvSpPr>
            <a:spLocks noGrp="1"/>
          </p:cNvSpPr>
          <p:nvPr>
            <p:ph type="dt" sz="half" idx="11"/>
          </p:nvPr>
        </p:nvSpPr>
        <p:spPr/>
        <p:txBody>
          <a:bodyPr/>
          <a:lstStyle/>
          <a:p>
            <a:fld id="{7E42FB2E-ABA8-41CA-9C7C-28F5EB525474}" type="datetime1">
              <a:rPr lang="en-US" smtClean="0"/>
              <a:pPr/>
              <a:t>5/18/2018</a:t>
            </a:fld>
            <a:endParaRPr lang="en-US" dirty="0"/>
          </a:p>
        </p:txBody>
      </p:sp>
    </p:spTree>
    <p:extLst>
      <p:ext uri="{BB962C8B-B14F-4D97-AF65-F5344CB8AC3E}">
        <p14:creationId xmlns:p14="http://schemas.microsoft.com/office/powerpoint/2010/main" val="36746489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a:t>
            </a:r>
            <a:endParaRPr lang="en-US" dirty="0"/>
          </a:p>
        </p:txBody>
      </p:sp>
      <p:sp>
        <p:nvSpPr>
          <p:cNvPr id="3" name="Content Placeholder 2"/>
          <p:cNvSpPr>
            <a:spLocks noGrp="1"/>
          </p:cNvSpPr>
          <p:nvPr>
            <p:ph idx="1"/>
          </p:nvPr>
        </p:nvSpPr>
        <p:spPr/>
        <p:txBody>
          <a:bodyPr/>
          <a:lstStyle/>
          <a:p>
            <a:r>
              <a:rPr lang="en-US" sz="2400" dirty="0" smtClean="0"/>
              <a:t>I can’t change my student’s information under the control panel, why not?</a:t>
            </a:r>
          </a:p>
          <a:p>
            <a:r>
              <a:rPr lang="en-US" sz="2400" dirty="0" smtClean="0"/>
              <a:t>Can I give an account to all 35 of my students?</a:t>
            </a:r>
          </a:p>
          <a:p>
            <a:r>
              <a:rPr lang="en-US" sz="2400" dirty="0" smtClean="0"/>
              <a:t>Why shouldn’t I give a student my account information?</a:t>
            </a:r>
            <a:endParaRPr lang="en-US" sz="2400" dirty="0"/>
          </a:p>
        </p:txBody>
      </p:sp>
      <p:sp>
        <p:nvSpPr>
          <p:cNvPr id="5" name="Slide Number Placeholder 4"/>
          <p:cNvSpPr>
            <a:spLocks noGrp="1"/>
          </p:cNvSpPr>
          <p:nvPr>
            <p:ph type="sldNum" sz="quarter" idx="12"/>
          </p:nvPr>
        </p:nvSpPr>
        <p:spPr>
          <a:prstGeom prst="rect">
            <a:avLst/>
          </a:prstGeom>
        </p:spPr>
        <p:txBody>
          <a:bodyPr/>
          <a:lstStyle/>
          <a:p>
            <a:fld id="{8D57DBB9-07C6-49AB-BFD5-E737C7E241F6}" type="slidenum">
              <a:rPr lang="en-US" smtClean="0"/>
              <a:pPr/>
              <a:t>10</a:t>
            </a:fld>
            <a:endParaRPr lang="en-US"/>
          </a:p>
        </p:txBody>
      </p:sp>
    </p:spTree>
    <p:extLst>
      <p:ext uri="{BB962C8B-B14F-4D97-AF65-F5344CB8AC3E}">
        <p14:creationId xmlns:p14="http://schemas.microsoft.com/office/powerpoint/2010/main" val="247435113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 can’t change my student’s information under the control panel, why not?</a:t>
            </a:r>
          </a:p>
          <a:p>
            <a:pPr>
              <a:buNone/>
            </a:pPr>
            <a:r>
              <a:rPr lang="en-US" dirty="0" smtClean="0"/>
              <a:t>	</a:t>
            </a:r>
            <a:r>
              <a:rPr lang="en-US" b="1" dirty="0" smtClean="0"/>
              <a:t>Student account can only be managed from your “MyPage” and can only have limited information associated with them</a:t>
            </a:r>
          </a:p>
          <a:p>
            <a:pPr>
              <a:buNone/>
            </a:pPr>
            <a:endParaRPr lang="en-US" dirty="0" smtClean="0"/>
          </a:p>
          <a:p>
            <a:r>
              <a:rPr lang="en-US" dirty="0" smtClean="0"/>
              <a:t>Can I give an account to all </a:t>
            </a:r>
            <a:r>
              <a:rPr lang="en-US" dirty="0" smtClean="0"/>
              <a:t>100 </a:t>
            </a:r>
            <a:r>
              <a:rPr lang="en-US" dirty="0" smtClean="0"/>
              <a:t>of my students?</a:t>
            </a:r>
          </a:p>
          <a:p>
            <a:pPr>
              <a:buNone/>
            </a:pPr>
            <a:r>
              <a:rPr lang="en-US" dirty="0" smtClean="0"/>
              <a:t>	</a:t>
            </a:r>
            <a:r>
              <a:rPr lang="en-US" b="1" dirty="0" smtClean="0"/>
              <a:t>No, teachers are currently limited to </a:t>
            </a:r>
            <a:r>
              <a:rPr lang="en-US" b="1" dirty="0" smtClean="0"/>
              <a:t>50 </a:t>
            </a:r>
            <a:r>
              <a:rPr lang="en-US" b="1" dirty="0" smtClean="0"/>
              <a:t>student accounts only. These can be shared if desired</a:t>
            </a:r>
            <a:r>
              <a:rPr lang="en-US" b="1" dirty="0" smtClean="0"/>
              <a:t>. We recommend using one account per period</a:t>
            </a:r>
            <a:endParaRPr lang="en-US" b="1" dirty="0" smtClean="0"/>
          </a:p>
          <a:p>
            <a:pPr>
              <a:buNone/>
            </a:pPr>
            <a:endParaRPr lang="en-US" dirty="0" smtClean="0"/>
          </a:p>
          <a:p>
            <a:r>
              <a:rPr lang="en-US" dirty="0" smtClean="0"/>
              <a:t>Why shouldn’t I give a student my account information?</a:t>
            </a:r>
          </a:p>
          <a:p>
            <a:pPr>
              <a:buNone/>
            </a:pPr>
            <a:r>
              <a:rPr lang="en-US" dirty="0" smtClean="0"/>
              <a:t>	</a:t>
            </a:r>
            <a:r>
              <a:rPr lang="en-US" b="1" dirty="0" smtClean="0"/>
              <a:t>Students should only use the student account. Your teacher account has greater capabilities which are not appropriate for students to have. Please only use student accounts for students and do not share your own personal account information</a:t>
            </a:r>
            <a:endParaRPr lang="en-US" b="1" dirty="0"/>
          </a:p>
        </p:txBody>
      </p:sp>
      <p:sp>
        <p:nvSpPr>
          <p:cNvPr id="5" name="Slide Number Placeholder 4"/>
          <p:cNvSpPr>
            <a:spLocks noGrp="1"/>
          </p:cNvSpPr>
          <p:nvPr>
            <p:ph type="sldNum" sz="quarter" idx="12"/>
          </p:nvPr>
        </p:nvSpPr>
        <p:spPr>
          <a:prstGeom prst="rect">
            <a:avLst/>
          </a:prstGeom>
        </p:spPr>
        <p:txBody>
          <a:bodyPr/>
          <a:lstStyle/>
          <a:p>
            <a:fld id="{8D57DBB9-07C6-49AB-BFD5-E737C7E241F6}" type="slidenum">
              <a:rPr lang="en-US" smtClean="0"/>
              <a:pPr/>
              <a:t>11</a:t>
            </a:fld>
            <a:endParaRPr lang="en-US"/>
          </a:p>
        </p:txBody>
      </p:sp>
    </p:spTree>
    <p:extLst>
      <p:ext uri="{BB962C8B-B14F-4D97-AF65-F5344CB8AC3E}">
        <p14:creationId xmlns:p14="http://schemas.microsoft.com/office/powerpoint/2010/main" val="230476167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sz="2400" dirty="0" smtClean="0"/>
              <a:t>Congratulations – you should:</a:t>
            </a:r>
          </a:p>
          <a:p>
            <a:pPr lvl="1"/>
            <a:r>
              <a:rPr lang="en-US" sz="2200" dirty="0" smtClean="0"/>
              <a:t>Know how to setup and modify a student account</a:t>
            </a:r>
          </a:p>
          <a:p>
            <a:pPr lvl="1"/>
            <a:r>
              <a:rPr lang="en-US" sz="2200" dirty="0" smtClean="0"/>
              <a:t>Know what a student can do with their account</a:t>
            </a:r>
          </a:p>
          <a:p>
            <a:pPr lvl="1"/>
            <a:r>
              <a:rPr lang="en-US" sz="2200" dirty="0" smtClean="0"/>
              <a:t>How to monitor student activities on the GLOBE website</a:t>
            </a:r>
          </a:p>
          <a:p>
            <a:r>
              <a:rPr lang="en-US" sz="2400" dirty="0" smtClean="0"/>
              <a:t>You can now</a:t>
            </a:r>
            <a:endParaRPr lang="en-US" sz="2200" dirty="0" smtClean="0"/>
          </a:p>
          <a:p>
            <a:pPr lvl="1"/>
            <a:r>
              <a:rPr lang="en-US" sz="2200" dirty="0" smtClean="0"/>
              <a:t>Create Student accounts and get your students engaged with entering data and interacting on the GLOBE website</a:t>
            </a:r>
          </a:p>
          <a:p>
            <a:pPr lvl="1"/>
            <a:endParaRPr lang="en-US" sz="2200" dirty="0" smtClean="0"/>
          </a:p>
          <a:p>
            <a:pPr algn="ctr">
              <a:buNone/>
            </a:pPr>
            <a:r>
              <a:rPr lang="en-US" sz="2400" dirty="0" smtClean="0"/>
              <a:t>Questions – contact the GLOBE Helpdesk – help@globe.gov</a:t>
            </a:r>
            <a:endParaRPr lang="en-US" sz="2400" dirty="0"/>
          </a:p>
        </p:txBody>
      </p:sp>
      <p:sp>
        <p:nvSpPr>
          <p:cNvPr id="5" name="Slide Number Placeholder 4"/>
          <p:cNvSpPr>
            <a:spLocks noGrp="1"/>
          </p:cNvSpPr>
          <p:nvPr>
            <p:ph type="sldNum" sz="quarter" idx="12"/>
          </p:nvPr>
        </p:nvSpPr>
        <p:spPr>
          <a:prstGeom prst="rect">
            <a:avLst/>
          </a:prstGeom>
        </p:spPr>
        <p:txBody>
          <a:bodyPr/>
          <a:lstStyle/>
          <a:p>
            <a:fld id="{8D57DBB9-07C6-49AB-BFD5-E737C7E241F6}" type="slidenum">
              <a:rPr lang="en-US" smtClean="0"/>
              <a:pPr/>
              <a:t>12</a:t>
            </a:fld>
            <a:endParaRPr lang="en-US"/>
          </a:p>
        </p:txBody>
      </p:sp>
    </p:spTree>
    <p:extLst>
      <p:ext uri="{BB962C8B-B14F-4D97-AF65-F5344CB8AC3E}">
        <p14:creationId xmlns:p14="http://schemas.microsoft.com/office/powerpoint/2010/main" val="67490039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r>
              <a:rPr lang="en-US" dirty="0" smtClean="0"/>
              <a:t>What is a Student Account</a:t>
            </a:r>
          </a:p>
          <a:p>
            <a:r>
              <a:rPr lang="en-US" dirty="0" smtClean="0"/>
              <a:t>How do I setup a student Account</a:t>
            </a:r>
          </a:p>
          <a:p>
            <a:r>
              <a:rPr lang="en-US" dirty="0" smtClean="0"/>
              <a:t>How do I know what a student is doing with their account?</a:t>
            </a:r>
          </a:p>
          <a:p>
            <a:r>
              <a:rPr lang="en-US" dirty="0" smtClean="0"/>
              <a:t>This presentation is available online as well as a video which walks you through the steps</a:t>
            </a:r>
          </a:p>
          <a:p>
            <a:r>
              <a:rPr lang="en-US" dirty="0" smtClean="0"/>
              <a:t>There is a section for you to try things for yourself after the demonstration and a section to test your knowledge at the end.</a:t>
            </a:r>
          </a:p>
          <a:p>
            <a:endParaRPr lang="en-US" dirty="0" smtClean="0"/>
          </a:p>
          <a:p>
            <a:r>
              <a:rPr lang="en-US" dirty="0" smtClean="0"/>
              <a:t>Questions – contact help@globe.gov</a:t>
            </a:r>
          </a:p>
        </p:txBody>
      </p:sp>
      <p:sp>
        <p:nvSpPr>
          <p:cNvPr id="5" name="Slide Number Placeholder 4"/>
          <p:cNvSpPr>
            <a:spLocks noGrp="1"/>
          </p:cNvSpPr>
          <p:nvPr>
            <p:ph type="sldNum" sz="quarter" idx="12"/>
          </p:nvPr>
        </p:nvSpPr>
        <p:spPr>
          <a:prstGeom prst="rect">
            <a:avLst/>
          </a:prstGeom>
        </p:spPr>
        <p:txBody>
          <a:bodyPr/>
          <a:lstStyle/>
          <a:p>
            <a:fld id="{8D57DBB9-07C6-49AB-BFD5-E737C7E241F6}" type="slidenum">
              <a:rPr lang="en-US" smtClean="0"/>
              <a:pPr/>
              <a:t>2</a:t>
            </a:fld>
            <a:endParaRPr lang="en-US"/>
          </a:p>
        </p:txBody>
      </p:sp>
    </p:spTree>
    <p:extLst>
      <p:ext uri="{BB962C8B-B14F-4D97-AF65-F5344CB8AC3E}">
        <p14:creationId xmlns:p14="http://schemas.microsoft.com/office/powerpoint/2010/main" val="200138168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Accounts</a:t>
            </a:r>
            <a:endParaRPr lang="en-US" dirty="0"/>
          </a:p>
        </p:txBody>
      </p:sp>
      <p:sp>
        <p:nvSpPr>
          <p:cNvPr id="3" name="Content Placeholder 2"/>
          <p:cNvSpPr>
            <a:spLocks noGrp="1"/>
          </p:cNvSpPr>
          <p:nvPr>
            <p:ph idx="1"/>
          </p:nvPr>
        </p:nvSpPr>
        <p:spPr>
          <a:xfrm>
            <a:off x="457200" y="1727797"/>
            <a:ext cx="6754091" cy="4240257"/>
          </a:xfrm>
        </p:spPr>
        <p:txBody>
          <a:bodyPr>
            <a:normAutofit fontScale="77500" lnSpcReduction="20000"/>
          </a:bodyPr>
          <a:lstStyle/>
          <a:p>
            <a:r>
              <a:rPr lang="en-US" dirty="0" smtClean="0"/>
              <a:t>Any Teacher can create up to </a:t>
            </a:r>
            <a:r>
              <a:rPr lang="en-US" dirty="0" smtClean="0"/>
              <a:t>50 </a:t>
            </a:r>
            <a:r>
              <a:rPr lang="en-US" dirty="0" smtClean="0"/>
              <a:t>student accounts</a:t>
            </a:r>
          </a:p>
          <a:p>
            <a:r>
              <a:rPr lang="en-US" dirty="0" smtClean="0"/>
              <a:t>Students can log in with their student account, and:</a:t>
            </a:r>
          </a:p>
          <a:p>
            <a:pPr lvl="1"/>
            <a:r>
              <a:rPr lang="en-US" dirty="0" smtClean="0"/>
              <a:t>Enter Data on behalf of their teacher</a:t>
            </a:r>
          </a:p>
          <a:p>
            <a:pPr lvl="1"/>
            <a:r>
              <a:rPr lang="en-US" dirty="0" smtClean="0"/>
              <a:t>Post comments and questions to forums</a:t>
            </a:r>
          </a:p>
          <a:p>
            <a:pPr lvl="1"/>
            <a:r>
              <a:rPr lang="en-US" dirty="0" smtClean="0"/>
              <a:t>“Friend” someone and post on their wall</a:t>
            </a:r>
          </a:p>
          <a:p>
            <a:r>
              <a:rPr lang="en-US" dirty="0" smtClean="0"/>
              <a:t>Students can not:</a:t>
            </a:r>
          </a:p>
          <a:p>
            <a:pPr lvl="1"/>
            <a:r>
              <a:rPr lang="en-US" dirty="0" smtClean="0"/>
              <a:t>Change their school page</a:t>
            </a:r>
          </a:p>
          <a:p>
            <a:pPr lvl="1"/>
            <a:r>
              <a:rPr lang="en-US" dirty="0" smtClean="0"/>
              <a:t>Have a </a:t>
            </a:r>
            <a:r>
              <a:rPr lang="en-US" dirty="0" err="1" smtClean="0"/>
              <a:t>Mypage</a:t>
            </a:r>
            <a:r>
              <a:rPr lang="en-US" dirty="0" smtClean="0"/>
              <a:t> which they can change</a:t>
            </a:r>
          </a:p>
          <a:p>
            <a:pPr lvl="1"/>
            <a:r>
              <a:rPr lang="en-US" dirty="0" smtClean="0"/>
              <a:t>Change their password, username or any other information about </a:t>
            </a:r>
            <a:r>
              <a:rPr lang="en-US" dirty="0" smtClean="0"/>
              <a:t>themselves</a:t>
            </a:r>
          </a:p>
          <a:p>
            <a:pPr lvl="1"/>
            <a:r>
              <a:rPr lang="en-US" dirty="0" smtClean="0"/>
              <a:t>Send or Receive email from their account</a:t>
            </a:r>
            <a:endParaRPr lang="en-US" dirty="0" smtClean="0"/>
          </a:p>
          <a:p>
            <a:r>
              <a:rPr lang="en-US" dirty="0" smtClean="0"/>
              <a:t>Student Accounts</a:t>
            </a:r>
          </a:p>
          <a:p>
            <a:pPr lvl="1"/>
            <a:r>
              <a:rPr lang="en-US" dirty="0" smtClean="0"/>
              <a:t>Should not </a:t>
            </a:r>
            <a:r>
              <a:rPr lang="en-US" dirty="0" smtClean="0"/>
              <a:t>include </a:t>
            </a:r>
            <a:r>
              <a:rPr lang="en-US" dirty="0" smtClean="0"/>
              <a:t>a student’s name</a:t>
            </a:r>
          </a:p>
          <a:p>
            <a:pPr lvl="1"/>
            <a:r>
              <a:rPr lang="en-US" dirty="0" smtClean="0"/>
              <a:t>Are automatically “</a:t>
            </a:r>
            <a:r>
              <a:rPr lang="en-US" dirty="0" err="1" smtClean="0"/>
              <a:t>Friended</a:t>
            </a:r>
            <a:r>
              <a:rPr lang="en-US" dirty="0" smtClean="0"/>
              <a:t>” to their teacher so the teacher can always see what they are posting</a:t>
            </a:r>
          </a:p>
          <a:p>
            <a:pPr lvl="1"/>
            <a:r>
              <a:rPr lang="en-US" dirty="0" smtClean="0"/>
              <a:t>Are automatically deleted when the teacher account is deleted</a:t>
            </a:r>
            <a:endParaRPr lang="en-US" dirty="0"/>
          </a:p>
        </p:txBody>
      </p:sp>
      <p:sp>
        <p:nvSpPr>
          <p:cNvPr id="5" name="Slide Number Placeholder 4"/>
          <p:cNvSpPr>
            <a:spLocks noGrp="1"/>
          </p:cNvSpPr>
          <p:nvPr>
            <p:ph type="sldNum" sz="quarter" idx="12"/>
          </p:nvPr>
        </p:nvSpPr>
        <p:spPr>
          <a:prstGeom prst="rect">
            <a:avLst/>
          </a:prstGeom>
        </p:spPr>
        <p:txBody>
          <a:bodyPr/>
          <a:lstStyle/>
          <a:p>
            <a:fld id="{8D57DBB9-07C6-49AB-BFD5-E737C7E241F6}" type="slidenum">
              <a:rPr lang="en-US" smtClean="0"/>
              <a:pPr/>
              <a:t>3</a:t>
            </a:fld>
            <a:endParaRPr lang="en-US"/>
          </a:p>
        </p:txBody>
      </p:sp>
      <p:pic>
        <p:nvPicPr>
          <p:cNvPr id="6" name="Picture 2"/>
          <p:cNvPicPr>
            <a:picLocks noChangeAspect="1" noChangeArrowheads="1"/>
          </p:cNvPicPr>
          <p:nvPr/>
        </p:nvPicPr>
        <p:blipFill>
          <a:blip r:embed="rId2" cstate="print"/>
          <a:srcRect/>
          <a:stretch>
            <a:fillRect/>
          </a:stretch>
        </p:blipFill>
        <p:spPr bwMode="auto">
          <a:xfrm>
            <a:off x="7031178" y="3672840"/>
            <a:ext cx="2667000" cy="1699228"/>
          </a:xfrm>
          <a:prstGeom prst="rect">
            <a:avLst/>
          </a:prstGeom>
          <a:noFill/>
          <a:ln w="9525">
            <a:noFill/>
            <a:miter lim="800000"/>
            <a:headEnd/>
            <a:tailEnd/>
          </a:ln>
        </p:spPr>
      </p:pic>
    </p:spTree>
    <p:extLst>
      <p:ext uri="{BB962C8B-B14F-4D97-AF65-F5344CB8AC3E}">
        <p14:creationId xmlns:p14="http://schemas.microsoft.com/office/powerpoint/2010/main" val="338165843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Accounts</a:t>
            </a:r>
            <a:endParaRPr lang="en-US" dirty="0"/>
          </a:p>
        </p:txBody>
      </p:sp>
      <p:sp>
        <p:nvSpPr>
          <p:cNvPr id="3" name="Content Placeholder 2"/>
          <p:cNvSpPr>
            <a:spLocks noGrp="1"/>
          </p:cNvSpPr>
          <p:nvPr>
            <p:ph idx="1"/>
          </p:nvPr>
        </p:nvSpPr>
        <p:spPr>
          <a:xfrm>
            <a:off x="307976" y="1727797"/>
            <a:ext cx="4070060" cy="3169785"/>
          </a:xfrm>
        </p:spPr>
        <p:txBody>
          <a:bodyPr>
            <a:normAutofit fontScale="92500" lnSpcReduction="20000"/>
          </a:bodyPr>
          <a:lstStyle/>
          <a:p>
            <a:r>
              <a:rPr lang="en-US" dirty="0" smtClean="0"/>
              <a:t>When a teacher navigates to their </a:t>
            </a:r>
            <a:r>
              <a:rPr lang="en-US" dirty="0" err="1" smtClean="0"/>
              <a:t>Mypage</a:t>
            </a:r>
            <a:r>
              <a:rPr lang="en-US" dirty="0" smtClean="0"/>
              <a:t> for the first time, and </a:t>
            </a:r>
            <a:r>
              <a:rPr lang="en-US" dirty="0" smtClean="0"/>
              <a:t>selects </a:t>
            </a:r>
            <a:r>
              <a:rPr lang="en-US" dirty="0" smtClean="0"/>
              <a:t>View Student Accounts, they will see their schools and any student accounts.</a:t>
            </a:r>
          </a:p>
          <a:p>
            <a:endParaRPr lang="en-US" dirty="0" smtClean="0"/>
          </a:p>
          <a:p>
            <a:r>
              <a:rPr lang="en-US" dirty="0" smtClean="0"/>
              <a:t>When “new account” is clicked, the “Create Student Account” form is displayed</a:t>
            </a:r>
          </a:p>
        </p:txBody>
      </p:sp>
      <p:sp>
        <p:nvSpPr>
          <p:cNvPr id="9" name="Slide Number Placeholder 8"/>
          <p:cNvSpPr>
            <a:spLocks noGrp="1"/>
          </p:cNvSpPr>
          <p:nvPr>
            <p:ph type="sldNum" sz="quarter" idx="12"/>
          </p:nvPr>
        </p:nvSpPr>
        <p:spPr>
          <a:prstGeom prst="rect">
            <a:avLst/>
          </a:prstGeom>
        </p:spPr>
        <p:txBody>
          <a:bodyPr/>
          <a:lstStyle/>
          <a:p>
            <a:fld id="{11FA05C0-DF08-44CC-9E47-BE588A206C32}" type="datetime1">
              <a:rPr lang="en-US" smtClean="0"/>
              <a:pPr/>
              <a:t>5/18/2018</a:t>
            </a:fld>
            <a:r>
              <a:rPr lang="en-US" smtClean="0"/>
              <a:t> | </a:t>
            </a:r>
            <a:fld id="{2C5628B8-9408-49E5-A8C8-D3A705B23107}" type="slidenum">
              <a:rPr lang="en-US" smtClean="0"/>
              <a:pPr/>
              <a:t>4</a:t>
            </a:fld>
            <a:endParaRPr lang="en-US" dirty="0"/>
          </a:p>
        </p:txBody>
      </p:sp>
      <p:sp>
        <p:nvSpPr>
          <p:cNvPr id="4" name="AutoShape 2" descr="save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save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3222" y="1643346"/>
            <a:ext cx="4710778" cy="3592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46191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4213"/>
            <a:ext cx="8229600" cy="874249"/>
          </a:xfrm>
        </p:spPr>
        <p:txBody>
          <a:bodyPr/>
          <a:lstStyle/>
          <a:p>
            <a:r>
              <a:rPr lang="en-US" dirty="0" smtClean="0"/>
              <a:t>Student Accounts</a:t>
            </a:r>
            <a:endParaRPr lang="en-US" dirty="0"/>
          </a:p>
        </p:txBody>
      </p:sp>
      <p:sp>
        <p:nvSpPr>
          <p:cNvPr id="9" name="Slide Number Placeholder 8"/>
          <p:cNvSpPr>
            <a:spLocks noGrp="1"/>
          </p:cNvSpPr>
          <p:nvPr>
            <p:ph type="sldNum" sz="quarter" idx="12"/>
          </p:nvPr>
        </p:nvSpPr>
        <p:spPr>
          <a:prstGeom prst="rect">
            <a:avLst/>
          </a:prstGeom>
        </p:spPr>
        <p:txBody>
          <a:bodyPr/>
          <a:lstStyle/>
          <a:p>
            <a:fld id="{11FA05C0-DF08-44CC-9E47-BE588A206C32}" type="datetime1">
              <a:rPr lang="en-US" smtClean="0"/>
              <a:pPr/>
              <a:t>5/18/2018</a:t>
            </a:fld>
            <a:r>
              <a:rPr lang="en-US" smtClean="0"/>
              <a:t> | </a:t>
            </a:r>
            <a:fld id="{2C5628B8-9408-49E5-A8C8-D3A705B23107}" type="slidenum">
              <a:rPr lang="en-US" smtClean="0"/>
              <a:pPr/>
              <a:t>5</a:t>
            </a:fld>
            <a:endParaRPr lang="en-US" dirty="0"/>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5450" y="1229050"/>
            <a:ext cx="5753100"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1695449" y="2147455"/>
            <a:ext cx="2556159" cy="581891"/>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4251609" y="2168236"/>
            <a:ext cx="1117027" cy="505692"/>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456637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Accounts</a:t>
            </a:r>
            <a:endParaRPr lang="en-US" dirty="0"/>
          </a:p>
        </p:txBody>
      </p:sp>
      <p:sp>
        <p:nvSpPr>
          <p:cNvPr id="5" name="Content Placeholder 4"/>
          <p:cNvSpPr>
            <a:spLocks noGrp="1"/>
          </p:cNvSpPr>
          <p:nvPr>
            <p:ph idx="1"/>
          </p:nvPr>
        </p:nvSpPr>
        <p:spPr/>
        <p:txBody>
          <a:bodyPr>
            <a:normAutofit fontScale="92500" lnSpcReduction="20000"/>
          </a:bodyPr>
          <a:lstStyle/>
          <a:p>
            <a:r>
              <a:rPr lang="en-US" dirty="0" smtClean="0"/>
              <a:t>Teachers have the ability to customize the student account login before the account is created.  Teachers may choose to either create a student login based on tokens of the </a:t>
            </a:r>
            <a:r>
              <a:rPr lang="en-US" dirty="0" smtClean="0"/>
              <a:t>school name, </a:t>
            </a:r>
            <a:r>
              <a:rPr lang="en-US" dirty="0" smtClean="0"/>
              <a:t>or may choose to create their own login.</a:t>
            </a:r>
          </a:p>
          <a:p>
            <a:pPr lvl="1"/>
            <a:r>
              <a:rPr lang="en-US" b="1" dirty="0" smtClean="0">
                <a:solidFill>
                  <a:srgbClr val="FF0000"/>
                </a:solidFill>
              </a:rPr>
              <a:t>PLEASE DO NOT USE THE STUDENT NAME</a:t>
            </a:r>
            <a:r>
              <a:rPr lang="en-US" dirty="0" smtClean="0"/>
              <a:t> </a:t>
            </a:r>
          </a:p>
          <a:p>
            <a:endParaRPr lang="en-US" dirty="0" smtClean="0"/>
          </a:p>
          <a:p>
            <a:r>
              <a:rPr lang="en-US" dirty="0" smtClean="0"/>
              <a:t>Teachers may optionally add an extra field after the student’s display name, to further identify the nature or purpose of the student account.</a:t>
            </a:r>
          </a:p>
          <a:p>
            <a:pPr lvl="1"/>
            <a:r>
              <a:rPr lang="en-US" b="1" dirty="0" smtClean="0">
                <a:solidFill>
                  <a:srgbClr val="FF0000"/>
                </a:solidFill>
              </a:rPr>
              <a:t>PLEASE DO NOT USE THE STUDENT NAME</a:t>
            </a:r>
            <a:endParaRPr lang="en-US" dirty="0"/>
          </a:p>
          <a:p>
            <a:endParaRPr lang="en-US" dirty="0" smtClean="0"/>
          </a:p>
          <a:p>
            <a:r>
              <a:rPr lang="en-US" dirty="0" smtClean="0"/>
              <a:t>A password must be supplied.  Current password rules can be viewed by clicking on the help (?) icon.</a:t>
            </a:r>
            <a:endParaRPr lang="en-US" dirty="0"/>
          </a:p>
        </p:txBody>
      </p:sp>
      <p:sp>
        <p:nvSpPr>
          <p:cNvPr id="9" name="Slide Number Placeholder 8"/>
          <p:cNvSpPr>
            <a:spLocks noGrp="1"/>
          </p:cNvSpPr>
          <p:nvPr>
            <p:ph type="sldNum" sz="quarter" idx="12"/>
          </p:nvPr>
        </p:nvSpPr>
        <p:spPr>
          <a:prstGeom prst="rect">
            <a:avLst/>
          </a:prstGeom>
        </p:spPr>
        <p:txBody>
          <a:bodyPr/>
          <a:lstStyle/>
          <a:p>
            <a:fld id="{11FA05C0-DF08-44CC-9E47-BE588A206C32}" type="datetime1">
              <a:rPr lang="en-US" smtClean="0"/>
              <a:pPr/>
              <a:t>5/18/2018</a:t>
            </a:fld>
            <a:r>
              <a:rPr lang="en-US" smtClean="0"/>
              <a:t> | </a:t>
            </a:r>
            <a:fld id="{2C5628B8-9408-49E5-A8C8-D3A705B23107}" type="slidenum">
              <a:rPr lang="en-US" smtClean="0"/>
              <a:pPr/>
              <a:t>6</a:t>
            </a:fld>
            <a:endParaRPr lang="en-US" dirty="0"/>
          </a:p>
        </p:txBody>
      </p:sp>
    </p:spTree>
    <p:extLst>
      <p:ext uri="{BB962C8B-B14F-4D97-AF65-F5344CB8AC3E}">
        <p14:creationId xmlns:p14="http://schemas.microsoft.com/office/powerpoint/2010/main" val="60816521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Accounts</a:t>
            </a:r>
            <a:endParaRPr lang="en-US" dirty="0"/>
          </a:p>
        </p:txBody>
      </p:sp>
      <p:sp>
        <p:nvSpPr>
          <p:cNvPr id="5" name="Content Placeholder 4"/>
          <p:cNvSpPr>
            <a:spLocks noGrp="1"/>
          </p:cNvSpPr>
          <p:nvPr>
            <p:ph idx="1"/>
          </p:nvPr>
        </p:nvSpPr>
        <p:spPr>
          <a:xfrm>
            <a:off x="457200" y="1727797"/>
            <a:ext cx="4645742" cy="4240257"/>
          </a:xfrm>
        </p:spPr>
        <p:txBody>
          <a:bodyPr>
            <a:normAutofit lnSpcReduction="10000"/>
          </a:bodyPr>
          <a:lstStyle/>
          <a:p>
            <a:r>
              <a:rPr lang="en-US" dirty="0" smtClean="0"/>
              <a:t>After the student account is created, it may be modified by clicking on the link</a:t>
            </a:r>
          </a:p>
          <a:p>
            <a:pPr marL="0" indent="0">
              <a:buNone/>
            </a:pPr>
            <a:endParaRPr lang="en-US" dirty="0" smtClean="0"/>
          </a:p>
          <a:p>
            <a:r>
              <a:rPr lang="en-US" dirty="0" smtClean="0"/>
              <a:t>Student accounts may be manually deleted by clicking on the “x” icon next to the login.</a:t>
            </a:r>
          </a:p>
          <a:p>
            <a:endParaRPr lang="en-US" dirty="0"/>
          </a:p>
          <a:p>
            <a:r>
              <a:rPr lang="en-US" dirty="0" smtClean="0"/>
              <a:t>In the </a:t>
            </a:r>
            <a:r>
              <a:rPr lang="en-US" dirty="0"/>
              <a:t>“Edit Student Account” </a:t>
            </a:r>
            <a:r>
              <a:rPr lang="en-US" dirty="0" smtClean="0"/>
              <a:t>form, the login, display name and password may all be edited.</a:t>
            </a:r>
            <a:endParaRPr lang="en-US" dirty="0"/>
          </a:p>
        </p:txBody>
      </p:sp>
      <p:sp>
        <p:nvSpPr>
          <p:cNvPr id="9" name="Slide Number Placeholder 8"/>
          <p:cNvSpPr>
            <a:spLocks noGrp="1"/>
          </p:cNvSpPr>
          <p:nvPr>
            <p:ph type="sldNum" sz="quarter" idx="12"/>
          </p:nvPr>
        </p:nvSpPr>
        <p:spPr>
          <a:prstGeom prst="rect">
            <a:avLst/>
          </a:prstGeom>
        </p:spPr>
        <p:txBody>
          <a:bodyPr/>
          <a:lstStyle/>
          <a:p>
            <a:fld id="{11FA05C0-DF08-44CC-9E47-BE588A206C32}" type="datetime1">
              <a:rPr lang="en-US" smtClean="0"/>
              <a:pPr/>
              <a:t>5/18/2018</a:t>
            </a:fld>
            <a:r>
              <a:rPr lang="en-US" smtClean="0"/>
              <a:t> | </a:t>
            </a:r>
            <a:fld id="{2C5628B8-9408-49E5-A8C8-D3A705B23107}" type="slidenum">
              <a:rPr lang="en-US" smtClean="0"/>
              <a:pPr/>
              <a:t>7</a:t>
            </a:fld>
            <a:endParaRPr lang="en-US"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5390" y="2196411"/>
            <a:ext cx="4710778" cy="3592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977059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Account Permissions</a:t>
            </a:r>
            <a:endParaRPr lang="en-US" dirty="0"/>
          </a:p>
        </p:txBody>
      </p:sp>
      <p:sp>
        <p:nvSpPr>
          <p:cNvPr id="4" name="Slide Number Placeholder 3"/>
          <p:cNvSpPr>
            <a:spLocks noGrp="1"/>
          </p:cNvSpPr>
          <p:nvPr>
            <p:ph type="sldNum" sz="quarter" idx="12"/>
          </p:nvPr>
        </p:nvSpPr>
        <p:spPr>
          <a:prstGeom prst="rect">
            <a:avLst/>
          </a:prstGeom>
        </p:spPr>
        <p:txBody>
          <a:bodyPr/>
          <a:lstStyle/>
          <a:p>
            <a:fld id="{2C5628B8-9408-49E5-A8C8-D3A705B23107}" type="slidenum">
              <a:rPr lang="en-US" smtClean="0"/>
              <a:pPr/>
              <a:t>8</a:t>
            </a:fld>
            <a:endParaRPr lang="en-US" dirty="0"/>
          </a:p>
        </p:txBody>
      </p:sp>
      <p:sp>
        <p:nvSpPr>
          <p:cNvPr id="10" name="TextBox 9"/>
          <p:cNvSpPr txBox="1"/>
          <p:nvPr/>
        </p:nvSpPr>
        <p:spPr>
          <a:xfrm>
            <a:off x="115614" y="1295400"/>
            <a:ext cx="9144000" cy="4308872"/>
          </a:xfrm>
          <a:prstGeom prst="rect">
            <a:avLst/>
          </a:prstGeom>
          <a:noFill/>
        </p:spPr>
        <p:txBody>
          <a:bodyPr wrap="square" rtlCol="0">
            <a:spAutoFit/>
          </a:bodyPr>
          <a:lstStyle/>
          <a:p>
            <a:pPr marL="0" lvl="1">
              <a:buFont typeface="Arial" pitchFamily="34" charset="0"/>
              <a:buChar char="•"/>
            </a:pPr>
            <a:endParaRPr lang="en-US" dirty="0" smtClean="0"/>
          </a:p>
          <a:p>
            <a:pPr marL="800100" lvl="1" indent="-342900">
              <a:buFont typeface="Arial" pitchFamily="34" charset="0"/>
              <a:buChar char="•"/>
            </a:pPr>
            <a:r>
              <a:rPr lang="en-US" sz="2400" dirty="0"/>
              <a:t>Enter </a:t>
            </a:r>
            <a:r>
              <a:rPr lang="en-US" sz="2400" dirty="0" smtClean="0"/>
              <a:t>data (Live and Training</a:t>
            </a:r>
            <a:r>
              <a:rPr lang="en-US" sz="2400" dirty="0" smtClean="0"/>
              <a:t>), Desktop, Mobile Data Entry App and GLOBE Observer</a:t>
            </a:r>
            <a:endParaRPr lang="en-US" sz="2400" dirty="0"/>
          </a:p>
          <a:p>
            <a:pPr marL="800100" lvl="1" indent="-342900">
              <a:buFont typeface="Arial" pitchFamily="34" charset="0"/>
              <a:buChar char="•"/>
            </a:pPr>
            <a:r>
              <a:rPr lang="en-US" sz="2400" dirty="0"/>
              <a:t>Post to </a:t>
            </a:r>
            <a:r>
              <a:rPr lang="en-US" sz="2400" dirty="0" smtClean="0"/>
              <a:t>forums</a:t>
            </a:r>
          </a:p>
          <a:p>
            <a:pPr marL="800100" lvl="1" indent="-342900">
              <a:buFont typeface="Arial" pitchFamily="34" charset="0"/>
              <a:buChar char="•"/>
            </a:pPr>
            <a:r>
              <a:rPr lang="en-US" sz="2400" dirty="0" smtClean="0"/>
              <a:t>Join Communities</a:t>
            </a:r>
            <a:endParaRPr lang="en-US" sz="2400" dirty="0"/>
          </a:p>
          <a:p>
            <a:pPr marL="800100" lvl="1" indent="-342900">
              <a:buFont typeface="Arial" pitchFamily="34" charset="0"/>
              <a:buChar char="•"/>
            </a:pPr>
            <a:r>
              <a:rPr lang="en-US" sz="2400" dirty="0"/>
              <a:t>Automatically friends with their teacher</a:t>
            </a:r>
          </a:p>
          <a:p>
            <a:pPr marL="800100" lvl="1" indent="-342900">
              <a:buFont typeface="Arial" pitchFamily="34" charset="0"/>
              <a:buChar char="•"/>
            </a:pPr>
            <a:r>
              <a:rPr lang="en-US" sz="2400" dirty="0" smtClean="0"/>
              <a:t>Doesn’t </a:t>
            </a:r>
            <a:r>
              <a:rPr lang="en-US" sz="2400" dirty="0"/>
              <a:t>show up on community </a:t>
            </a:r>
            <a:r>
              <a:rPr lang="en-US" sz="2400" dirty="0" smtClean="0"/>
              <a:t>map</a:t>
            </a:r>
          </a:p>
          <a:p>
            <a:pPr marL="800100" lvl="1" indent="-342900">
              <a:buFont typeface="Arial" pitchFamily="34" charset="0"/>
              <a:buChar char="•"/>
            </a:pPr>
            <a:r>
              <a:rPr lang="en-US" sz="2400" dirty="0" smtClean="0"/>
              <a:t>Can upload pictures to their school page</a:t>
            </a:r>
            <a:endParaRPr lang="en-US" sz="2400" dirty="0"/>
          </a:p>
          <a:p>
            <a:pPr marL="0" lvl="1">
              <a:buFont typeface="Arial" pitchFamily="34" charset="0"/>
              <a:buChar char="•"/>
            </a:pPr>
            <a:endParaRPr lang="en-US" dirty="0" smtClean="0"/>
          </a:p>
          <a:p>
            <a:pPr marL="0" lvl="1">
              <a:buFont typeface="Arial" pitchFamily="34" charset="0"/>
              <a:buChar char="•"/>
            </a:pPr>
            <a:endParaRPr lang="en-US" b="0" dirty="0" smtClean="0"/>
          </a:p>
          <a:p>
            <a:pPr marL="0" lvl="1">
              <a:buFont typeface="Arial" pitchFamily="34" charset="0"/>
              <a:buChar char="•"/>
            </a:pPr>
            <a:endParaRPr lang="en-US" sz="1600" b="0" dirty="0" smtClean="0"/>
          </a:p>
          <a:p>
            <a:pPr>
              <a:buFont typeface="Arial" pitchFamily="34" charset="0"/>
              <a:buChar char="•"/>
            </a:pPr>
            <a:endParaRPr lang="en-US" b="0" dirty="0" smtClean="0"/>
          </a:p>
          <a:p>
            <a:pPr>
              <a:buFont typeface="Arial" pitchFamily="34" charset="0"/>
              <a:buChar char="•"/>
            </a:pPr>
            <a:endParaRPr lang="en-US" b="0" dirty="0" smtClean="0"/>
          </a:p>
        </p:txBody>
      </p:sp>
    </p:spTree>
    <p:extLst>
      <p:ext uri="{BB962C8B-B14F-4D97-AF65-F5344CB8AC3E}">
        <p14:creationId xmlns:p14="http://schemas.microsoft.com/office/powerpoint/2010/main" val="242297408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a:t>
            </a:r>
            <a:endParaRPr lang="en-US" dirty="0"/>
          </a:p>
        </p:txBody>
      </p:sp>
      <p:sp>
        <p:nvSpPr>
          <p:cNvPr id="3" name="Content Placeholder 2"/>
          <p:cNvSpPr>
            <a:spLocks noGrp="1"/>
          </p:cNvSpPr>
          <p:nvPr>
            <p:ph idx="1"/>
          </p:nvPr>
        </p:nvSpPr>
        <p:spPr/>
        <p:txBody>
          <a:bodyPr/>
          <a:lstStyle/>
          <a:p>
            <a:r>
              <a:rPr lang="en-US" sz="2400" dirty="0" smtClean="0"/>
              <a:t>Create a Student account</a:t>
            </a:r>
          </a:p>
          <a:p>
            <a:pPr lvl="1"/>
            <a:r>
              <a:rPr lang="en-US" sz="2000" dirty="0" smtClean="0"/>
              <a:t>After you’ve created the account write down the email and password</a:t>
            </a:r>
          </a:p>
          <a:p>
            <a:r>
              <a:rPr lang="en-US" sz="2400" dirty="0" smtClean="0"/>
              <a:t>Go to your MyPage/Collaboration tab and see if the student is your “Friend”</a:t>
            </a:r>
          </a:p>
          <a:p>
            <a:r>
              <a:rPr lang="en-US" sz="2400" dirty="0" smtClean="0"/>
              <a:t>Logoff from your teacher account and Login as the Student</a:t>
            </a:r>
          </a:p>
          <a:p>
            <a:r>
              <a:rPr lang="en-US" sz="2400" dirty="0" smtClean="0"/>
              <a:t>Go to your student’s MyPage and see the difference between a student’s MyPage and yours</a:t>
            </a:r>
          </a:p>
          <a:p>
            <a:endParaRPr lang="en-US" dirty="0"/>
          </a:p>
        </p:txBody>
      </p:sp>
      <p:sp>
        <p:nvSpPr>
          <p:cNvPr id="5" name="Slide Number Placeholder 4"/>
          <p:cNvSpPr>
            <a:spLocks noGrp="1"/>
          </p:cNvSpPr>
          <p:nvPr>
            <p:ph type="sldNum" sz="quarter" idx="12"/>
          </p:nvPr>
        </p:nvSpPr>
        <p:spPr>
          <a:prstGeom prst="rect">
            <a:avLst/>
          </a:prstGeom>
        </p:spPr>
        <p:txBody>
          <a:bodyPr/>
          <a:lstStyle/>
          <a:p>
            <a:fld id="{8D57DBB9-07C6-49AB-BFD5-E737C7E241F6}" type="slidenum">
              <a:rPr lang="en-US" smtClean="0"/>
              <a:pPr/>
              <a:t>9</a:t>
            </a:fld>
            <a:endParaRPr lang="en-US"/>
          </a:p>
        </p:txBody>
      </p:sp>
    </p:spTree>
    <p:extLst>
      <p:ext uri="{BB962C8B-B14F-4D97-AF65-F5344CB8AC3E}">
        <p14:creationId xmlns:p14="http://schemas.microsoft.com/office/powerpoint/2010/main" val="261948540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2_GLOBE Master PPT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pectrum">
      <a:majorFont>
        <a:latin typeface="Corbel"/>
        <a:ea typeface=""/>
        <a:cs typeface=""/>
        <a:font script="Jpan" typeface="ＭＳ ゴシック"/>
      </a:majorFont>
      <a:minorFont>
        <a:latin typeface="Calibri"/>
        <a:ea typeface=""/>
        <a:cs typeface=""/>
        <a:font script="Jpan"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Data Entry</Template>
  <TotalTime>1911</TotalTime>
  <Words>646</Words>
  <Application>Microsoft Office PowerPoint</Application>
  <PresentationFormat>On-screen Show (4:3)</PresentationFormat>
  <Paragraphs>101</Paragraphs>
  <Slides>12</Slides>
  <Notes>4</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2_GLOBE Master PPT2015</vt:lpstr>
      <vt:lpstr>GLOBE Creating Student Accounts</vt:lpstr>
      <vt:lpstr>Introduction</vt:lpstr>
      <vt:lpstr>Student Accounts</vt:lpstr>
      <vt:lpstr>Student Accounts</vt:lpstr>
      <vt:lpstr>Student Accounts</vt:lpstr>
      <vt:lpstr>Student Accounts</vt:lpstr>
      <vt:lpstr>Student Accounts</vt:lpstr>
      <vt:lpstr>Student Account Permissions</vt:lpstr>
      <vt:lpstr>Your Turn</vt:lpstr>
      <vt:lpstr>Test</vt:lpstr>
      <vt:lpstr>Test</vt:lpstr>
      <vt:lpstr>Next Steps</vt:lpstr>
    </vt:vector>
  </TitlesOfParts>
  <Company>Raytheon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Event Name</dc:subject>
  <dc:creator>David Overoye</dc:creator>
  <cp:keywords>Raytheon</cp:keywords>
  <dc:description>Template: Mark Johnson, Silver Fox Productions
Formatting:
Event Date:
Event Location:
Audience Type: Internal</dc:description>
  <cp:lastModifiedBy>David Overoye</cp:lastModifiedBy>
  <cp:revision>248</cp:revision>
  <dcterms:created xsi:type="dcterms:W3CDTF">2014-05-03T06:05:32Z</dcterms:created>
  <dcterms:modified xsi:type="dcterms:W3CDTF">2018-05-18T18:33:02Z</dcterms:modified>
</cp:coreProperties>
</file>