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9"/>
  </p:notesMasterIdLst>
  <p:handoutMasterIdLst>
    <p:handoutMasterId r:id="rId10"/>
  </p:handoutMasterIdLst>
  <p:sldIdLst>
    <p:sldId id="263" r:id="rId2"/>
    <p:sldId id="265" r:id="rId3"/>
    <p:sldId id="266" r:id="rId4"/>
    <p:sldId id="267" r:id="rId5"/>
    <p:sldId id="270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59">
          <p15:clr>
            <a:srgbClr val="A4A3A4"/>
          </p15:clr>
        </p15:guide>
        <p15:guide id="2" orient="horz" pos="2182">
          <p15:clr>
            <a:srgbClr val="A4A3A4"/>
          </p15:clr>
        </p15:guide>
        <p15:guide id="3" orient="horz" pos="605">
          <p15:clr>
            <a:srgbClr val="A4A3A4"/>
          </p15:clr>
        </p15:guide>
        <p15:guide id="4" orient="horz" pos="655">
          <p15:clr>
            <a:srgbClr val="A4A3A4"/>
          </p15:clr>
        </p15:guide>
        <p15:guide id="5" orient="horz" pos="4239">
          <p15:clr>
            <a:srgbClr val="A4A3A4"/>
          </p15:clr>
        </p15:guide>
        <p15:guide id="6" orient="horz" pos="4055">
          <p15:clr>
            <a:srgbClr val="A4A3A4"/>
          </p15:clr>
        </p15:guide>
        <p15:guide id="7" pos="2880">
          <p15:clr>
            <a:srgbClr val="A4A3A4"/>
          </p15:clr>
        </p15:guide>
        <p15:guide id="8" pos="5617">
          <p15:clr>
            <a:srgbClr val="A4A3A4"/>
          </p15:clr>
        </p15:guide>
        <p15:guide id="9" pos="3238">
          <p15:clr>
            <a:srgbClr val="A4A3A4"/>
          </p15:clr>
        </p15:guide>
        <p15:guide id="10" pos="149">
          <p15:clr>
            <a:srgbClr val="A4A3A4"/>
          </p15:clr>
        </p15:guide>
        <p15:guide id="11" pos="47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19" autoAdjust="0"/>
  </p:normalViewPr>
  <p:slideViewPr>
    <p:cSldViewPr snapToGrid="0" showGuides="1">
      <p:cViewPr>
        <p:scale>
          <a:sx n="93" d="100"/>
          <a:sy n="93" d="100"/>
        </p:scale>
        <p:origin x="-992" y="-964"/>
      </p:cViewPr>
      <p:guideLst>
        <p:guide orient="horz" pos="1259"/>
        <p:guide orient="horz" pos="2182"/>
        <p:guide orient="horz" pos="605"/>
        <p:guide orient="horz" pos="655"/>
        <p:guide orient="horz" pos="4239"/>
        <p:guide orient="horz" pos="4055"/>
        <p:guide pos="2880"/>
        <p:guide pos="5617"/>
        <p:guide pos="3238"/>
        <p:guide pos="149"/>
        <p:guide pos="4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-322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 pitchFamily="34" charset="0"/>
              </a:rPr>
              <a:t>Raytheon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11/9/2018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1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dirty="0" smtClean="0"/>
              <a:t>Raytheon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8866" y="2419096"/>
            <a:ext cx="3933106" cy="70373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ef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59" y="539972"/>
            <a:ext cx="2724839" cy="5201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93367"/>
            <a:ext cx="6357083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3196461"/>
            <a:ext cx="6357083" cy="2615580"/>
          </a:xfrm>
        </p:spPr>
        <p:txBody>
          <a:bodyPr/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rt_glob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8420" y="365793"/>
            <a:ext cx="2834924" cy="5446248"/>
          </a:xfrm>
          <a:prstGeom prst="rect">
            <a:avLst/>
          </a:prstGeom>
        </p:spPr>
      </p:pic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E42FB2E-ABA8-41CA-9C7C-28F5EB525474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426" y="1043382"/>
            <a:ext cx="7369458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8284" y="2182159"/>
            <a:ext cx="4038600" cy="3197336"/>
          </a:xfrm>
          <a:solidFill>
            <a:schemeClr val="accent4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164" y="2911789"/>
            <a:ext cx="3627272" cy="257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2614" y="906252"/>
            <a:ext cx="7530439" cy="874249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8430" y="2027142"/>
            <a:ext cx="3964623" cy="3459672"/>
          </a:xfrm>
          <a:solidFill>
            <a:srgbClr val="C74D39">
              <a:alpha val="7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28016" rIns="182880" bIns="137160"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388" y="2908514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3531" y="1156663"/>
            <a:ext cx="4766197" cy="78092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3531" y="2045803"/>
            <a:ext cx="4843708" cy="3363502"/>
          </a:xfrm>
          <a:solidFill>
            <a:srgbClr val="88B5B5">
              <a:alpha val="50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8890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lIns="182880" tIns="137160" rIns="182880" bIns="13716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438" y="1156663"/>
            <a:ext cx="2074861" cy="425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436" y="1281112"/>
            <a:ext cx="3944739" cy="391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1386" y="725951"/>
            <a:ext cx="4915414" cy="8742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386" y="1727797"/>
            <a:ext cx="4915414" cy="42402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25951"/>
            <a:ext cx="8229600" cy="874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7797"/>
            <a:ext cx="8229600" cy="4240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FB2E-ABA8-41CA-9C7C-28F5EB525474}" type="datetime1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GLOBE_logoOfficial-_Blu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08362" y="152118"/>
            <a:ext cx="2732047" cy="4572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8496" y="6315526"/>
            <a:ext cx="8833104" cy="445640"/>
          </a:xfrm>
          <a:prstGeom prst="rect">
            <a:avLst/>
          </a:prstGeom>
          <a:gradFill flip="none" rotWithShape="1">
            <a:gsLst>
              <a:gs pos="0">
                <a:srgbClr val="86A5AD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anchor="ctr" compatLnSpc="1"/>
          <a:lstStyle/>
          <a:p>
            <a:endParaRPr kumimoji="0" lang="en-US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291" name="AutoShape 3" descr="Raythe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61" y="6095651"/>
            <a:ext cx="6127028" cy="5278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20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978358" y="1971653"/>
            <a:ext cx="3390910" cy="1362075"/>
          </a:xfrm>
        </p:spPr>
        <p:txBody>
          <a:bodyPr/>
          <a:lstStyle/>
          <a:p>
            <a:r>
              <a:rPr lang="en-US" sz="4000" b="1" cap="none" dirty="0" smtClean="0">
                <a:latin typeface="+mn-lt"/>
              </a:rPr>
              <a:t>Collaboration</a:t>
            </a:r>
            <a:endParaRPr lang="en-US" sz="4000" b="1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13335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find someone to collaborate with</a:t>
            </a:r>
          </a:p>
          <a:p>
            <a:r>
              <a:rPr lang="en-US" dirty="0" smtClean="0"/>
              <a:t>How and why to “friend” someone</a:t>
            </a:r>
          </a:p>
          <a:p>
            <a:r>
              <a:rPr lang="en-US" dirty="0" smtClean="0"/>
              <a:t>Joining and using GLOBE communities and forums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3887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someone to collaborate with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Know the person’s name?</a:t>
            </a:r>
          </a:p>
          <a:p>
            <a:pPr lvl="1"/>
            <a:r>
              <a:rPr lang="en-US" dirty="0" smtClean="0"/>
              <a:t>Use Search</a:t>
            </a:r>
          </a:p>
          <a:p>
            <a:r>
              <a:rPr lang="en-US" dirty="0" smtClean="0"/>
              <a:t>Know the name of the person’s organization?</a:t>
            </a:r>
          </a:p>
          <a:p>
            <a:pPr lvl="1"/>
            <a:r>
              <a:rPr lang="en-US" dirty="0" smtClean="0"/>
              <a:t>Use Search</a:t>
            </a:r>
          </a:p>
          <a:p>
            <a:r>
              <a:rPr lang="en-US" dirty="0" smtClean="0"/>
              <a:t>Know which country they are in?</a:t>
            </a:r>
          </a:p>
          <a:p>
            <a:pPr lvl="1"/>
            <a:r>
              <a:rPr lang="en-US" dirty="0" smtClean="0"/>
              <a:t>Use the community map, or drill down</a:t>
            </a:r>
          </a:p>
          <a:p>
            <a:r>
              <a:rPr lang="en-US" dirty="0" smtClean="0"/>
              <a:t>What if I want to find someone who is currently doing a protocol?</a:t>
            </a:r>
          </a:p>
          <a:p>
            <a:pPr lvl="1"/>
            <a:r>
              <a:rPr lang="en-US" dirty="0" smtClean="0"/>
              <a:t>Find a Collaboration Partner</a:t>
            </a:r>
          </a:p>
          <a:p>
            <a:pPr lvl="2"/>
            <a:r>
              <a:rPr lang="en-US" dirty="0" smtClean="0"/>
              <a:t>Allows you to search for people by various parameters including protocol</a:t>
            </a:r>
          </a:p>
          <a:p>
            <a:pPr lvl="1"/>
            <a:r>
              <a:rPr lang="en-US" dirty="0" smtClean="0"/>
              <a:t>Use “Most Active” on the GLOBE Home page, or a country page</a:t>
            </a:r>
          </a:p>
          <a:p>
            <a:pPr lvl="1"/>
            <a:r>
              <a:rPr lang="en-US" dirty="0" smtClean="0"/>
              <a:t>Use the Vis system</a:t>
            </a:r>
          </a:p>
          <a:p>
            <a:pPr lvl="2"/>
            <a:r>
              <a:rPr lang="en-US" dirty="0" smtClean="0"/>
              <a:t>Select the protocol you are interested in and select the data counts tab</a:t>
            </a:r>
          </a:p>
          <a:p>
            <a:pPr lvl="2"/>
            <a:r>
              <a:rPr lang="en-US" dirty="0" smtClean="0"/>
              <a:t>Slide the date range to see if their data is current</a:t>
            </a:r>
          </a:p>
          <a:p>
            <a:pPr lvl="2"/>
            <a:r>
              <a:rPr lang="en-US" dirty="0" smtClean="0"/>
              <a:t>Find the school associated with the data, and the teacher at the school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| </a:t>
            </a:r>
            <a:fld id="{2C5628B8-9408-49E5-A8C8-D3A705B231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140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and why to “friend” someone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click “request to be a friend” on anyone’s My Page/Collaboration tab, or from the “Find a collaboration partner” </a:t>
            </a:r>
            <a:r>
              <a:rPr lang="en-US" dirty="0" smtClean="0"/>
              <a:t>page and </a:t>
            </a:r>
            <a:r>
              <a:rPr lang="en-US" smtClean="0"/>
              <a:t>send them a note.</a:t>
            </a:r>
            <a:endParaRPr lang="en-US" dirty="0" smtClean="0"/>
          </a:p>
          <a:p>
            <a:r>
              <a:rPr lang="en-US" dirty="0" smtClean="0"/>
              <a:t>They will receive an email letting them know that you have asked to be their friend</a:t>
            </a:r>
          </a:p>
          <a:p>
            <a:r>
              <a:rPr lang="en-US" dirty="0" smtClean="0"/>
              <a:t>When they approve, you will be linked.</a:t>
            </a:r>
          </a:p>
          <a:p>
            <a:pPr lvl="1"/>
            <a:r>
              <a:rPr lang="en-US" dirty="0" smtClean="0"/>
              <a:t>You will see them in your friends list</a:t>
            </a:r>
          </a:p>
          <a:p>
            <a:pPr lvl="1"/>
            <a:r>
              <a:rPr lang="en-US" dirty="0" smtClean="0"/>
              <a:t>You can post on their wall</a:t>
            </a:r>
          </a:p>
          <a:p>
            <a:pPr lvl="1"/>
            <a:r>
              <a:rPr lang="en-US" dirty="0" smtClean="0"/>
              <a:t>You can access their email address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| </a:t>
            </a:r>
            <a:fld id="{2C5628B8-9408-49E5-A8C8-D3A705B231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67515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42" y="880768"/>
            <a:ext cx="2543175" cy="255111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2197"/>
            <a:ext cx="1969612" cy="26882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116" y="1242089"/>
            <a:ext cx="3389691" cy="181477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5" y="4005950"/>
            <a:ext cx="2256288" cy="9723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4" y="5367030"/>
            <a:ext cx="2746470" cy="1343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75" y="4005950"/>
            <a:ext cx="1874369" cy="27221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80" y="4455720"/>
            <a:ext cx="3399146" cy="18320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stCxn id="1026" idx="3"/>
            <a:endCxn id="1027" idx="1"/>
          </p:cNvCxnSpPr>
          <p:nvPr/>
        </p:nvCxnSpPr>
        <p:spPr>
          <a:xfrm>
            <a:off x="1969612" y="2156324"/>
            <a:ext cx="54723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027" idx="3"/>
            <a:endCxn id="1029" idx="1"/>
          </p:cNvCxnSpPr>
          <p:nvPr/>
        </p:nvCxnSpPr>
        <p:spPr>
          <a:xfrm flipV="1">
            <a:off x="5060017" y="2149476"/>
            <a:ext cx="353099" cy="6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029" idx="2"/>
            <a:endCxn id="1030" idx="0"/>
          </p:cNvCxnSpPr>
          <p:nvPr/>
        </p:nvCxnSpPr>
        <p:spPr>
          <a:xfrm flipH="1">
            <a:off x="1588189" y="3056863"/>
            <a:ext cx="5519773" cy="949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31" idx="3"/>
            <a:endCxn id="1032" idx="1"/>
          </p:cNvCxnSpPr>
          <p:nvPr/>
        </p:nvCxnSpPr>
        <p:spPr>
          <a:xfrm flipV="1">
            <a:off x="2961424" y="5367030"/>
            <a:ext cx="1059051" cy="671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32" idx="3"/>
            <a:endCxn id="1033" idx="1"/>
          </p:cNvCxnSpPr>
          <p:nvPr/>
        </p:nvCxnSpPr>
        <p:spPr>
          <a:xfrm>
            <a:off x="5894844" y="5367030"/>
            <a:ext cx="328536" cy="47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30" idx="2"/>
            <a:endCxn id="1031" idx="0"/>
          </p:cNvCxnSpPr>
          <p:nvPr/>
        </p:nvCxnSpPr>
        <p:spPr>
          <a:xfrm>
            <a:off x="1588189" y="4978273"/>
            <a:ext cx="0" cy="3887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6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Nearly every community has a forum</a:t>
            </a:r>
          </a:p>
          <a:p>
            <a:r>
              <a:rPr lang="en-US" dirty="0" smtClean="0"/>
              <a:t>You can post comments and questions to a forum</a:t>
            </a:r>
          </a:p>
          <a:p>
            <a:r>
              <a:rPr lang="en-US" dirty="0" smtClean="0"/>
              <a:t>Everyone is automatically subscribed to the questions and help forum.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| </a:t>
            </a:r>
            <a:fld id="{2C5628B8-9408-49E5-A8C8-D3A705B231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8085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Try to find my MyPage and “friend” me – try two different ways to find me (David Overoye/ SSAI) (search by name, organization or collaboration tool for example)</a:t>
            </a:r>
          </a:p>
          <a:p>
            <a:r>
              <a:rPr lang="en-US" dirty="0" smtClean="0"/>
              <a:t>Try to find someone (using the collaboration tool) that is doing the clouds protocol in a different part of the world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| </a:t>
            </a:r>
            <a:fld id="{2C5628B8-9408-49E5-A8C8-D3A705B2310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5136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_GLOBE Master PPT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 Entry</Template>
  <TotalTime>1895</TotalTime>
  <Words>329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2_GLOBE Master PPT2015</vt:lpstr>
      <vt:lpstr>Collaboration</vt:lpstr>
      <vt:lpstr>Topics</vt:lpstr>
      <vt:lpstr>Find someone to collaborate with</vt:lpstr>
      <vt:lpstr>How and why to “friend” someone</vt:lpstr>
      <vt:lpstr>PowerPoint Presentation</vt:lpstr>
      <vt:lpstr>Forums</vt:lpstr>
      <vt:lpstr>Your Turn</vt:lpstr>
    </vt:vector>
  </TitlesOfParts>
  <Company>Raytheon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Event Name</dc:subject>
  <dc:creator>David Overoye</dc:creator>
  <cp:keywords>Raytheon</cp:keywords>
  <dc:description>Template: Mark Johnson, Silver Fox Productions
Formatting:
Event Date:
Event Location:
Audience Type: Internal</dc:description>
  <cp:lastModifiedBy>David Overoye</cp:lastModifiedBy>
  <cp:revision>261</cp:revision>
  <dcterms:created xsi:type="dcterms:W3CDTF">2014-05-03T06:05:32Z</dcterms:created>
  <dcterms:modified xsi:type="dcterms:W3CDTF">2018-11-09T19:58:37Z</dcterms:modified>
</cp:coreProperties>
</file>