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8"/>
  </p:notesMasterIdLst>
  <p:handoutMasterIdLst>
    <p:handoutMasterId r:id="rId29"/>
  </p:handoutMasterIdLst>
  <p:sldIdLst>
    <p:sldId id="256" r:id="rId2"/>
    <p:sldId id="352" r:id="rId3"/>
    <p:sldId id="298" r:id="rId4"/>
    <p:sldId id="299" r:id="rId5"/>
    <p:sldId id="303" r:id="rId6"/>
    <p:sldId id="304" r:id="rId7"/>
    <p:sldId id="305" r:id="rId8"/>
    <p:sldId id="328" r:id="rId9"/>
    <p:sldId id="329" r:id="rId10"/>
    <p:sldId id="331" r:id="rId11"/>
    <p:sldId id="330" r:id="rId12"/>
    <p:sldId id="343" r:id="rId13"/>
    <p:sldId id="342" r:id="rId14"/>
    <p:sldId id="310" r:id="rId15"/>
    <p:sldId id="311" r:id="rId16"/>
    <p:sldId id="312" r:id="rId17"/>
    <p:sldId id="341" r:id="rId18"/>
    <p:sldId id="317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9">
          <p15:clr>
            <a:srgbClr val="A4A3A4"/>
          </p15:clr>
        </p15:guide>
        <p15:guide id="2" orient="horz" pos="2182">
          <p15:clr>
            <a:srgbClr val="A4A3A4"/>
          </p15:clr>
        </p15:guide>
        <p15:guide id="3" orient="horz" pos="605">
          <p15:clr>
            <a:srgbClr val="A4A3A4"/>
          </p15:clr>
        </p15:guide>
        <p15:guide id="4" orient="horz" pos="655">
          <p15:clr>
            <a:srgbClr val="A4A3A4"/>
          </p15:clr>
        </p15:guide>
        <p15:guide id="5" orient="horz" pos="4239">
          <p15:clr>
            <a:srgbClr val="A4A3A4"/>
          </p15:clr>
        </p15:guide>
        <p15:guide id="6" orient="horz" pos="4055">
          <p15:clr>
            <a:srgbClr val="A4A3A4"/>
          </p15:clr>
        </p15:guide>
        <p15:guide id="7" pos="2880">
          <p15:clr>
            <a:srgbClr val="A4A3A4"/>
          </p15:clr>
        </p15:guide>
        <p15:guide id="8" pos="5617">
          <p15:clr>
            <a:srgbClr val="A4A3A4"/>
          </p15:clr>
        </p15:guide>
        <p15:guide id="9" pos="3238">
          <p15:clr>
            <a:srgbClr val="A4A3A4"/>
          </p15:clr>
        </p15:guide>
        <p15:guide id="10" pos="149">
          <p15:clr>
            <a:srgbClr val="A4A3A4"/>
          </p15:clr>
        </p15:guide>
        <p15:guide id="11" pos="47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8" autoAdjust="0"/>
    <p:restoredTop sz="94619" autoAdjust="0"/>
  </p:normalViewPr>
  <p:slideViewPr>
    <p:cSldViewPr snapToGrid="0" showGuides="1">
      <p:cViewPr>
        <p:scale>
          <a:sx n="89" d="100"/>
          <a:sy n="89" d="100"/>
        </p:scale>
        <p:origin x="372" y="106"/>
      </p:cViewPr>
      <p:guideLst>
        <p:guide orient="horz" pos="1259"/>
        <p:guide orient="horz" pos="2182"/>
        <p:guide orient="horz" pos="605"/>
        <p:guide orient="horz" pos="655"/>
        <p:guide orient="horz" pos="4239"/>
        <p:guide orient="horz" pos="4055"/>
        <p:guide pos="2880"/>
        <p:guide pos="5617"/>
        <p:guide pos="3238"/>
        <p:guide pos="149"/>
        <p:guide pos="47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-322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itchFamily="34" charset="0"/>
              </a:rPr>
              <a:t>Raytheon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3/14/2017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1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dirty="0" smtClean="0"/>
              <a:t>Raytheon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8866" y="2419096"/>
            <a:ext cx="3933106" cy="7037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ef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3367"/>
            <a:ext cx="6357083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196461"/>
            <a:ext cx="6357083" cy="2615580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r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8420" y="365793"/>
            <a:ext cx="2834924" cy="5446248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27087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117"/>
            <a:ext cx="8229600" cy="42402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426" y="1043382"/>
            <a:ext cx="7369458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8284" y="2182159"/>
            <a:ext cx="4038600" cy="3197336"/>
          </a:xfrm>
          <a:solidFill>
            <a:schemeClr val="accent4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164" y="2911789"/>
            <a:ext cx="3627272" cy="25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2614" y="906252"/>
            <a:ext cx="7530439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430" y="2027142"/>
            <a:ext cx="3964623" cy="3459672"/>
          </a:xfrm>
          <a:solidFill>
            <a:srgbClr val="C74D39">
              <a:alpha val="7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28016" rIns="182880" bIns="137160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8" y="2908514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3531" y="1156663"/>
            <a:ext cx="4766197" cy="78092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3531" y="2045803"/>
            <a:ext cx="4843708" cy="3363502"/>
          </a:xfrm>
          <a:solidFill>
            <a:srgbClr val="88B5B5">
              <a:alpha val="5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438" y="1156663"/>
            <a:ext cx="2074861" cy="425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36" y="1281112"/>
            <a:ext cx="3944739" cy="39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386" y="725951"/>
            <a:ext cx="4915414" cy="874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386" y="1727797"/>
            <a:ext cx="4915414" cy="42402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25951"/>
            <a:ext cx="8229600" cy="874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7797"/>
            <a:ext cx="8229600" cy="424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2FB2E-ABA8-41CA-9C7C-28F5EB525474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12291" name="AutoShape 3" descr="Raytheon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ollev.com/davidoveroye43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e.gov/support/feedback-forum" TargetMode="External"/><Relationship Id="rId2" Type="http://schemas.openxmlformats.org/officeDocument/2006/relationships/hyperlink" Target="http://www.globe.gov/join/become-a-globe-teacher/create-a-globe-teacher-accou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lobe.gov/c/blogs/find_entry?redirect=/web/globe-international-stem-network/overview/scientists-blogs&amp;noSuchEntryRedirect=https://www.globe.gov:443/web/globe-international-stem-network/overview/scientists-blogs?p_p_id%3Dscientistblogsaggregator_WAR_globegovcollabportlet%26p_p_lifecycle%3D0%26p_p_state%3Dnormal%26p_p_mode%3Dview%26p_p_col_id%3Dcolumn-1%26p_p_col_pos%3D1%26p_p_col_count%3D2%26_scientistblogsaggregator_WAR_globegovcollabportlet_struts_action%3D/blogs_aggregator/view_entry%26_scientistblogsaggregator_WAR_globegovcollabportlet_entryId%3D23485362&amp;entryId=23485362&amp;showAllEntries=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263" y="1857181"/>
            <a:ext cx="6370250" cy="1362075"/>
          </a:xfrm>
        </p:spPr>
        <p:txBody>
          <a:bodyPr/>
          <a:lstStyle/>
          <a:p>
            <a:r>
              <a:rPr lang="en-US" cap="none" dirty="0" smtClean="0">
                <a:latin typeface="+mn-lt"/>
              </a:rPr>
              <a:t>GLOBE Website Challenge</a:t>
            </a:r>
            <a:endParaRPr lang="en-US" cap="non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42FB2E-ABA8-41CA-9C7C-28F5EB525474}" type="datetime1">
              <a:rPr lang="en-US" smtClean="0"/>
              <a:pPr/>
              <a:t>3/14/2017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85" y="1898023"/>
            <a:ext cx="7969229" cy="40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Teacher’s Guide 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all protocols, for Middle Grades (6-8), that are one-time measurements and take one period to do. How many results do you see?</a:t>
            </a:r>
          </a:p>
          <a:p>
            <a:r>
              <a:rPr lang="en-US" dirty="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56117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eTraining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GLOBE has a full set of online training materials. You can get trained in nearly all GLOBE protocols</a:t>
            </a:r>
          </a:p>
          <a:p>
            <a:r>
              <a:rPr lang="en-US" dirty="0" smtClean="0"/>
              <a:t>What is the URL for the page which has the training for land cover classification (Get Trained)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2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your MyPage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81438" y="1717260"/>
            <a:ext cx="7946335" cy="4240213"/>
          </a:xfrm>
        </p:spPr>
        <p:txBody>
          <a:bodyPr/>
          <a:lstStyle/>
          <a:p>
            <a:r>
              <a:rPr lang="en-US" dirty="0" smtClean="0"/>
              <a:t>Update information about yourself</a:t>
            </a:r>
          </a:p>
          <a:p>
            <a:r>
              <a:rPr lang="en-US" dirty="0" smtClean="0"/>
              <a:t>Update the number of students you teach</a:t>
            </a:r>
          </a:p>
          <a:p>
            <a:r>
              <a:rPr lang="en-US" dirty="0" smtClean="0"/>
              <a:t>Update which protocols you use</a:t>
            </a:r>
          </a:p>
          <a:p>
            <a:r>
              <a:rPr lang="en-US" dirty="0" smtClean="0"/>
              <a:t>Create a Student Account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21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Your MyPage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27200"/>
          <a:ext cx="8229600" cy="4163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Cheat</a:t>
                      </a:r>
                      <a:r>
                        <a:rPr lang="en-US" sz="2000" baseline="0" dirty="0" smtClean="0"/>
                        <a:t> sheet help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Change the content on their MyPage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Click on the first link on the drop down arrow on the top right of the page (Goto-&gt;MyPage). Look for and click on the small pencil icon in the middle column of the page. You will see a form which you can input information into.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Input the number of students they directly support (for GLOBE metrics)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Click on “Go to” and select “MyPage”. On the right side of the page, select the “Edit” button next to “Number of my students using GLOBE this year”.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Input which protocols and learning activities they use (for GLOBE metrics, and to let other teachers know what is useful)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Click on Your Name and select “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MPage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”. On the right side of the page, select the Tab “Protocols and Activities Used”. Click on “Edit” to select which you use.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1" y="392912"/>
            <a:ext cx="8229600" cy="874249"/>
          </a:xfrm>
        </p:spPr>
        <p:txBody>
          <a:bodyPr/>
          <a:lstStyle/>
          <a:p>
            <a:r>
              <a:rPr lang="en-US" dirty="0" smtClean="0"/>
              <a:t>Updating your MyPage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34510" y="2500500"/>
            <a:ext cx="34671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3/14/2017</a:t>
            </a:fld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676" y="1061261"/>
            <a:ext cx="3528629" cy="146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9" y="2727373"/>
            <a:ext cx="5112686" cy="184855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84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your </a:t>
            </a:r>
            <a:r>
              <a:rPr lang="en-US" dirty="0" err="1" smtClean="0"/>
              <a:t>MyPage</a:t>
            </a:r>
            <a:r>
              <a:rPr lang="en-US" dirty="0" smtClean="0"/>
              <a:t> – your turn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81438" y="1717260"/>
            <a:ext cx="7946335" cy="4240213"/>
          </a:xfrm>
        </p:spPr>
        <p:txBody>
          <a:bodyPr/>
          <a:lstStyle/>
          <a:p>
            <a:r>
              <a:rPr lang="en-US" dirty="0" smtClean="0"/>
              <a:t>Update information about yourself</a:t>
            </a:r>
          </a:p>
          <a:p>
            <a:r>
              <a:rPr lang="en-US" dirty="0" smtClean="0"/>
              <a:t>Update the number of students you teach</a:t>
            </a:r>
          </a:p>
          <a:p>
            <a:r>
              <a:rPr lang="en-US" dirty="0" smtClean="0"/>
              <a:t>Update which protocols you use</a:t>
            </a:r>
          </a:p>
          <a:p>
            <a:r>
              <a:rPr lang="en-US" dirty="0" smtClean="0"/>
              <a:t>Create a Student Account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70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209" y="1401812"/>
            <a:ext cx="3160643" cy="874249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Posting to a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199" y="1707321"/>
            <a:ext cx="7971183" cy="4240213"/>
          </a:xfrm>
        </p:spPr>
        <p:txBody>
          <a:bodyPr/>
          <a:lstStyle/>
          <a:p>
            <a:r>
              <a:rPr lang="en-US" dirty="0" smtClean="0"/>
              <a:t>Go to the Atmosphere forum, join the community and post a comment about doing one of the protocols (clouds, aerosol, ozone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61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pollev.com/davidoveroye433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 you have your account ready to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7E42FB2E-ABA8-41CA-9C7C-28F5EB525474}" type="datetime1">
              <a:rPr lang="en-US" smtClean="0"/>
              <a:pPr/>
              <a:t>3/14/2017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7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Posting to a Forum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/>
          </p:nvPr>
        </p:nvGraphicFramePr>
        <p:xfrm>
          <a:off x="326216" y="1717976"/>
          <a:ext cx="8491568" cy="2726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5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5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Cheat</a:t>
                      </a:r>
                      <a:r>
                        <a:rPr lang="en-US" sz="2000" baseline="0" dirty="0" smtClean="0"/>
                        <a:t> sheet help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Post to a Forum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Go to the forum you are interested in and click “Post a new Thread”, or click “Reply” to an existing thread.  You can also “subscribe” to the forum to receive email anytime someone posts to the forum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Communities are listed under Community-&gt;GLOBE Communities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6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Posting to a Forum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1295400"/>
            <a:ext cx="75628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2718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Posting to a Forum – 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199" y="1707321"/>
            <a:ext cx="7971183" cy="4240213"/>
          </a:xfrm>
        </p:spPr>
        <p:txBody>
          <a:bodyPr/>
          <a:lstStyle/>
          <a:p>
            <a:r>
              <a:rPr lang="en-US" dirty="0" smtClean="0"/>
              <a:t>Go to the Atmosphere forum, join the community and post a comment about doing one of the protocols (clouds, aerosol, ozone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10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199" y="1707321"/>
            <a:ext cx="7871792" cy="4240213"/>
          </a:xfrm>
        </p:spPr>
        <p:txBody>
          <a:bodyPr/>
          <a:lstStyle/>
          <a:p>
            <a:r>
              <a:rPr lang="en-US" dirty="0" smtClean="0"/>
              <a:t>Go to the Atmosphere community, join the community and upload a document to the Member Documents folder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77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a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647" y="1540072"/>
            <a:ext cx="6943449" cy="40282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1473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8990"/>
            <a:ext cx="8229600" cy="874249"/>
          </a:xfrm>
        </p:spPr>
        <p:txBody>
          <a:bodyPr/>
          <a:lstStyle/>
          <a:p>
            <a:r>
              <a:rPr lang="en-US" dirty="0" smtClean="0"/>
              <a:t>Uploading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0" y="1325372"/>
          <a:ext cx="9144000" cy="5004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Cheat</a:t>
                      </a:r>
                      <a:r>
                        <a:rPr lang="en-US" sz="2000" baseline="0" dirty="0" smtClean="0"/>
                        <a:t> sheet help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Upload a Document to a community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Go to the community you’d like to upload the document to. (Community-&gt;GLOBE Communities lists all communities). Most Communities have a Documents page – click on it in the left hand nav. Most communities have a “Member Documents” Folder – click on it. Select “Add” from the menu and create a folder, or add a document. Select Browse to find the document, add meta data an “Publish”.  There is a document link created which you can link to if desired.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Upload a Document to your MyPage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Select Your Name-&gt;MyPage.  Select Manage-&gt;Content. Select Documents and Media from the left side menu. This is your personal library. Click Add to add documents/images. Once you upload the document, select Details and Get URL to find the URL to the image you just uploaded.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5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a Document – 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199" y="1707321"/>
            <a:ext cx="7871792" cy="4240213"/>
          </a:xfrm>
        </p:spPr>
        <p:txBody>
          <a:bodyPr/>
          <a:lstStyle/>
          <a:p>
            <a:r>
              <a:rPr lang="en-US" dirty="0" smtClean="0"/>
              <a:t>Go to the Atmosphere community, join the community and upload a document to the Member Documents folder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31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Challenge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1698625"/>
            <a:ext cx="8229600" cy="383747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How many GLOBE Schools in South Africa? (Community)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What is the URL a teacher goes to </a:t>
            </a:r>
            <a:r>
              <a:rPr lang="en-US" sz="2200" dirty="0" err="1" smtClean="0"/>
              <a:t>to</a:t>
            </a:r>
            <a:r>
              <a:rPr lang="en-US" sz="2200" dirty="0" smtClean="0"/>
              <a:t> join GLOBE? (Join)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What is the URL for where I post bugs and questions about the site? (Support)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How many workshops are currently scheduled in Croatia? (Get Trained)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How many Learning Activities are associated with the Aerosol protocol. (Do GLOBE)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Who posted to the scientists blog on 3/8/17? (Community/GISN)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Where is this scientist from?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How many schools received the Atmosphere Science Honor Roll in December, 2016? (GLOBE Data)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41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Challenge - Answers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Community Map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123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Join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http://www.globe.gov/join/become-a-globe-teacher</a:t>
            </a:r>
            <a:r>
              <a:rPr lang="en-US" dirty="0" smtClean="0"/>
              <a:t>   or </a:t>
            </a:r>
            <a:r>
              <a:rPr lang="en-US" dirty="0" smtClean="0">
                <a:hlinkClick r:id="rId2"/>
              </a:rPr>
              <a:t>/create-a-globe-teacher-account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http://www.globe.gov/support/feedback-forum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Trained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1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Teacher’s Guide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5 – or maybe 6 if you include the 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Scientists Network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err="1">
                <a:hlinkClick r:id="rId4"/>
              </a:rPr>
              <a:t>Olawale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Ayodeji</a:t>
            </a:r>
            <a:r>
              <a:rPr lang="en-US" dirty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Oluwafemi</a:t>
            </a:r>
            <a:r>
              <a:rPr lang="en-US" dirty="0" smtClean="0"/>
              <a:t>  (Femi)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Nigeria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GLOBE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91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8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Search (Community)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388626" cy="2067339"/>
          </a:xfrm>
        </p:spPr>
        <p:txBody>
          <a:bodyPr/>
          <a:lstStyle/>
          <a:p>
            <a:r>
              <a:rPr lang="en-US" dirty="0" smtClean="0"/>
              <a:t>Find someone in another country who has done a protocol you are interested in </a:t>
            </a:r>
            <a:r>
              <a:rPr lang="en-US" b="1" dirty="0" smtClean="0"/>
              <a:t>within the last year.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Find their MyPage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Request to be their friend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21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Collaborator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513369"/>
              </p:ext>
            </p:extLst>
          </p:nvPr>
        </p:nvGraphicFramePr>
        <p:xfrm>
          <a:off x="453650" y="1722482"/>
          <a:ext cx="8233150" cy="2410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Cheat</a:t>
                      </a:r>
                      <a:r>
                        <a:rPr lang="en-US" sz="2000" baseline="0" dirty="0" smtClean="0"/>
                        <a:t> sheet help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Find Someone to Collaborate With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Select Community-&gt;Find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a Project Collaborator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from the top Menu. Use the form to find someone who is in a particular country and using the same protocols as you. Select “Add as Friend” and they will receive an email from you.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9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Collaborator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81" y="1740353"/>
            <a:ext cx="83153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1155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Teacher’s Guide Search (Do GLOBE)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all protocols, for Middle Grades (6-8), that are one-time measurements and take one period to do. How many results do you see?</a:t>
            </a:r>
          </a:p>
          <a:p>
            <a:pPr marL="0" indent="0">
              <a:buNone/>
            </a:pPr>
            <a:r>
              <a:rPr lang="en-US" dirty="0" smtClean="0"/>
              <a:t>(Teacher’s Guide search)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10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2117"/>
            <a:ext cx="8384511" cy="39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 Master PPT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 Entry</Template>
  <TotalTime>2879</TotalTime>
  <Words>966</Words>
  <Application>Microsoft Office PowerPoint</Application>
  <PresentationFormat>On-screen Show (4:3)</PresentationFormat>
  <Paragraphs>114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Corbel</vt:lpstr>
      <vt:lpstr>Times New Roman</vt:lpstr>
      <vt:lpstr>GLOBE Master PPT2015</vt:lpstr>
      <vt:lpstr>GLOBE Website Challenge</vt:lpstr>
      <vt:lpstr>PowerPoint Presentation</vt:lpstr>
      <vt:lpstr>Navigation Challenge</vt:lpstr>
      <vt:lpstr>Navigation Challenge - Answers</vt:lpstr>
      <vt:lpstr>Collaboration Search (Community)</vt:lpstr>
      <vt:lpstr>Project Collaborator</vt:lpstr>
      <vt:lpstr>Project Collaborator</vt:lpstr>
      <vt:lpstr>Teacher’s Guide Search (Do GLOBE)</vt:lpstr>
      <vt:lpstr>PowerPoint Presentation</vt:lpstr>
      <vt:lpstr>Filter setup</vt:lpstr>
      <vt:lpstr>Teacher’s Guide Search</vt:lpstr>
      <vt:lpstr>eTraining </vt:lpstr>
      <vt:lpstr>PowerPoint Presentation</vt:lpstr>
      <vt:lpstr>Update your MyPage</vt:lpstr>
      <vt:lpstr>Update Your MyPage</vt:lpstr>
      <vt:lpstr>Updating your MyPage</vt:lpstr>
      <vt:lpstr>Update your MyPage – your turn</vt:lpstr>
      <vt:lpstr>Questions</vt:lpstr>
      <vt:lpstr>Posting to a Forum</vt:lpstr>
      <vt:lpstr>Posting to a Forum</vt:lpstr>
      <vt:lpstr>Posting to a Forum</vt:lpstr>
      <vt:lpstr>Posting to a Forum – your turn</vt:lpstr>
      <vt:lpstr>Uploading a Document</vt:lpstr>
      <vt:lpstr>Uploading a Document</vt:lpstr>
      <vt:lpstr>Uploading a Document</vt:lpstr>
      <vt:lpstr>Uploading a Document – your turn</vt:lpstr>
    </vt:vector>
  </TitlesOfParts>
  <Company>Raytheon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Event Name</dc:subject>
  <dc:creator>David Overoye</dc:creator>
  <cp:keywords>Raytheon</cp:keywords>
  <dc:description>Template: Mark Johnson, Silver Fox Productions
Formatting:
Event Date:
Event Location:
Audience Type: Internal</dc:description>
  <cp:lastModifiedBy>Dave</cp:lastModifiedBy>
  <cp:revision>311</cp:revision>
  <dcterms:created xsi:type="dcterms:W3CDTF">2014-05-03T06:05:32Z</dcterms:created>
  <dcterms:modified xsi:type="dcterms:W3CDTF">2017-03-14T22:25:13Z</dcterms:modified>
</cp:coreProperties>
</file>