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30476825" cy="17145000"/>
  <p:notesSz cx="6858000" cy="9144000"/>
  <p:defaultTextStyle>
    <a:defPPr>
      <a:defRPr lang="en-US"/>
    </a:defPPr>
    <a:lvl1pPr marL="0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1pPr>
    <a:lvl2pPr marL="1360581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2pPr>
    <a:lvl3pPr marL="2721163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3pPr>
    <a:lvl4pPr marL="4081744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4pPr>
    <a:lvl5pPr marL="5442326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5pPr>
    <a:lvl6pPr marL="6802907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6pPr>
    <a:lvl7pPr marL="8163489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7pPr>
    <a:lvl8pPr marL="9524070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8pPr>
    <a:lvl9pPr marL="10884652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88D"/>
    <a:srgbClr val="1A2E5A"/>
    <a:srgbClr val="BE8E2D"/>
    <a:srgbClr val="9B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/>
    <p:restoredTop sz="86395"/>
  </p:normalViewPr>
  <p:slideViewPr>
    <p:cSldViewPr snapToGrid="0" snapToObjects="1">
      <p:cViewPr varScale="1">
        <p:scale>
          <a:sx n="56" d="100"/>
          <a:sy n="56" d="100"/>
        </p:scale>
        <p:origin x="198" y="600"/>
      </p:cViewPr>
      <p:guideLst/>
    </p:cSldViewPr>
  </p:slideViewPr>
  <p:outlineViewPr>
    <p:cViewPr>
      <p:scale>
        <a:sx n="33" d="100"/>
        <a:sy n="33" d="100"/>
      </p:scale>
      <p:origin x="0" y="-6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EF7E-0CAB-6945-97A4-C9C3E5E751BF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440B-BFA0-BC46-8D61-0F0B82F37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1pPr>
    <a:lvl2pPr marL="1360581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2pPr>
    <a:lvl3pPr marL="2721163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3pPr>
    <a:lvl4pPr marL="4081744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4pPr>
    <a:lvl5pPr marL="5442326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5pPr>
    <a:lvl6pPr marL="6802907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6pPr>
    <a:lvl7pPr marL="8163489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7pPr>
    <a:lvl8pPr marL="9524070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8pPr>
    <a:lvl9pPr marL="10884652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icture left-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332120-1322-9843-9013-62AF3326F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1740" y="2418342"/>
            <a:ext cx="18620660" cy="17619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Add Your Event Title here</a:t>
            </a:r>
          </a:p>
        </p:txBody>
      </p:sp>
      <p:sp>
        <p:nvSpPr>
          <p:cNvPr id="9" name="Shape 45">
            <a:extLst>
              <a:ext uri="{FF2B5EF4-FFF2-40B4-BE49-F238E27FC236}">
                <a16:creationId xmlns:a16="http://schemas.microsoft.com/office/drawing/2014/main" id="{603E4CC4-4BB6-2646-B48C-1701096078E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651000" y="2415670"/>
            <a:ext cx="5969000" cy="952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indent="0" algn="l" rtl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5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45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45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45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insert logo or image here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CD670-F248-5844-902D-8D0266461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1740" y="4502477"/>
            <a:ext cx="18620660" cy="1761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0" b="0"/>
            </a:lvl1pPr>
          </a:lstStyle>
          <a:p>
            <a:pPr lvl="0"/>
            <a:r>
              <a:rPr lang="en-US" dirty="0"/>
              <a:t>Add your event subtitle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800ADE-93A8-4D41-8952-9275421F83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1740" y="6810525"/>
            <a:ext cx="18620660" cy="1546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en-US" dirty="0"/>
              <a:t>Add your event’s date, city, country here</a:t>
            </a:r>
          </a:p>
        </p:txBody>
      </p:sp>
    </p:spTree>
    <p:extLst>
      <p:ext uri="{BB962C8B-B14F-4D97-AF65-F5344CB8AC3E}">
        <p14:creationId xmlns:p14="http://schemas.microsoft.com/office/powerpoint/2010/main" val="275059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828" y="2149128"/>
            <a:ext cx="26286262" cy="2075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B0ABC-D162-774F-AB22-C297552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0828" y="4564065"/>
            <a:ext cx="26286262" cy="10195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2286000" rtl="0" eaLnBrk="1" latinLnBrk="0" hangingPunct="1">
        <a:lnSpc>
          <a:spcPct val="90000"/>
        </a:lnSpc>
        <a:spcBef>
          <a:spcPct val="0"/>
        </a:spcBef>
        <a:buNone/>
        <a:defRPr sz="9000" kern="1200">
          <a:solidFill>
            <a:srgbClr val="9B2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75470" indent="-575470" algn="l" defTabSz="2286000" rtl="0" eaLnBrk="1" latinLnBrk="0" hangingPunct="1">
        <a:lnSpc>
          <a:spcPct val="90000"/>
        </a:lnSpc>
        <a:spcBef>
          <a:spcPts val="2500"/>
        </a:spcBef>
        <a:buClr>
          <a:srgbClr val="29488D"/>
        </a:buClr>
        <a:buSzPct val="125000"/>
        <a:buFont typeface="Arial" panose="020B0604020202020204" pitchFamily="34" charset="0"/>
        <a:buChar char="•"/>
        <a:tabLst/>
        <a:defRPr sz="6000" b="1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83" indent="-801688" algn="l" defTabSz="2286000" rtl="0" eaLnBrk="1" latinLnBrk="0" hangingPunct="1">
        <a:lnSpc>
          <a:spcPct val="90000"/>
        </a:lnSpc>
        <a:spcBef>
          <a:spcPts val="1250"/>
        </a:spcBef>
        <a:buClr>
          <a:srgbClr val="2A56B3"/>
        </a:buClr>
        <a:buSzPct val="125000"/>
        <a:buFont typeface="Arial" panose="020B0604020202020204" pitchFamily="34" charset="0"/>
        <a:buChar char="•"/>
        <a:tabLst/>
        <a:defRPr sz="6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87500" indent="-579438" algn="l" defTabSz="2286000" rtl="0" eaLnBrk="1" latinLnBrk="0" hangingPunct="1">
        <a:lnSpc>
          <a:spcPct val="90000"/>
        </a:lnSpc>
        <a:spcBef>
          <a:spcPts val="1250"/>
        </a:spcBef>
        <a:buClr>
          <a:srgbClr val="BE8E2D"/>
        </a:buClr>
        <a:buSzPct val="125000"/>
        <a:buFont typeface="Arial" panose="020B0604020202020204" pitchFamily="34" charset="0"/>
        <a:buChar char="•"/>
        <a:tabLst/>
        <a:defRPr sz="5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004220" indent="-436563" algn="l" defTabSz="2286000" rtl="0" eaLnBrk="1" latinLnBrk="0" hangingPunct="1">
        <a:lnSpc>
          <a:spcPct val="90000"/>
        </a:lnSpc>
        <a:spcBef>
          <a:spcPts val="1250"/>
        </a:spcBef>
        <a:buClr>
          <a:srgbClr val="D39F36"/>
        </a:buClr>
        <a:buSzPct val="125000"/>
        <a:buFont typeface="Arial" panose="020B0604020202020204" pitchFamily="34" charset="0"/>
        <a:buChar char="•"/>
        <a:tabLst/>
        <a:defRPr sz="45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79688" indent="-416720" algn="l" defTabSz="2286000" rtl="0" eaLnBrk="1" latinLnBrk="0" hangingPunct="1">
        <a:lnSpc>
          <a:spcPct val="90000"/>
        </a:lnSpc>
        <a:spcBef>
          <a:spcPts val="1250"/>
        </a:spcBef>
        <a:buClr>
          <a:srgbClr val="DCA336"/>
        </a:buClr>
        <a:buSzPct val="125000"/>
        <a:buFont typeface="Arial" panose="020B0604020202020204" pitchFamily="34" charset="0"/>
        <a:buChar char="•"/>
        <a:tabLst/>
        <a:defRPr sz="45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00" userDrawn="1">
          <p15:clr>
            <a:srgbClr val="F26B43"/>
          </p15:clr>
        </p15:guide>
        <p15:guide id="2" pos="10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EC3111-B7D9-11E5-5040-ABCCB248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AD53F-A8B8-BB6A-BAF6-7E11A285200F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B4CCC0-7019-5F45-0EA8-800E37716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B2199-4D8E-A845-5F09-377767995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2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GLOBE-Banner-Template-For-Regions-6-28-19" id="{EF873953-1452-1941-A26B-EA3D439BD34E}" vid="{00732E3D-BD4C-1D4E-AE81-705EF6CB9C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Kyra Beneke</cp:lastModifiedBy>
  <cp:revision>10</cp:revision>
  <cp:lastPrinted>2018-04-07T17:52:28Z</cp:lastPrinted>
  <dcterms:created xsi:type="dcterms:W3CDTF">2019-06-25T19:50:33Z</dcterms:created>
  <dcterms:modified xsi:type="dcterms:W3CDTF">2025-03-17T15:23:11Z</dcterms:modified>
</cp:coreProperties>
</file>