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4"/>
    <p:sldMasterId id="2147483648" r:id="rId5"/>
  </p:sldMasterIdLst>
  <p:notesMasterIdLst>
    <p:notesMasterId r:id="rId24"/>
  </p:notesMasterIdLst>
  <p:sldIdLst>
    <p:sldId id="257" r:id="rId6"/>
    <p:sldId id="258" r:id="rId7"/>
    <p:sldId id="259" r:id="rId8"/>
    <p:sldId id="260" r:id="rId9"/>
    <p:sldId id="272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333" r:id="rId22"/>
    <p:sldId id="281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90696B-DE38-4056-9899-F33AF63A927E}" v="10" dt="2026-10-07T16:09:20.6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rdstrom, Leana" userId="b1c5b538-3b05-4211-9f78-72afdfd132ad" providerId="ADAL" clId="{1F5A2D7E-DE79-46B5-A04B-28262463EF9D}"/>
    <pc:docChg chg="undo custSel modSld">
      <pc:chgData name="Nordstrom, Leana" userId="b1c5b538-3b05-4211-9f78-72afdfd132ad" providerId="ADAL" clId="{1F5A2D7E-DE79-46B5-A04B-28262463EF9D}" dt="2026-10-08T14:14:36.071" v="87" actId="14100"/>
      <pc:docMkLst>
        <pc:docMk/>
      </pc:docMkLst>
      <pc:sldChg chg="addSp delSp modSp mod">
        <pc:chgData name="Nordstrom, Leana" userId="b1c5b538-3b05-4211-9f78-72afdfd132ad" providerId="ADAL" clId="{1F5A2D7E-DE79-46B5-A04B-28262463EF9D}" dt="2026-09-16T15:11:13.864" v="80" actId="18131"/>
        <pc:sldMkLst>
          <pc:docMk/>
          <pc:sldMk cId="0" sldId="257"/>
        </pc:sldMkLst>
        <pc:picChg chg="add mod modCrop">
          <ac:chgData name="Nordstrom, Leana" userId="b1c5b538-3b05-4211-9f78-72afdfd132ad" providerId="ADAL" clId="{1F5A2D7E-DE79-46B5-A04B-28262463EF9D}" dt="2026-09-16T15:11:13.864" v="80" actId="18131"/>
          <ac:picMkLst>
            <pc:docMk/>
            <pc:sldMk cId="0" sldId="257"/>
            <ac:picMk id="19" creationId="{B1A814C1-9C46-D2B6-DDCA-5F93E2ED3B82}"/>
          </ac:picMkLst>
        </pc:picChg>
      </pc:sldChg>
      <pc:sldChg chg="delSp mod">
        <pc:chgData name="Nordstrom, Leana" userId="b1c5b538-3b05-4211-9f78-72afdfd132ad" providerId="ADAL" clId="{1F5A2D7E-DE79-46B5-A04B-28262463EF9D}" dt="2026-09-16T14:04:16.397" v="1" actId="478"/>
        <pc:sldMkLst>
          <pc:docMk/>
          <pc:sldMk cId="0" sldId="259"/>
        </pc:sldMkLst>
      </pc:sldChg>
      <pc:sldChg chg="delSp mod">
        <pc:chgData name="Nordstrom, Leana" userId="b1c5b538-3b05-4211-9f78-72afdfd132ad" providerId="ADAL" clId="{1F5A2D7E-DE79-46B5-A04B-28262463EF9D}" dt="2026-09-16T14:04:22.912" v="2" actId="478"/>
        <pc:sldMkLst>
          <pc:docMk/>
          <pc:sldMk cId="0" sldId="260"/>
        </pc:sldMkLst>
      </pc:sldChg>
      <pc:sldChg chg="delSp mod">
        <pc:chgData name="Nordstrom, Leana" userId="b1c5b538-3b05-4211-9f78-72afdfd132ad" providerId="ADAL" clId="{1F5A2D7E-DE79-46B5-A04B-28262463EF9D}" dt="2026-09-16T14:04:35.223" v="4" actId="478"/>
        <pc:sldMkLst>
          <pc:docMk/>
          <pc:sldMk cId="0" sldId="261"/>
        </pc:sldMkLst>
      </pc:sldChg>
      <pc:sldChg chg="delSp mod">
        <pc:chgData name="Nordstrom, Leana" userId="b1c5b538-3b05-4211-9f78-72afdfd132ad" providerId="ADAL" clId="{1F5A2D7E-DE79-46B5-A04B-28262463EF9D}" dt="2026-09-16T14:04:40.436" v="5" actId="478"/>
        <pc:sldMkLst>
          <pc:docMk/>
          <pc:sldMk cId="0" sldId="262"/>
        </pc:sldMkLst>
      </pc:sldChg>
      <pc:sldChg chg="delSp mod">
        <pc:chgData name="Nordstrom, Leana" userId="b1c5b538-3b05-4211-9f78-72afdfd132ad" providerId="ADAL" clId="{1F5A2D7E-DE79-46B5-A04B-28262463EF9D}" dt="2026-09-16T14:04:46.644" v="6" actId="478"/>
        <pc:sldMkLst>
          <pc:docMk/>
          <pc:sldMk cId="0" sldId="263"/>
        </pc:sldMkLst>
      </pc:sldChg>
      <pc:sldChg chg="delSp mod">
        <pc:chgData name="Nordstrom, Leana" userId="b1c5b538-3b05-4211-9f78-72afdfd132ad" providerId="ADAL" clId="{1F5A2D7E-DE79-46B5-A04B-28262463EF9D}" dt="2026-09-16T14:04:53.603" v="7" actId="478"/>
        <pc:sldMkLst>
          <pc:docMk/>
          <pc:sldMk cId="0" sldId="264"/>
        </pc:sldMkLst>
      </pc:sldChg>
      <pc:sldChg chg="delSp mod">
        <pc:chgData name="Nordstrom, Leana" userId="b1c5b538-3b05-4211-9f78-72afdfd132ad" providerId="ADAL" clId="{1F5A2D7E-DE79-46B5-A04B-28262463EF9D}" dt="2026-09-16T14:05:00.378" v="8" actId="478"/>
        <pc:sldMkLst>
          <pc:docMk/>
          <pc:sldMk cId="0" sldId="265"/>
        </pc:sldMkLst>
      </pc:sldChg>
      <pc:sldChg chg="delSp mod">
        <pc:chgData name="Nordstrom, Leana" userId="b1c5b538-3b05-4211-9f78-72afdfd132ad" providerId="ADAL" clId="{1F5A2D7E-DE79-46B5-A04B-28262463EF9D}" dt="2026-09-16T14:05:04.709" v="9" actId="478"/>
        <pc:sldMkLst>
          <pc:docMk/>
          <pc:sldMk cId="0" sldId="266"/>
        </pc:sldMkLst>
      </pc:sldChg>
      <pc:sldChg chg="delSp mod">
        <pc:chgData name="Nordstrom, Leana" userId="b1c5b538-3b05-4211-9f78-72afdfd132ad" providerId="ADAL" clId="{1F5A2D7E-DE79-46B5-A04B-28262463EF9D}" dt="2026-09-16T14:05:10.094" v="10" actId="478"/>
        <pc:sldMkLst>
          <pc:docMk/>
          <pc:sldMk cId="0" sldId="267"/>
        </pc:sldMkLst>
      </pc:sldChg>
      <pc:sldChg chg="delSp mod">
        <pc:chgData name="Nordstrom, Leana" userId="b1c5b538-3b05-4211-9f78-72afdfd132ad" providerId="ADAL" clId="{1F5A2D7E-DE79-46B5-A04B-28262463EF9D}" dt="2026-09-16T14:05:16.402" v="11" actId="478"/>
        <pc:sldMkLst>
          <pc:docMk/>
          <pc:sldMk cId="0" sldId="268"/>
        </pc:sldMkLst>
      </pc:sldChg>
      <pc:sldChg chg="delSp mod">
        <pc:chgData name="Nordstrom, Leana" userId="b1c5b538-3b05-4211-9f78-72afdfd132ad" providerId="ADAL" clId="{1F5A2D7E-DE79-46B5-A04B-28262463EF9D}" dt="2026-09-16T14:05:22.551" v="12" actId="478"/>
        <pc:sldMkLst>
          <pc:docMk/>
          <pc:sldMk cId="0" sldId="269"/>
        </pc:sldMkLst>
      </pc:sldChg>
      <pc:sldChg chg="addSp delSp modSp mod">
        <pc:chgData name="Nordstrom, Leana" userId="b1c5b538-3b05-4211-9f78-72afdfd132ad" providerId="ADAL" clId="{1F5A2D7E-DE79-46B5-A04B-28262463EF9D}" dt="2026-10-08T14:14:36.071" v="87" actId="14100"/>
        <pc:sldMkLst>
          <pc:docMk/>
          <pc:sldMk cId="0" sldId="271"/>
        </pc:sldMkLst>
        <pc:spChg chg="mod">
          <ac:chgData name="Nordstrom, Leana" userId="b1c5b538-3b05-4211-9f78-72afdfd132ad" providerId="ADAL" clId="{1F5A2D7E-DE79-46B5-A04B-28262463EF9D}" dt="2026-09-16T14:05:32.623" v="14" actId="20577"/>
          <ac:spMkLst>
            <pc:docMk/>
            <pc:sldMk cId="0" sldId="271"/>
            <ac:spMk id="7" creationId="{00000000-0000-0000-0000-000000000000}"/>
          </ac:spMkLst>
        </pc:spChg>
        <pc:picChg chg="add mod">
          <ac:chgData name="Nordstrom, Leana" userId="b1c5b538-3b05-4211-9f78-72afdfd132ad" providerId="ADAL" clId="{1F5A2D7E-DE79-46B5-A04B-28262463EF9D}" dt="2026-09-16T14:06:46.257" v="22" actId="1076"/>
          <ac:picMkLst>
            <pc:docMk/>
            <pc:sldMk cId="0" sldId="271"/>
            <ac:picMk id="9" creationId="{4457BEB7-02C5-39E5-03E5-F346F12B3243}"/>
          </ac:picMkLst>
        </pc:picChg>
        <pc:picChg chg="add mod modCrop">
          <ac:chgData name="Nordstrom, Leana" userId="b1c5b538-3b05-4211-9f78-72afdfd132ad" providerId="ADAL" clId="{1F5A2D7E-DE79-46B5-A04B-28262463EF9D}" dt="2026-10-08T14:14:36.071" v="87" actId="14100"/>
          <ac:picMkLst>
            <pc:docMk/>
            <pc:sldMk cId="0" sldId="271"/>
            <ac:picMk id="13" creationId="{554B5C47-315B-A947-1456-E335C8A4120D}"/>
          </ac:picMkLst>
        </pc:picChg>
      </pc:sldChg>
      <pc:sldChg chg="delSp mod">
        <pc:chgData name="Nordstrom, Leana" userId="b1c5b538-3b05-4211-9f78-72afdfd132ad" providerId="ADAL" clId="{1F5A2D7E-DE79-46B5-A04B-28262463EF9D}" dt="2026-09-16T14:04:29.288" v="3" actId="478"/>
        <pc:sldMkLst>
          <pc:docMk/>
          <pc:sldMk cId="0" sldId="272"/>
        </pc:sldMkLst>
      </pc:sldChg>
    </pc:docChg>
  </pc:docChgLst>
  <pc:docChgLst>
    <pc:chgData name="Beneke, Kyra" userId="S::kbeneke@edc.org::ad7dcdd1-2b5c-488a-8ba1-431dc0a1e051" providerId="AD" clId="Web-{2790696B-DE38-4056-9899-F33AF63A927E}"/>
    <pc:docChg chg="modSld">
      <pc:chgData name="Beneke, Kyra" userId="S::kbeneke@edc.org::ad7dcdd1-2b5c-488a-8ba1-431dc0a1e051" providerId="AD" clId="Web-{2790696B-DE38-4056-9899-F33AF63A927E}" dt="2026-10-07T16:09:20.671" v="9"/>
      <pc:docMkLst>
        <pc:docMk/>
      </pc:docMkLst>
      <pc:sldChg chg="modSp">
        <pc:chgData name="Beneke, Kyra" userId="S::kbeneke@edc.org::ad7dcdd1-2b5c-488a-8ba1-431dc0a1e051" providerId="AD" clId="Web-{2790696B-DE38-4056-9899-F33AF63A927E}" dt="2026-10-07T16:09:20.671" v="9"/>
        <pc:sldMkLst>
          <pc:docMk/>
          <pc:sldMk cId="0" sldId="271"/>
        </pc:sldMkLst>
        <pc:picChg chg="mod modCrop">
          <ac:chgData name="Beneke, Kyra" userId="S::kbeneke@edc.org::ad7dcdd1-2b5c-488a-8ba1-431dc0a1e051" providerId="AD" clId="Web-{2790696B-DE38-4056-9899-F33AF63A927E}" dt="2026-10-07T16:09:20.671" v="9"/>
          <ac:picMkLst>
            <pc:docMk/>
            <pc:sldMk cId="0" sldId="271"/>
            <ac:picMk id="13" creationId="{554B5C47-315B-A947-1456-E335C8A4120D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Observations</c:v>
                </c:pt>
              </c:strCache>
            </c:strRef>
          </c:tx>
          <c:spPr>
            <a:solidFill>
              <a:srgbClr val="205093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233057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42</c:v>
                </c:pt>
                <c:pt idx="1">
                  <c:v>58</c:v>
                </c:pt>
                <c:pt idx="2">
                  <c:v>61</c:v>
                </c:pt>
                <c:pt idx="3">
                  <c:v>79</c:v>
                </c:pt>
                <c:pt idx="4">
                  <c:v>88</c:v>
                </c:pt>
                <c:pt idx="5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B2-4A59-B42F-32938F721F2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47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E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3058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8DA91-8521-DCDE-779D-B7E50CBD4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7FE024-4162-D615-464E-8D840CD92E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13B1B5-8FD4-08D0-B184-9DDB3802A5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2E8CE-5DBB-DC29-2A4D-79D84F6CFD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143F8-784F-0E42-90A1-B83FCF86570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6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12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1.jpeg"/><Relationship Id="rId5" Type="http://schemas.openxmlformats.org/officeDocument/2006/relationships/image" Target="../media/image4.png"/><Relationship Id="rId10" Type="http://schemas.openxmlformats.org/officeDocument/2006/relationships/image" Target="../media/image10.jpeg"/><Relationship Id="rId4" Type="http://schemas.openxmlformats.org/officeDocument/2006/relationships/image" Target="../media/image3.sv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C18EC389-DA98-F5E4-442E-44122862A504}"/>
              </a:ext>
            </a:extLst>
          </p:cNvPr>
          <p:cNvSpPr/>
          <p:nvPr userDrawn="1"/>
        </p:nvSpPr>
        <p:spPr>
          <a:xfrm>
            <a:off x="0" y="6169770"/>
            <a:ext cx="12192000" cy="729217"/>
          </a:xfrm>
          <a:prstGeom prst="rect">
            <a:avLst/>
          </a:prstGeom>
          <a:solidFill>
            <a:srgbClr val="2330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IBM Plex Sans" panose="020B050305020300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0FF8A2-91EC-95BC-B724-893A629E83B4}"/>
              </a:ext>
            </a:extLst>
          </p:cNvPr>
          <p:cNvSpPr/>
          <p:nvPr userDrawn="1"/>
        </p:nvSpPr>
        <p:spPr>
          <a:xfrm>
            <a:off x="0" y="1737013"/>
            <a:ext cx="12192000" cy="2580987"/>
          </a:xfrm>
          <a:prstGeom prst="rect">
            <a:avLst/>
          </a:prstGeom>
          <a:solidFill>
            <a:srgbClr val="2330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IBM Plex Sans" panose="020B050305020300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5DFBBB-1334-FDFC-FD4B-01583166C9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566" y="2507992"/>
            <a:ext cx="6326009" cy="987055"/>
          </a:xfrm>
          <a:prstGeom prst="rect">
            <a:avLst/>
          </a:prstGeom>
        </p:spPr>
        <p:txBody>
          <a:bodyPr wrap="none" lIns="0" tIns="0" rIns="0" bIns="0" anchor="b">
            <a:noAutofit/>
          </a:bodyPr>
          <a:lstStyle>
            <a:lvl1pPr algn="ctr">
              <a:defRPr sz="4800" b="0" i="0">
                <a:solidFill>
                  <a:schemeClr val="bg1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3E668A-7322-7521-959F-BFA5ACCAE9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407" y="4385740"/>
            <a:ext cx="6727767" cy="541867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marL="0" indent="0" algn="ctr">
              <a:buNone/>
              <a:defRPr sz="2800" b="0">
                <a:latin typeface="IBM Plex Sans" panose="020B050305020300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pic>
        <p:nvPicPr>
          <p:cNvPr id="13" name="Picture 1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0EBD2A75-4B48-3070-7597-A52A928139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600" y="109297"/>
            <a:ext cx="5384800" cy="1257300"/>
          </a:xfrm>
          <a:prstGeom prst="rect">
            <a:avLst/>
          </a:prstGeom>
        </p:spPr>
      </p:pic>
      <p:pic>
        <p:nvPicPr>
          <p:cNvPr id="29" name="Picture 28" descr="A logo for a global program&#10;&#10;AI-generated content may be incorrect.">
            <a:extLst>
              <a:ext uri="{FF2B5EF4-FFF2-40B4-BE49-F238E27FC236}">
                <a16:creationId xmlns:a16="http://schemas.microsoft.com/office/drawing/2014/main" id="{E2F317DD-2A98-13AE-E783-8D775D82A5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8175" y="596281"/>
            <a:ext cx="4558225" cy="455822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1BE67F7-71FF-7CAB-2A1B-16755C1E6AF6}"/>
              </a:ext>
            </a:extLst>
          </p:cNvPr>
          <p:cNvSpPr txBox="1"/>
          <p:nvPr userDrawn="1"/>
        </p:nvSpPr>
        <p:spPr>
          <a:xfrm>
            <a:off x="8646160" y="6402400"/>
            <a:ext cx="338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0" i="0">
                <a:solidFill>
                  <a:schemeClr val="bg1"/>
                </a:solidFill>
                <a:latin typeface="IBM Plex Sans" panose="020B0503050203000203" pitchFamily="34" charset="0"/>
              </a:rPr>
              <a:t>#</a:t>
            </a:r>
            <a:r>
              <a:rPr lang="en-US" sz="1600" b="0" i="0">
                <a:solidFill>
                  <a:srgbClr val="FFDA54"/>
                </a:solidFill>
                <a:latin typeface="IBM Plex Sans" panose="020B0503050203000203" pitchFamily="34" charset="0"/>
              </a:rPr>
              <a:t>GLOBE</a:t>
            </a:r>
            <a:r>
              <a:rPr lang="en-US" sz="1600" b="0" i="0">
                <a:solidFill>
                  <a:schemeClr val="bg1"/>
                </a:solidFill>
                <a:latin typeface="IBM Plex Sans" panose="020B0503050203000203" pitchFamily="34" charset="0"/>
              </a:rPr>
              <a:t>Meeting2025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F386AB3-D1BF-CB11-EFEB-0BBF74813D8C}"/>
              </a:ext>
            </a:extLst>
          </p:cNvPr>
          <p:cNvGrpSpPr/>
          <p:nvPr userDrawn="1"/>
        </p:nvGrpSpPr>
        <p:grpSpPr>
          <a:xfrm>
            <a:off x="3759570" y="6169770"/>
            <a:ext cx="4199839" cy="688230"/>
            <a:chOff x="3695700" y="6081687"/>
            <a:chExt cx="4199839" cy="68823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DD48D20-2F93-60B1-F022-9CEB2A86E602}"/>
                </a:ext>
              </a:extLst>
            </p:cNvPr>
            <p:cNvSpPr txBox="1"/>
            <p:nvPr userDrawn="1"/>
          </p:nvSpPr>
          <p:spPr>
            <a:xfrm>
              <a:off x="3695700" y="6289183"/>
              <a:ext cx="23167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i="0">
                  <a:solidFill>
                    <a:schemeClr val="bg1"/>
                  </a:solidFill>
                  <a:latin typeface="IBM Plex Sans" panose="020B0503050203000203" pitchFamily="34" charset="0"/>
                </a:rPr>
                <a:t>Sponsored by: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B1F1C8-7E66-7DAF-FDCC-E102E355D12D}"/>
                </a:ext>
              </a:extLst>
            </p:cNvPr>
            <p:cNvSpPr txBox="1"/>
            <p:nvPr userDrawn="1"/>
          </p:nvSpPr>
          <p:spPr>
            <a:xfrm>
              <a:off x="5317618" y="6289183"/>
              <a:ext cx="23167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i="0">
                  <a:solidFill>
                    <a:schemeClr val="bg1"/>
                  </a:solidFill>
                  <a:latin typeface="IBM Plex Sans" panose="020B0503050203000203" pitchFamily="34" charset="0"/>
                </a:rPr>
                <a:t>Supported by: </a:t>
              </a:r>
            </a:p>
          </p:txBody>
        </p:sp>
        <p:pic>
          <p:nvPicPr>
            <p:cNvPr id="34" name="Picture 10" descr="NSF Logo">
              <a:extLst>
                <a:ext uri="{FF2B5EF4-FFF2-40B4-BE49-F238E27FC236}">
                  <a16:creationId xmlns:a16="http://schemas.microsoft.com/office/drawing/2014/main" id="{B408DCF3-013C-8B01-FC0E-661FCBC364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419933" y="6169770"/>
              <a:ext cx="512064" cy="512064"/>
            </a:xfrm>
            <a:prstGeom prst="rect">
              <a:avLst/>
            </a:prstGeom>
          </p:spPr>
        </p:pic>
        <p:pic>
          <p:nvPicPr>
            <p:cNvPr id="35" name="Picture 4" descr="About the NOAA emblem and logo | National Oceanic and ...">
              <a:extLst>
                <a:ext uri="{FF2B5EF4-FFF2-40B4-BE49-F238E27FC236}">
                  <a16:creationId xmlns:a16="http://schemas.microsoft.com/office/drawing/2014/main" id="{6AB75AE8-6568-7B36-9814-201E66E7396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9700" y="6197811"/>
              <a:ext cx="455982" cy="455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6">
              <a:extLst>
                <a:ext uri="{FF2B5EF4-FFF2-40B4-BE49-F238E27FC236}">
                  <a16:creationId xmlns:a16="http://schemas.microsoft.com/office/drawing/2014/main" id="{6B0EBFAA-AF41-8FD2-EC1E-CED6FE62379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9557" y="6197706"/>
              <a:ext cx="455982" cy="4561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36" descr="A logo with white text and red swoosh&#10;&#10;AI-generated content may be incorrect.">
              <a:extLst>
                <a:ext uri="{FF2B5EF4-FFF2-40B4-BE49-F238E27FC236}">
                  <a16:creationId xmlns:a16="http://schemas.microsoft.com/office/drawing/2014/main" id="{C70D5B37-8FF9-832E-9DA1-463C3DA4C6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96542" y="6081687"/>
              <a:ext cx="688230" cy="6882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4360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432" userDrawn="1">
          <p15:clr>
            <a:srgbClr val="FBAE40"/>
          </p15:clr>
        </p15:guide>
        <p15:guide id="4" pos="7224" userDrawn="1">
          <p15:clr>
            <a:srgbClr val="FBAE40"/>
          </p15:clr>
        </p15:guide>
        <p15:guide id="5" orient="horz" pos="360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 Green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79EF4DC-1EB6-0DFB-1FBE-0A574710B1A3}"/>
              </a:ext>
            </a:extLst>
          </p:cNvPr>
          <p:cNvSpPr/>
          <p:nvPr userDrawn="1"/>
        </p:nvSpPr>
        <p:spPr>
          <a:xfrm>
            <a:off x="0" y="1727200"/>
            <a:ext cx="12192000" cy="5130801"/>
          </a:xfrm>
          <a:prstGeom prst="rect">
            <a:avLst/>
          </a:prstGeom>
          <a:solidFill>
            <a:srgbClr val="CAD2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solidFill>
                <a:srgbClr val="DEE4EA"/>
              </a:solidFill>
              <a:latin typeface="IBM Plex Sans" panose="020B050305020300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5DFBBB-1334-FDFC-FD4B-01583166C92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871" y="2970063"/>
            <a:ext cx="5381129" cy="987055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>
            <a:lvl1pPr algn="l">
              <a:defRPr sz="4000" b="0" i="0">
                <a:solidFill>
                  <a:srgbClr val="233057"/>
                </a:solidFill>
                <a:latin typeface="IBM Plex Sans" panose="020B0503050203000203" pitchFamily="34" charset="0"/>
                <a:ea typeface="IBM Plex Sans" panose="020B0503050203000203" pitchFamily="34" charset="0"/>
              </a:defRPr>
            </a:lvl1pPr>
          </a:lstStyle>
          <a:p>
            <a:r>
              <a:rPr lang="en-US"/>
              <a:t>Click to edit Master title </a:t>
            </a:r>
            <a:br>
              <a:rPr lang="en-US"/>
            </a:br>
            <a:r>
              <a:rPr lang="en-US"/>
              <a:t>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3E668A-7322-7521-959F-BFA5ACCAE9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871" y="4167630"/>
            <a:ext cx="3209162" cy="987055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marL="0" indent="0" algn="l">
              <a:buNone/>
              <a:defRPr sz="2000" b="0" i="0">
                <a:solidFill>
                  <a:srgbClr val="205093"/>
                </a:solidFill>
                <a:latin typeface="IBM Plex Sans" panose="020B050305020300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659C482C-6DE4-4664-E8D2-A080E8944E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33221"/>
            <a:ext cx="5384800" cy="1257300"/>
          </a:xfrm>
          <a:prstGeom prst="rect">
            <a:avLst/>
          </a:prstGeom>
        </p:spPr>
      </p:pic>
      <p:pic>
        <p:nvPicPr>
          <p:cNvPr id="7" name="Picture 6" descr="A logo for a global program&#10;&#10;AI-generated content may be incorrect.">
            <a:extLst>
              <a:ext uri="{FF2B5EF4-FFF2-40B4-BE49-F238E27FC236}">
                <a16:creationId xmlns:a16="http://schemas.microsoft.com/office/drawing/2014/main" id="{FF128934-71BB-32D8-73E5-944C092341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2286" y="1800674"/>
            <a:ext cx="4391012" cy="43910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F02217B-F184-A362-127C-5A198B42597A}"/>
              </a:ext>
            </a:extLst>
          </p:cNvPr>
          <p:cNvSpPr txBox="1"/>
          <p:nvPr userDrawn="1"/>
        </p:nvSpPr>
        <p:spPr>
          <a:xfrm>
            <a:off x="8707120" y="780432"/>
            <a:ext cx="338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solidFill>
                  <a:srgbClr val="233057"/>
                </a:solidFill>
                <a:latin typeface="IBM Plex Sans" panose="020B0503050203000203" pitchFamily="34" charset="0"/>
              </a:rPr>
              <a:t>#</a:t>
            </a:r>
            <a:r>
              <a:rPr lang="en-US" sz="1600" b="1">
                <a:solidFill>
                  <a:srgbClr val="205093"/>
                </a:solidFill>
                <a:latin typeface="IBM Plex Sans" panose="020B0503050203000203" pitchFamily="34" charset="0"/>
              </a:rPr>
              <a:t>GLOBE</a:t>
            </a:r>
            <a:r>
              <a:rPr lang="en-US" sz="1600" b="1">
                <a:solidFill>
                  <a:srgbClr val="233057"/>
                </a:solidFill>
                <a:latin typeface="IBM Plex Sans" panose="020B0503050203000203" pitchFamily="34" charset="0"/>
              </a:rPr>
              <a:t>Meeting2025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B049B11-441A-F6CB-39EF-B39B67F83EBB}"/>
              </a:ext>
            </a:extLst>
          </p:cNvPr>
          <p:cNvGrpSpPr/>
          <p:nvPr userDrawn="1"/>
        </p:nvGrpSpPr>
        <p:grpSpPr>
          <a:xfrm>
            <a:off x="7890561" y="92202"/>
            <a:ext cx="4199839" cy="688230"/>
            <a:chOff x="3695700" y="6081687"/>
            <a:chExt cx="4199839" cy="68823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4BC47DE-90BF-8A6C-898F-B253CB6C97E7}"/>
                </a:ext>
              </a:extLst>
            </p:cNvPr>
            <p:cNvSpPr txBox="1"/>
            <p:nvPr userDrawn="1"/>
          </p:nvSpPr>
          <p:spPr>
            <a:xfrm>
              <a:off x="3695700" y="6289183"/>
              <a:ext cx="23167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i="0">
                  <a:solidFill>
                    <a:schemeClr val="tx1"/>
                  </a:solidFill>
                  <a:latin typeface="IBM Plex Sans" panose="020B0503050203000203" pitchFamily="34" charset="0"/>
                </a:rPr>
                <a:t>Sponsored by: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AAEBF04-7498-AEAA-ED17-80163C8B6124}"/>
                </a:ext>
              </a:extLst>
            </p:cNvPr>
            <p:cNvSpPr txBox="1"/>
            <p:nvPr userDrawn="1"/>
          </p:nvSpPr>
          <p:spPr>
            <a:xfrm>
              <a:off x="5317618" y="6289183"/>
              <a:ext cx="23167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i="0">
                  <a:solidFill>
                    <a:schemeClr val="tx1"/>
                  </a:solidFill>
                  <a:latin typeface="IBM Plex Sans" panose="020B0503050203000203" pitchFamily="34" charset="0"/>
                </a:rPr>
                <a:t>Supported by: </a:t>
              </a:r>
            </a:p>
          </p:txBody>
        </p:sp>
        <p:pic>
          <p:nvPicPr>
            <p:cNvPr id="21" name="Picture 10" descr="NSF Logo">
              <a:extLst>
                <a:ext uri="{FF2B5EF4-FFF2-40B4-BE49-F238E27FC236}">
                  <a16:creationId xmlns:a16="http://schemas.microsoft.com/office/drawing/2014/main" id="{2DA557CA-894E-B36D-14F3-8AC1CF388C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419933" y="6169770"/>
              <a:ext cx="512064" cy="512064"/>
            </a:xfrm>
            <a:prstGeom prst="rect">
              <a:avLst/>
            </a:prstGeom>
          </p:spPr>
        </p:pic>
        <p:pic>
          <p:nvPicPr>
            <p:cNvPr id="22" name="Picture 4" descr="About the NOAA emblem and logo | National Oceanic and ...">
              <a:extLst>
                <a:ext uri="{FF2B5EF4-FFF2-40B4-BE49-F238E27FC236}">
                  <a16:creationId xmlns:a16="http://schemas.microsoft.com/office/drawing/2014/main" id="{444E30E3-71B2-08BA-3B31-B80D20490FD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9700" y="6197811"/>
              <a:ext cx="455982" cy="455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6">
              <a:extLst>
                <a:ext uri="{FF2B5EF4-FFF2-40B4-BE49-F238E27FC236}">
                  <a16:creationId xmlns:a16="http://schemas.microsoft.com/office/drawing/2014/main" id="{C44BF627-66A9-B083-78D9-0BBC6F75590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9557" y="6197706"/>
              <a:ext cx="455982" cy="4561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3" descr="A logo with white text and red swoosh&#10;&#10;AI-generated content may be incorrect.">
              <a:extLst>
                <a:ext uri="{FF2B5EF4-FFF2-40B4-BE49-F238E27FC236}">
                  <a16:creationId xmlns:a16="http://schemas.microsoft.com/office/drawing/2014/main" id="{E34FF90B-13F6-3F58-771F-5149D2004D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96542" y="6081687"/>
              <a:ext cx="688230" cy="68823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27794A7-CE3B-2561-98D3-BB65F921D8EA}"/>
              </a:ext>
            </a:extLst>
          </p:cNvPr>
          <p:cNvGrpSpPr/>
          <p:nvPr userDrawn="1"/>
        </p:nvGrpSpPr>
        <p:grpSpPr>
          <a:xfrm>
            <a:off x="0" y="6273227"/>
            <a:ext cx="12191999" cy="651802"/>
            <a:chOff x="0" y="6229685"/>
            <a:chExt cx="12191999" cy="65180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7F74627-55D2-B86A-94D1-40BCE78406EB}"/>
                </a:ext>
              </a:extLst>
            </p:cNvPr>
            <p:cNvGrpSpPr/>
            <p:nvPr/>
          </p:nvGrpSpPr>
          <p:grpSpPr>
            <a:xfrm>
              <a:off x="0" y="6229689"/>
              <a:ext cx="12191999" cy="651798"/>
              <a:chOff x="-1370954" y="6159040"/>
              <a:chExt cx="13562953" cy="725091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CD17E671-308E-609F-97C7-B83D39383B2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100719" y="6159040"/>
                <a:ext cx="5091280" cy="725091"/>
                <a:chOff x="7179059" y="6173840"/>
                <a:chExt cx="5052951" cy="719631"/>
              </a:xfrm>
            </p:grpSpPr>
            <p:pic>
              <p:nvPicPr>
                <p:cNvPr id="35" name="Picture 34" descr="A person planting seeds in the soil&#10;&#10;AI-generated content may be incorrect.">
                  <a:extLst>
                    <a:ext uri="{FF2B5EF4-FFF2-40B4-BE49-F238E27FC236}">
                      <a16:creationId xmlns:a16="http://schemas.microsoft.com/office/drawing/2014/main" id="{92980E5C-5C39-FA5F-04D4-A8E7A6F5E9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0544990" y="6173843"/>
                  <a:ext cx="1687020" cy="719627"/>
                </a:xfrm>
                <a:prstGeom prst="rect">
                  <a:avLst/>
                </a:prstGeom>
              </p:spPr>
            </p:pic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F39D219F-0E13-9350-E5BC-FEC3889CA016}"/>
                    </a:ext>
                  </a:extLst>
                </p:cNvPr>
                <p:cNvSpPr/>
                <p:nvPr/>
              </p:nvSpPr>
              <p:spPr>
                <a:xfrm>
                  <a:off x="7179059" y="6173840"/>
                  <a:ext cx="1687020" cy="719626"/>
                </a:xfrm>
                <a:prstGeom prst="rect">
                  <a:avLst/>
                </a:prstGeom>
                <a:blipFill>
                  <a:blip r:embed="rId9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0" i="0">
                    <a:latin typeface="IBM Plex Sans" panose="020B0503050203000203" pitchFamily="34" charset="0"/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76175EF4-6DEA-A411-8401-E41DCC4D983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859714" y="6173841"/>
                  <a:ext cx="1691640" cy="719630"/>
                </a:xfrm>
                <a:prstGeom prst="rect">
                  <a:avLst/>
                </a:prstGeom>
                <a:blipFill>
                  <a:blip r:embed="rId10" cstate="hq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0" i="0">
                    <a:latin typeface="IBM Plex Sans" panose="020B0503050203000203" pitchFamily="34" charset="0"/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CEAECA50-E482-1A86-1179-761D22AAF45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-1370954" y="6159040"/>
                <a:ext cx="6784684" cy="725076"/>
                <a:chOff x="5498404" y="6173847"/>
                <a:chExt cx="6733606" cy="719617"/>
              </a:xfrm>
            </p:grpSpPr>
            <p:pic>
              <p:nvPicPr>
                <p:cNvPr id="31" name="Picture 30" descr="A person planting seeds in the soil&#10;&#10;AI-generated content may be incorrect.">
                  <a:extLst>
                    <a:ext uri="{FF2B5EF4-FFF2-40B4-BE49-F238E27FC236}">
                      <a16:creationId xmlns:a16="http://schemas.microsoft.com/office/drawing/2014/main" id="{DFEDCC0C-143E-BF6A-B9A8-00B5A22E12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0544990" y="6173847"/>
                  <a:ext cx="1687020" cy="719617"/>
                </a:xfrm>
                <a:prstGeom prst="rect">
                  <a:avLst/>
                </a:prstGeom>
              </p:spPr>
            </p:pic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1CBE8C7F-E45E-9025-3FBD-583E561034D6}"/>
                    </a:ext>
                  </a:extLst>
                </p:cNvPr>
                <p:cNvSpPr/>
                <p:nvPr/>
              </p:nvSpPr>
              <p:spPr>
                <a:xfrm>
                  <a:off x="5498404" y="6173850"/>
                  <a:ext cx="1687020" cy="719610"/>
                </a:xfrm>
                <a:prstGeom prst="rect">
                  <a:avLst/>
                </a:prstGeom>
                <a:blipFill>
                  <a:blip r:embed="rId12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0" i="0">
                    <a:latin typeface="IBM Plex Sans" panose="020B0503050203000203" pitchFamily="34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5D77CA72-2C2A-F943-2705-CB95D7758A19}"/>
                    </a:ext>
                  </a:extLst>
                </p:cNvPr>
                <p:cNvSpPr/>
                <p:nvPr/>
              </p:nvSpPr>
              <p:spPr>
                <a:xfrm>
                  <a:off x="7179059" y="6173851"/>
                  <a:ext cx="1687020" cy="719611"/>
                </a:xfrm>
                <a:prstGeom prst="rect">
                  <a:avLst/>
                </a:prstGeom>
                <a:blipFill>
                  <a:blip r:embed="rId13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 b="1"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0" i="0">
                    <a:latin typeface="IBM Plex Sans" panose="020B0503050203000203" pitchFamily="34" charset="0"/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5732BB76-FAEC-DEF8-1FEA-759409EBEB6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859714" y="6173850"/>
                  <a:ext cx="1691640" cy="719613"/>
                </a:xfrm>
                <a:prstGeom prst="rect">
                  <a:avLst/>
                </a:prstGeom>
                <a:blipFill>
                  <a:blip r:embed="rId14" cstate="hq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0" i="0">
                    <a:latin typeface="IBM Plex Sans" panose="020B0503050203000203" pitchFamily="34" charset="0"/>
                  </a:endParaRPr>
                </a:p>
              </p:txBody>
            </p:sp>
          </p:grp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153AC8F-AC93-F08F-E28F-BFE2D4931B4C}"/>
                </a:ext>
              </a:extLst>
            </p:cNvPr>
            <p:cNvSpPr/>
            <p:nvPr/>
          </p:nvSpPr>
          <p:spPr>
            <a:xfrm>
              <a:off x="6082377" y="6229685"/>
              <a:ext cx="1527998" cy="651792"/>
            </a:xfrm>
            <a:prstGeom prst="rect">
              <a:avLst/>
            </a:pr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>
                <a:latin typeface="IBM Plex Sans" panose="020B0503050203000203" pitchFamily="34" charset="0"/>
              </a:endParaRPr>
            </a:p>
          </p:txBody>
        </p: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B71AD4E-9C18-2EEC-36D5-1B56D7AC889F}"/>
              </a:ext>
            </a:extLst>
          </p:cNvPr>
          <p:cNvCxnSpPr>
            <a:cxnSpLocks/>
          </p:cNvCxnSpPr>
          <p:nvPr userDrawn="1"/>
        </p:nvCxnSpPr>
        <p:spPr>
          <a:xfrm>
            <a:off x="0" y="6258713"/>
            <a:ext cx="12192000" cy="0"/>
          </a:xfrm>
          <a:prstGeom prst="line">
            <a:avLst/>
          </a:prstGeom>
          <a:ln w="53975">
            <a:solidFill>
              <a:srgbClr val="2050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2435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432" userDrawn="1">
          <p15:clr>
            <a:srgbClr val="FBAE40"/>
          </p15:clr>
        </p15:guide>
        <p15:guide id="4" pos="7224" userDrawn="1">
          <p15:clr>
            <a:srgbClr val="FBAE40"/>
          </p15:clr>
        </p15:guide>
        <p15:guide id="5" orient="horz" pos="360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D3D229-2960-B982-189A-D5FFB4F6D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805325"/>
            <a:ext cx="12192000" cy="5052675"/>
          </a:xfrm>
          <a:prstGeom prst="rect">
            <a:avLst/>
          </a:prstGeom>
          <a:solidFill>
            <a:srgbClr val="CAD2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IBM Plex Sans" panose="020B0503050203000203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06D9A-2049-E3AA-78AF-A57BDE125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385990"/>
            <a:ext cx="3962400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latin typeface="Helvetica" pitchFamily="2" charset="0"/>
              </a:defRPr>
            </a:lvl1pPr>
          </a:lstStyle>
          <a:p>
            <a:r>
              <a:rPr lang="en-US">
                <a:latin typeface="IBM Plex Sans" panose="020B0503050203000203" pitchFamily="34" charset="0"/>
              </a:rPr>
              <a:t>Title of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9A2B9-BFA5-E52B-43D0-BD5C2DB75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3497" y="401307"/>
            <a:ext cx="942703" cy="23420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="0" i="0">
                <a:latin typeface="IBM Plex Sans" panose="020B0503050203000203" pitchFamily="34" charset="0"/>
              </a:defRPr>
            </a:lvl1pPr>
          </a:lstStyle>
          <a:p>
            <a:fld id="{7561425B-FAC1-CE41-8F0C-361E8A782B5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D8C1B68-E858-B8A1-C7F5-480E82485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85800" y="693314"/>
            <a:ext cx="108204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AE8AD3C0-8462-E38B-421A-120CD4EB0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018910"/>
            <a:ext cx="6733904" cy="1073423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>
              <a:defRPr sz="2800" b="0" i="0">
                <a:solidFill>
                  <a:srgbClr val="205093"/>
                </a:solidFill>
                <a:latin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 descr="A blue silhouette of people holding a globe&#10;&#10;AI-generated content may be incorrect.">
            <a:extLst>
              <a:ext uri="{FF2B5EF4-FFF2-40B4-BE49-F238E27FC236}">
                <a16:creationId xmlns:a16="http://schemas.microsoft.com/office/drawing/2014/main" id="{05EE8D03-0AC0-B1A9-3FCA-71EE6789D9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4848" y="5836949"/>
            <a:ext cx="1093854" cy="75940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9287520-6B88-CF2C-FF13-2E03129600D6}"/>
              </a:ext>
            </a:extLst>
          </p:cNvPr>
          <p:cNvSpPr txBox="1"/>
          <p:nvPr userDrawn="1"/>
        </p:nvSpPr>
        <p:spPr>
          <a:xfrm>
            <a:off x="7830820" y="6047373"/>
            <a:ext cx="338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solidFill>
                  <a:srgbClr val="233057"/>
                </a:solidFill>
                <a:latin typeface="IBM Plex Sans" panose="020B0503050203000203" pitchFamily="34" charset="0"/>
              </a:rPr>
              <a:t>#</a:t>
            </a:r>
            <a:r>
              <a:rPr lang="en-US" sz="1600" b="1">
                <a:solidFill>
                  <a:srgbClr val="205093"/>
                </a:solidFill>
                <a:latin typeface="IBM Plex Sans" panose="020B0503050203000203" pitchFamily="34" charset="0"/>
              </a:rPr>
              <a:t>GLOBE</a:t>
            </a:r>
            <a:r>
              <a:rPr lang="en-US" sz="1600" b="1">
                <a:solidFill>
                  <a:srgbClr val="233057"/>
                </a:solidFill>
                <a:latin typeface="IBM Plex Sans" panose="020B0503050203000203" pitchFamily="34" charset="0"/>
              </a:rPr>
              <a:t>Meeting2025</a:t>
            </a:r>
          </a:p>
        </p:txBody>
      </p:sp>
    </p:spTree>
    <p:extLst>
      <p:ext uri="{BB962C8B-B14F-4D97-AF65-F5344CB8AC3E}">
        <p14:creationId xmlns:p14="http://schemas.microsoft.com/office/powerpoint/2010/main" val="16995144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>
            <a:extLst>
              <a:ext uri="{FF2B5EF4-FFF2-40B4-BE49-F238E27FC236}">
                <a16:creationId xmlns:a16="http://schemas.microsoft.com/office/drawing/2014/main" id="{D62693AB-62F4-A049-C963-A6F93E714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018910"/>
            <a:ext cx="6733904" cy="1073423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>
              <a:defRPr sz="2800" b="0" i="0">
                <a:solidFill>
                  <a:srgbClr val="205093"/>
                </a:solidFill>
                <a:latin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" name="Slide Number Placeholder 6">
            <a:extLst>
              <a:ext uri="{FF2B5EF4-FFF2-40B4-BE49-F238E27FC236}">
                <a16:creationId xmlns:a16="http://schemas.microsoft.com/office/drawing/2014/main" id="{9FF52F28-560C-C7B3-0CD3-93F804032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3497" y="401307"/>
            <a:ext cx="942703" cy="23420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="0" i="0">
                <a:latin typeface="IBM Plex Sans" panose="020B0503050203000203" pitchFamily="34" charset="0"/>
              </a:defRPr>
            </a:lvl1pPr>
          </a:lstStyle>
          <a:p>
            <a:fld id="{7561425B-FAC1-CE41-8F0C-361E8A782B5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60894BF-72B0-0444-53BF-D438EFA4C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85800" y="693314"/>
            <a:ext cx="108204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Footer Placeholder 5">
            <a:extLst>
              <a:ext uri="{FF2B5EF4-FFF2-40B4-BE49-F238E27FC236}">
                <a16:creationId xmlns:a16="http://schemas.microsoft.com/office/drawing/2014/main" id="{FE832B87-0FE8-D5E4-A1B7-9D46798E8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385990"/>
            <a:ext cx="3962400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latin typeface="IBM Plex Sans" panose="020B0503050203000203" pitchFamily="34" charset="0"/>
              </a:defRPr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FFE23DDF-3A3D-56BC-3963-5650C72A288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85800" y="2118459"/>
            <a:ext cx="5410200" cy="4084630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latin typeface="IBM Plex Sans" panose="020B0503050203000203" pitchFamily="34" charset="0"/>
              </a:defRPr>
            </a:lvl1pPr>
            <a:lvl2pPr>
              <a:defRPr sz="1800">
                <a:latin typeface="IBM Plex Sans" panose="020B0503050203000203" pitchFamily="34" charset="0"/>
              </a:defRPr>
            </a:lvl2pPr>
            <a:lvl3pPr>
              <a:defRPr sz="1800">
                <a:latin typeface="IBM Plex Sans" panose="020B0503050203000203" pitchFamily="34" charset="0"/>
              </a:defRPr>
            </a:lvl3pPr>
            <a:lvl4pPr>
              <a:defRPr sz="1800">
                <a:latin typeface="IBM Plex Sans" panose="020B0503050203000203" pitchFamily="34" charset="0"/>
              </a:defRPr>
            </a:lvl4pPr>
            <a:lvl5pPr>
              <a:defRPr sz="1800">
                <a:latin typeface="IBM Plex Sans" panose="020B0503050203000203" pitchFamily="34" charset="0"/>
              </a:defRPr>
            </a:lvl5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 descr="A blue silhouette of people holding a globe&#10;&#10;AI-generated content may be incorrect.">
            <a:extLst>
              <a:ext uri="{FF2B5EF4-FFF2-40B4-BE49-F238E27FC236}">
                <a16:creationId xmlns:a16="http://schemas.microsoft.com/office/drawing/2014/main" id="{74671312-223A-33B3-C5C1-247D8550A9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4848" y="5836949"/>
            <a:ext cx="1093854" cy="7594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C6FAF8-60E9-FD14-654A-0C91AB4C44B8}"/>
              </a:ext>
            </a:extLst>
          </p:cNvPr>
          <p:cNvSpPr txBox="1"/>
          <p:nvPr userDrawn="1"/>
        </p:nvSpPr>
        <p:spPr>
          <a:xfrm>
            <a:off x="7830820" y="6047373"/>
            <a:ext cx="338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solidFill>
                  <a:srgbClr val="233057"/>
                </a:solidFill>
                <a:latin typeface="IBM Plex Sans" panose="020B0503050203000203" pitchFamily="34" charset="0"/>
              </a:rPr>
              <a:t>#</a:t>
            </a:r>
            <a:r>
              <a:rPr lang="en-US" sz="1600" b="1">
                <a:solidFill>
                  <a:srgbClr val="205093"/>
                </a:solidFill>
                <a:latin typeface="IBM Plex Sans" panose="020B0503050203000203" pitchFamily="34" charset="0"/>
              </a:rPr>
              <a:t>GLOBE</a:t>
            </a:r>
            <a:r>
              <a:rPr lang="en-US" sz="1600" b="1">
                <a:solidFill>
                  <a:srgbClr val="233057"/>
                </a:solidFill>
                <a:latin typeface="IBM Plex Sans" panose="020B0503050203000203" pitchFamily="34" charset="0"/>
              </a:rPr>
              <a:t>Meeting2025</a:t>
            </a:r>
          </a:p>
        </p:txBody>
      </p:sp>
    </p:spTree>
    <p:extLst>
      <p:ext uri="{BB962C8B-B14F-4D97-AF65-F5344CB8AC3E}">
        <p14:creationId xmlns:p14="http://schemas.microsoft.com/office/powerpoint/2010/main" val="547695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272" userDrawn="1">
          <p15:clr>
            <a:srgbClr val="FBAE40"/>
          </p15:clr>
        </p15:guide>
        <p15:guide id="3" pos="7248" userDrawn="1">
          <p15:clr>
            <a:srgbClr val="FBAE40"/>
          </p15:clr>
        </p15:guide>
        <p15:guide id="4" orient="horz" pos="432" userDrawn="1">
          <p15:clr>
            <a:srgbClr val="FBAE40"/>
          </p15:clr>
        </p15:guide>
        <p15:guide id="5" pos="432" userDrawn="1">
          <p15:clr>
            <a:srgbClr val="FBAE40"/>
          </p15:clr>
        </p15:guide>
        <p15:guide id="6" orient="horz" pos="312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>
            <a:extLst>
              <a:ext uri="{FF2B5EF4-FFF2-40B4-BE49-F238E27FC236}">
                <a16:creationId xmlns:a16="http://schemas.microsoft.com/office/drawing/2014/main" id="{D62693AB-62F4-A049-C963-A6F93E714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018910"/>
            <a:ext cx="6733904" cy="1073423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>
              <a:defRPr sz="2800" b="0" i="0">
                <a:solidFill>
                  <a:srgbClr val="205093"/>
                </a:solidFill>
                <a:latin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" name="Slide Number Placeholder 6">
            <a:extLst>
              <a:ext uri="{FF2B5EF4-FFF2-40B4-BE49-F238E27FC236}">
                <a16:creationId xmlns:a16="http://schemas.microsoft.com/office/drawing/2014/main" id="{9FF52F28-560C-C7B3-0CD3-93F804032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3497" y="401307"/>
            <a:ext cx="942703" cy="23420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="0" i="0">
                <a:latin typeface="IBM Plex Sans" panose="020B0503050203000203" pitchFamily="34" charset="0"/>
              </a:defRPr>
            </a:lvl1pPr>
          </a:lstStyle>
          <a:p>
            <a:fld id="{7561425B-FAC1-CE41-8F0C-361E8A782B5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60894BF-72B0-0444-53BF-D438EFA4C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85800" y="693314"/>
            <a:ext cx="108204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Footer Placeholder 5">
            <a:extLst>
              <a:ext uri="{FF2B5EF4-FFF2-40B4-BE49-F238E27FC236}">
                <a16:creationId xmlns:a16="http://schemas.microsoft.com/office/drawing/2014/main" id="{FE832B87-0FE8-D5E4-A1B7-9D46798E8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385990"/>
            <a:ext cx="3962400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latin typeface="IBM Plex Sans" panose="020B0503050203000203" pitchFamily="34" charset="0"/>
              </a:defRPr>
            </a:lvl1pPr>
          </a:lstStyle>
          <a:p>
            <a:r>
              <a:rPr lang="en-US"/>
              <a:t>Title of Presentation</a:t>
            </a:r>
          </a:p>
        </p:txBody>
      </p:sp>
      <p:pic>
        <p:nvPicPr>
          <p:cNvPr id="3" name="Picture 2" descr="A blue silhouette of people holding a globe&#10;&#10;AI-generated content may be incorrect.">
            <a:extLst>
              <a:ext uri="{FF2B5EF4-FFF2-40B4-BE49-F238E27FC236}">
                <a16:creationId xmlns:a16="http://schemas.microsoft.com/office/drawing/2014/main" id="{16C14F06-F5A9-A3DF-771D-525F3B205F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4848" y="5836949"/>
            <a:ext cx="1093854" cy="7594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85C306-F647-9274-41B4-7BC1A9CCA614}"/>
              </a:ext>
            </a:extLst>
          </p:cNvPr>
          <p:cNvSpPr txBox="1"/>
          <p:nvPr userDrawn="1"/>
        </p:nvSpPr>
        <p:spPr>
          <a:xfrm>
            <a:off x="7830820" y="6047373"/>
            <a:ext cx="338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solidFill>
                  <a:srgbClr val="233057"/>
                </a:solidFill>
                <a:latin typeface="IBM Plex Sans" panose="020B0503050203000203" pitchFamily="34" charset="0"/>
              </a:rPr>
              <a:t>#</a:t>
            </a:r>
            <a:r>
              <a:rPr lang="en-US" sz="1600" b="1">
                <a:solidFill>
                  <a:srgbClr val="205093"/>
                </a:solidFill>
                <a:latin typeface="IBM Plex Sans" panose="020B0503050203000203" pitchFamily="34" charset="0"/>
              </a:rPr>
              <a:t>GLOBE</a:t>
            </a:r>
            <a:r>
              <a:rPr lang="en-US" sz="1600" b="1">
                <a:solidFill>
                  <a:srgbClr val="233057"/>
                </a:solidFill>
                <a:latin typeface="IBM Plex Sans" panose="020B0503050203000203" pitchFamily="34" charset="0"/>
              </a:rPr>
              <a:t>Meeting2025</a:t>
            </a:r>
          </a:p>
        </p:txBody>
      </p:sp>
    </p:spTree>
    <p:extLst>
      <p:ext uri="{BB962C8B-B14F-4D97-AF65-F5344CB8AC3E}">
        <p14:creationId xmlns:p14="http://schemas.microsoft.com/office/powerpoint/2010/main" val="3876560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272" userDrawn="1">
          <p15:clr>
            <a:srgbClr val="FBAE40"/>
          </p15:clr>
        </p15:guide>
        <p15:guide id="3" pos="7248" userDrawn="1">
          <p15:clr>
            <a:srgbClr val="FBAE40"/>
          </p15:clr>
        </p15:guide>
        <p15:guide id="4" orient="horz" pos="432" userDrawn="1">
          <p15:clr>
            <a:srgbClr val="FBAE40"/>
          </p15:clr>
        </p15:guide>
        <p15:guide id="5" pos="432" userDrawn="1">
          <p15:clr>
            <a:srgbClr val="FBAE40"/>
          </p15:clr>
        </p15:guide>
        <p15:guide id="6" orient="horz" pos="312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222B142-E494-1590-6900-9E90B9E5E2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BM Plex Sans" panose="020B0503050203000203" pitchFamily="34" charset="0"/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35FC06-D80D-C1D1-3EB6-C699E3D26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1799" y="1018910"/>
            <a:ext cx="4724399" cy="1073423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>
              <a:defRPr sz="2800" b="0" i="0">
                <a:solidFill>
                  <a:srgbClr val="205093"/>
                </a:solidFill>
                <a:latin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BF770-E8AE-4909-0487-7266C00A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1800" y="2184762"/>
            <a:ext cx="4724400" cy="35628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1800">
                <a:latin typeface="IBM Plex Sans" panose="020B0503050203000203" pitchFamily="34" charset="0"/>
              </a:defRPr>
            </a:lvl1pPr>
            <a:lvl2pPr>
              <a:defRPr sz="1800">
                <a:latin typeface="IBM Plex Sans" panose="020B0503050203000203" pitchFamily="34" charset="0"/>
              </a:defRPr>
            </a:lvl2pPr>
            <a:lvl3pPr>
              <a:defRPr sz="1800">
                <a:latin typeface="IBM Plex Sans" panose="020B0503050203000203" pitchFamily="34" charset="0"/>
              </a:defRPr>
            </a:lvl3pPr>
            <a:lvl4pPr>
              <a:defRPr sz="1800">
                <a:latin typeface="IBM Plex Sans" panose="020B0503050203000203" pitchFamily="34" charset="0"/>
              </a:defRPr>
            </a:lvl4pPr>
            <a:lvl5pPr>
              <a:defRPr sz="180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5A8BB448-A10B-677F-6368-B3E0FCFF0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3497" y="401307"/>
            <a:ext cx="942703" cy="23420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="0" i="0">
                <a:latin typeface="IBM Plex Sans" panose="020B0503050203000203" pitchFamily="34" charset="0"/>
              </a:defRPr>
            </a:lvl1pPr>
          </a:lstStyle>
          <a:p>
            <a:fld id="{7561425B-FAC1-CE41-8F0C-361E8A782B5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58CDFF6-3413-B68D-01E0-EB84F6686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81799" y="693314"/>
            <a:ext cx="472440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blue silhouette of people holding a globe&#10;&#10;AI-generated content may be incorrect.">
            <a:extLst>
              <a:ext uri="{FF2B5EF4-FFF2-40B4-BE49-F238E27FC236}">
                <a16:creationId xmlns:a16="http://schemas.microsoft.com/office/drawing/2014/main" id="{FC87038A-BB7B-D8EF-933C-2E1AA36128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4848" y="5836949"/>
            <a:ext cx="1093854" cy="7594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2F5D3F-FAD8-1AE1-EC44-B634B9CE221C}"/>
              </a:ext>
            </a:extLst>
          </p:cNvPr>
          <p:cNvSpPr txBox="1"/>
          <p:nvPr userDrawn="1"/>
        </p:nvSpPr>
        <p:spPr>
          <a:xfrm>
            <a:off x="7830820" y="6047373"/>
            <a:ext cx="338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solidFill>
                  <a:srgbClr val="233057"/>
                </a:solidFill>
                <a:latin typeface="IBM Plex Sans" panose="020B0503050203000203" pitchFamily="34" charset="0"/>
              </a:rPr>
              <a:t>#</a:t>
            </a:r>
            <a:r>
              <a:rPr lang="en-US" sz="1600" b="1">
                <a:solidFill>
                  <a:srgbClr val="205093"/>
                </a:solidFill>
                <a:latin typeface="IBM Plex Sans" panose="020B0503050203000203" pitchFamily="34" charset="0"/>
              </a:rPr>
              <a:t>GLOBE</a:t>
            </a:r>
            <a:r>
              <a:rPr lang="en-US" sz="1600" b="1">
                <a:solidFill>
                  <a:srgbClr val="233057"/>
                </a:solidFill>
                <a:latin typeface="IBM Plex Sans" panose="020B0503050203000203" pitchFamily="34" charset="0"/>
              </a:rPr>
              <a:t>Meeting2025</a:t>
            </a:r>
          </a:p>
        </p:txBody>
      </p:sp>
    </p:spTree>
    <p:extLst>
      <p:ext uri="{BB962C8B-B14F-4D97-AF65-F5344CB8AC3E}">
        <p14:creationId xmlns:p14="http://schemas.microsoft.com/office/powerpoint/2010/main" val="13795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272" userDrawn="1">
          <p15:clr>
            <a:srgbClr val="FBAE40"/>
          </p15:clr>
        </p15:guide>
        <p15:guide id="3" pos="7248" userDrawn="1">
          <p15:clr>
            <a:srgbClr val="FBAE40"/>
          </p15:clr>
        </p15:guide>
        <p15:guide id="4" orient="horz" pos="432" userDrawn="1">
          <p15:clr>
            <a:srgbClr val="FBAE40"/>
          </p15:clr>
        </p15:guide>
        <p15:guide id="5" pos="3940" userDrawn="1">
          <p15:clr>
            <a:srgbClr val="FBAE40"/>
          </p15:clr>
        </p15:guide>
        <p15:guide id="6" orient="horz" pos="2184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hoto and Lar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222B142-E494-1590-6900-9E90B9E5E2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BM Plex Sans" panose="020B0503050203000203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5A8BB448-A10B-677F-6368-B3E0FCFF0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3497" y="401307"/>
            <a:ext cx="942703" cy="23420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="0" i="0">
                <a:latin typeface="IBM Plex Sans" panose="020B0503050203000203" pitchFamily="34" charset="0"/>
              </a:defRPr>
            </a:lvl1pPr>
          </a:lstStyle>
          <a:p>
            <a:fld id="{7561425B-FAC1-CE41-8F0C-361E8A782B5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58CDFF6-3413-B68D-01E0-EB84F6686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81799" y="693314"/>
            <a:ext cx="472440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1344BEE-0534-0170-48D9-F98E902274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81800" y="1582233"/>
            <a:ext cx="4724400" cy="1293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6000" b="1" i="0">
                <a:solidFill>
                  <a:srgbClr val="205093"/>
                </a:solidFill>
                <a:latin typeface="IBM Plex Sans" panose="020B0503050203000203" pitchFamily="34" charset="0"/>
              </a:defRPr>
            </a:lvl1pPr>
            <a:lvl2pPr marL="457200" indent="0">
              <a:buNone/>
              <a:defRPr sz="6500">
                <a:latin typeface="Quicksand" pitchFamily="2" charset="77"/>
              </a:defRPr>
            </a:lvl2pPr>
            <a:lvl3pPr marL="914400" indent="0">
              <a:buNone/>
              <a:defRPr sz="6500">
                <a:latin typeface="Quicksand" pitchFamily="2" charset="77"/>
              </a:defRPr>
            </a:lvl3pPr>
            <a:lvl4pPr marL="1371600" indent="0">
              <a:buNone/>
              <a:defRPr sz="6500">
                <a:latin typeface="Quicksand" pitchFamily="2" charset="77"/>
              </a:defRPr>
            </a:lvl4pPr>
            <a:lvl5pPr marL="1828800" indent="0">
              <a:buNone/>
              <a:defRPr sz="6500">
                <a:latin typeface="Quicksand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5A3E2D1-6C8E-C249-F306-7D5FBD0501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81800" y="4337050"/>
            <a:ext cx="4724400" cy="1293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IBM Plex Sans" panose="020B0503050203000203" pitchFamily="34" charset="0"/>
              </a:defRPr>
            </a:lvl1pPr>
            <a:lvl2pPr marL="457200" indent="0">
              <a:buNone/>
              <a:defRPr sz="1800">
                <a:latin typeface="Quicksand" pitchFamily="2" charset="77"/>
              </a:defRPr>
            </a:lvl2pPr>
            <a:lvl3pPr marL="914400" indent="0">
              <a:buNone/>
              <a:defRPr sz="1800">
                <a:latin typeface="Quicksand" pitchFamily="2" charset="77"/>
              </a:defRPr>
            </a:lvl3pPr>
            <a:lvl4pPr marL="1371600" indent="0">
              <a:buNone/>
              <a:defRPr sz="1800">
                <a:latin typeface="Quicksand" pitchFamily="2" charset="77"/>
              </a:defRPr>
            </a:lvl4pPr>
            <a:lvl5pPr marL="1828800" indent="0">
              <a:buNone/>
              <a:defRPr sz="1800">
                <a:latin typeface="Quicksand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blue silhouette of people holding a globe&#10;&#10;AI-generated content may be incorrect.">
            <a:extLst>
              <a:ext uri="{FF2B5EF4-FFF2-40B4-BE49-F238E27FC236}">
                <a16:creationId xmlns:a16="http://schemas.microsoft.com/office/drawing/2014/main" id="{ED255982-0B47-9E61-4E09-A5B6E1B66A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4848" y="5836949"/>
            <a:ext cx="1093854" cy="7594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E2599F-ECA3-934A-632F-06CF4EBCE541}"/>
              </a:ext>
            </a:extLst>
          </p:cNvPr>
          <p:cNvSpPr txBox="1"/>
          <p:nvPr userDrawn="1"/>
        </p:nvSpPr>
        <p:spPr>
          <a:xfrm>
            <a:off x="7830820" y="6047373"/>
            <a:ext cx="338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solidFill>
                  <a:srgbClr val="233057"/>
                </a:solidFill>
                <a:latin typeface="IBM Plex Sans" panose="020B0503050203000203" pitchFamily="34" charset="0"/>
              </a:rPr>
              <a:t>#</a:t>
            </a:r>
            <a:r>
              <a:rPr lang="en-US" sz="1600" b="1">
                <a:solidFill>
                  <a:srgbClr val="205093"/>
                </a:solidFill>
                <a:latin typeface="IBM Plex Sans" panose="020B0503050203000203" pitchFamily="34" charset="0"/>
              </a:rPr>
              <a:t>GLOBE</a:t>
            </a:r>
            <a:r>
              <a:rPr lang="en-US" sz="1600" b="1">
                <a:solidFill>
                  <a:srgbClr val="233057"/>
                </a:solidFill>
                <a:latin typeface="IBM Plex Sans" panose="020B0503050203000203" pitchFamily="34" charset="0"/>
              </a:rPr>
              <a:t>Meeting2025</a:t>
            </a:r>
          </a:p>
        </p:txBody>
      </p:sp>
    </p:spTree>
    <p:extLst>
      <p:ext uri="{BB962C8B-B14F-4D97-AF65-F5344CB8AC3E}">
        <p14:creationId xmlns:p14="http://schemas.microsoft.com/office/powerpoint/2010/main" val="2039105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272" userDrawn="1">
          <p15:clr>
            <a:srgbClr val="FBAE40"/>
          </p15:clr>
        </p15:guide>
        <p15:guide id="3" pos="7248" userDrawn="1">
          <p15:clr>
            <a:srgbClr val="FBAE40"/>
          </p15:clr>
        </p15:guide>
        <p15:guide id="4" orient="horz" pos="432" userDrawn="1">
          <p15:clr>
            <a:srgbClr val="FBAE40"/>
          </p15:clr>
        </p15:guide>
        <p15:guide id="5" pos="3940" userDrawn="1">
          <p15:clr>
            <a:srgbClr val="FBAE40"/>
          </p15:clr>
        </p15:guide>
        <p15:guide id="6" orient="horz" pos="2184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Two Para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0217B8-478C-0C07-FB76-3E9B872C15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9948" y="2118459"/>
            <a:ext cx="5233852" cy="3776288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latin typeface="IBM Plex Sans" panose="020B0503050203000203" pitchFamily="34" charset="0"/>
              </a:defRPr>
            </a:lvl1pPr>
            <a:lvl2pPr>
              <a:defRPr sz="1800">
                <a:latin typeface="IBM Plex Sans" panose="020B0503050203000203" pitchFamily="34" charset="0"/>
              </a:defRPr>
            </a:lvl2pPr>
            <a:lvl3pPr>
              <a:defRPr sz="1800">
                <a:latin typeface="IBM Plex Sans" panose="020B0503050203000203" pitchFamily="34" charset="0"/>
              </a:defRPr>
            </a:lvl3pPr>
            <a:lvl4pPr>
              <a:defRPr sz="1800">
                <a:latin typeface="IBM Plex Sans" panose="020B0503050203000203" pitchFamily="34" charset="0"/>
              </a:defRPr>
            </a:lvl4pPr>
            <a:lvl5pPr>
              <a:defRPr sz="1800">
                <a:latin typeface="IBM Plex Sans" panose="020B0503050203000203" pitchFamily="34" charset="0"/>
              </a:defRPr>
            </a:lvl5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06D9A-2049-E3AA-78AF-A57BDE125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385990"/>
            <a:ext cx="3962400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latin typeface="IBM Plex Sans" panose="020B0503050203000203" pitchFamily="34" charset="0"/>
              </a:defRPr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9A2B9-BFA5-E52B-43D0-BD5C2DB75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3497" y="401307"/>
            <a:ext cx="942703" cy="23420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="0" i="0">
                <a:latin typeface="IBM Plex Sans" panose="020B0503050203000203" pitchFamily="34" charset="0"/>
              </a:defRPr>
            </a:lvl1pPr>
          </a:lstStyle>
          <a:p>
            <a:fld id="{7561425B-FAC1-CE41-8F0C-361E8A782B5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D8C1B68-E858-B8A1-C7F5-480E82485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85800" y="693314"/>
            <a:ext cx="108204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AE8AD3C0-8462-E38B-421A-120CD4EB0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018910"/>
            <a:ext cx="6733904" cy="1073423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>
              <a:defRPr sz="2800" b="0" i="0">
                <a:solidFill>
                  <a:srgbClr val="205093"/>
                </a:solidFill>
                <a:latin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B08C9495-3737-CAF2-A9E7-F2459C0C75C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85800" y="2118459"/>
            <a:ext cx="5233852" cy="3776288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latin typeface="IBM Plex Sans" panose="020B0503050203000203" pitchFamily="34" charset="0"/>
              </a:defRPr>
            </a:lvl1pPr>
            <a:lvl2pPr>
              <a:defRPr sz="1800">
                <a:latin typeface="IBM Plex Sans" panose="020B0503050203000203" pitchFamily="34" charset="0"/>
              </a:defRPr>
            </a:lvl2pPr>
            <a:lvl3pPr>
              <a:defRPr sz="1800">
                <a:latin typeface="IBM Plex Sans" panose="020B0503050203000203" pitchFamily="34" charset="0"/>
              </a:defRPr>
            </a:lvl3pPr>
            <a:lvl4pPr>
              <a:defRPr sz="1800">
                <a:latin typeface="IBM Plex Sans" panose="020B0503050203000203" pitchFamily="34" charset="0"/>
              </a:defRPr>
            </a:lvl4pPr>
            <a:lvl5pPr>
              <a:defRPr sz="1800">
                <a:latin typeface="IBM Plex Sans" panose="020B0503050203000203" pitchFamily="34" charset="0"/>
              </a:defRPr>
            </a:lvl5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A blue silhouette of people holding a globe&#10;&#10;AI-generated content may be incorrect.">
            <a:extLst>
              <a:ext uri="{FF2B5EF4-FFF2-40B4-BE49-F238E27FC236}">
                <a16:creationId xmlns:a16="http://schemas.microsoft.com/office/drawing/2014/main" id="{13F2DA11-F03C-99C2-08A0-238914169B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4848" y="5836949"/>
            <a:ext cx="1093854" cy="7594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8AE440-B0F7-C034-2A67-44189075F344}"/>
              </a:ext>
            </a:extLst>
          </p:cNvPr>
          <p:cNvSpPr txBox="1"/>
          <p:nvPr userDrawn="1"/>
        </p:nvSpPr>
        <p:spPr>
          <a:xfrm>
            <a:off x="7830820" y="6047373"/>
            <a:ext cx="3383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solidFill>
                  <a:srgbClr val="233057"/>
                </a:solidFill>
                <a:latin typeface="IBM Plex Sans" panose="020B0503050203000203" pitchFamily="34" charset="0"/>
              </a:rPr>
              <a:t>#</a:t>
            </a:r>
            <a:r>
              <a:rPr lang="en-US" sz="1600" b="1">
                <a:solidFill>
                  <a:srgbClr val="205093"/>
                </a:solidFill>
                <a:latin typeface="IBM Plex Sans" panose="020B0503050203000203" pitchFamily="34" charset="0"/>
              </a:rPr>
              <a:t>GLOBE</a:t>
            </a:r>
            <a:r>
              <a:rPr lang="en-US" sz="1600" b="1">
                <a:solidFill>
                  <a:srgbClr val="233057"/>
                </a:solidFill>
                <a:latin typeface="IBM Plex Sans" panose="020B0503050203000203" pitchFamily="34" charset="0"/>
              </a:rPr>
              <a:t>Meeting2025</a:t>
            </a:r>
          </a:p>
        </p:txBody>
      </p:sp>
    </p:spTree>
    <p:extLst>
      <p:ext uri="{BB962C8B-B14F-4D97-AF65-F5344CB8AC3E}">
        <p14:creationId xmlns:p14="http://schemas.microsoft.com/office/powerpoint/2010/main" val="180452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D3D229-2960-B982-189A-D5FFB4F6DCCB}"/>
              </a:ext>
            </a:extLst>
          </p:cNvPr>
          <p:cNvSpPr/>
          <p:nvPr userDrawn="1"/>
        </p:nvSpPr>
        <p:spPr>
          <a:xfrm>
            <a:off x="0" y="1805325"/>
            <a:ext cx="12192000" cy="5052675"/>
          </a:xfrm>
          <a:prstGeom prst="rect">
            <a:avLst/>
          </a:prstGeom>
          <a:solidFill>
            <a:srgbClr val="2330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IBM Plex Sans" panose="020B0503050203000203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06D9A-2049-E3AA-78AF-A57BDE125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385990"/>
            <a:ext cx="3962400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latin typeface="IBM Plex Sans" panose="020B0503050203000203" pitchFamily="34" charset="0"/>
              </a:defRPr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9A2B9-BFA5-E52B-43D0-BD5C2DB75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3497" y="401307"/>
            <a:ext cx="942703" cy="23420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="0" i="0">
                <a:latin typeface="IBM Plex Sans" panose="020B0503050203000203" pitchFamily="34" charset="0"/>
              </a:defRPr>
            </a:lvl1pPr>
          </a:lstStyle>
          <a:p>
            <a:fld id="{7561425B-FAC1-CE41-8F0C-361E8A782B5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D8C1B68-E858-B8A1-C7F5-480E82485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85800" y="693314"/>
            <a:ext cx="108204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AE8AD3C0-8462-E38B-421A-120CD4EB0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018911"/>
            <a:ext cx="6733904" cy="365126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>
              <a:defRPr sz="2800" b="0" i="0">
                <a:solidFill>
                  <a:srgbClr val="205093"/>
                </a:solidFill>
                <a:latin typeface="IBM Plex Sans" panose="020B050305020300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40345E18-5D3B-A9EF-1CE8-ED4E2A40188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85800" y="2360127"/>
            <a:ext cx="5233852" cy="3842961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bg1"/>
                </a:solidFill>
                <a:latin typeface="IBM Plex Sans" panose="020B0503050203000203" pitchFamily="34" charset="0"/>
              </a:defRPr>
            </a:lvl1pPr>
            <a:lvl2pPr>
              <a:defRPr sz="1800">
                <a:solidFill>
                  <a:schemeClr val="bg1"/>
                </a:solidFill>
                <a:latin typeface="IBM Plex Sans" panose="020B0503050203000203" pitchFamily="34" charset="0"/>
              </a:defRPr>
            </a:lvl2pPr>
            <a:lvl3pPr>
              <a:defRPr sz="1800">
                <a:solidFill>
                  <a:schemeClr val="bg1"/>
                </a:solidFill>
                <a:latin typeface="IBM Plex Sans" panose="020B0503050203000203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IBM Plex Sans" panose="020B0503050203000203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IBM Plex Sans" panose="020B0503050203000203" pitchFamily="34" charset="0"/>
              </a:defRPr>
            </a:lvl5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F86A6C4-2205-6F1A-5B2F-B3EE2A5D5A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2378075"/>
            <a:ext cx="5410200" cy="38242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IBM Plex Sans" panose="020B05030502030002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48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-Title Slide_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223F685-32FA-715B-F6F7-970A62A04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6476" y="0"/>
            <a:ext cx="12208476" cy="6858000"/>
          </a:xfrm>
          <a:prstGeom prst="rect">
            <a:avLst/>
          </a:prstGeom>
          <a:solidFill>
            <a:srgbClr val="2330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26091D8-9A6B-B4CD-60BE-0AE17F5635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871" y="2480139"/>
            <a:ext cx="6326009" cy="987055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>
            <a:lvl1pPr algn="l">
              <a:defRPr sz="3200" b="0" i="0">
                <a:solidFill>
                  <a:schemeClr val="bg1"/>
                </a:solidFill>
                <a:latin typeface="IBM Plex Sans" panose="020B0503050203000203" pitchFamily="34" charset="0"/>
                <a:ea typeface="Carbona Variable Regular Medium" pitchFamily="2" charset="77"/>
              </a:defRPr>
            </a:lvl1pPr>
          </a:lstStyle>
          <a:p>
            <a:r>
              <a:rPr lang="en-US"/>
              <a:t>THANK YOU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540C0B0-D1B5-C65E-F8E5-25526F8C3978}"/>
              </a:ext>
            </a:extLst>
          </p:cNvPr>
          <p:cNvGrpSpPr/>
          <p:nvPr userDrawn="1"/>
        </p:nvGrpSpPr>
        <p:grpSpPr>
          <a:xfrm>
            <a:off x="3695700" y="6081687"/>
            <a:ext cx="4199839" cy="688230"/>
            <a:chOff x="3695700" y="6081687"/>
            <a:chExt cx="4199839" cy="68823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8819FA0-9C31-F9F0-9B17-50AC15B4A005}"/>
                </a:ext>
              </a:extLst>
            </p:cNvPr>
            <p:cNvSpPr txBox="1"/>
            <p:nvPr userDrawn="1"/>
          </p:nvSpPr>
          <p:spPr>
            <a:xfrm>
              <a:off x="3695700" y="6289183"/>
              <a:ext cx="23167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  <a:latin typeface="IBM Plex Sans" panose="020B0503050203000203" pitchFamily="34" charset="0"/>
                </a:rPr>
                <a:t>Sponsored</a:t>
              </a:r>
              <a:r>
                <a:rPr lang="en-US" sz="1200" b="0" i="0">
                  <a:solidFill>
                    <a:schemeClr val="bg1"/>
                  </a:solidFill>
                  <a:latin typeface="IBM Plex Sans" panose="020B0503050203000203" pitchFamily="34" charset="0"/>
                </a:rPr>
                <a:t> by: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CDB7759-20CE-8433-541D-5C5711EDB17E}"/>
                </a:ext>
              </a:extLst>
            </p:cNvPr>
            <p:cNvSpPr txBox="1"/>
            <p:nvPr userDrawn="1"/>
          </p:nvSpPr>
          <p:spPr>
            <a:xfrm>
              <a:off x="5317618" y="6289183"/>
              <a:ext cx="23167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i="0">
                  <a:solidFill>
                    <a:schemeClr val="bg1"/>
                  </a:solidFill>
                  <a:latin typeface="IBM Plex Sans" panose="020B0503050203000203" pitchFamily="34" charset="0"/>
                </a:rPr>
                <a:t>Supported by: </a:t>
              </a:r>
            </a:p>
          </p:txBody>
        </p:sp>
        <p:pic>
          <p:nvPicPr>
            <p:cNvPr id="9" name="Picture 10" descr="NSF Logo">
              <a:extLst>
                <a:ext uri="{FF2B5EF4-FFF2-40B4-BE49-F238E27FC236}">
                  <a16:creationId xmlns:a16="http://schemas.microsoft.com/office/drawing/2014/main" id="{96937103-D471-C62D-8D83-BAB03995089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6419933" y="6169770"/>
              <a:ext cx="512064" cy="512064"/>
            </a:xfrm>
            <a:prstGeom prst="rect">
              <a:avLst/>
            </a:prstGeom>
          </p:spPr>
        </p:pic>
        <p:pic>
          <p:nvPicPr>
            <p:cNvPr id="11" name="Picture 4" descr="About the NOAA emblem and logo | National Oceanic and ...">
              <a:extLst>
                <a:ext uri="{FF2B5EF4-FFF2-40B4-BE49-F238E27FC236}">
                  <a16:creationId xmlns:a16="http://schemas.microsoft.com/office/drawing/2014/main" id="{E8EF5AF2-F42B-5669-069A-AE1FA829EFE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9700" y="6197811"/>
              <a:ext cx="455982" cy="455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0EA65947-85C9-68D1-CA9C-A0F49C28075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9557" y="6197706"/>
              <a:ext cx="455982" cy="4561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9" descr="A logo with white text and red swoosh&#10;&#10;AI-generated content may be incorrect.">
              <a:extLst>
                <a:ext uri="{FF2B5EF4-FFF2-40B4-BE49-F238E27FC236}">
                  <a16:creationId xmlns:a16="http://schemas.microsoft.com/office/drawing/2014/main" id="{000AEDC5-5894-09EE-2C16-492E17E0BC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96542" y="6081687"/>
              <a:ext cx="688230" cy="688230"/>
            </a:xfrm>
            <a:prstGeom prst="rect">
              <a:avLst/>
            </a:prstGeom>
          </p:spPr>
        </p:pic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409F77-8B4D-A1A6-8239-6549EAC1337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4871" y="5295234"/>
            <a:ext cx="9001125" cy="3286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Disclaimer text goes here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9A6FECFD-6781-5742-BC8F-EBEE4E53418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14871" y="3820551"/>
            <a:ext cx="9001125" cy="3286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  <a:latin typeface="IBM Plex Sans" panose="020B0503050203000203" pitchFamily="34" charset="0"/>
              </a:rPr>
              <a:t>Add some additional text here</a:t>
            </a:r>
            <a:endParaRPr lang="en-US" b="1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210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2328" userDrawn="1">
          <p15:clr>
            <a:srgbClr val="FBAE40"/>
          </p15:clr>
        </p15:guide>
        <p15:guide id="3" pos="432" userDrawn="1">
          <p15:clr>
            <a:srgbClr val="FBAE40"/>
          </p15:clr>
        </p15:guide>
        <p15:guide id="4" pos="7224" userDrawn="1">
          <p15:clr>
            <a:srgbClr val="FBAE40"/>
          </p15:clr>
        </p15:guide>
        <p15:guide id="5" orient="horz" pos="86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-Title Slide_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660498F-9E21-A703-3A9E-C9FAF65747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26091D8-9A6B-B4CD-60BE-0AE17F5635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13010" y="778212"/>
            <a:ext cx="6326009" cy="987055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>
            <a:lvl1pPr algn="ctr">
              <a:defRPr sz="3200" b="0" i="0">
                <a:solidFill>
                  <a:schemeClr val="bg1"/>
                </a:solidFill>
                <a:latin typeface="IBM Plex Sans" panose="020B0503050203000203" pitchFamily="34" charset="0"/>
                <a:ea typeface="Carbona Variable Regular Medium" pitchFamily="2" charset="77"/>
              </a:defRPr>
            </a:lvl1pPr>
          </a:lstStyle>
          <a:p>
            <a:r>
              <a:rPr lang="en-US"/>
              <a:t>THANK YOU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540C0B0-D1B5-C65E-F8E5-25526F8C3978}"/>
              </a:ext>
            </a:extLst>
          </p:cNvPr>
          <p:cNvGrpSpPr/>
          <p:nvPr userDrawn="1"/>
        </p:nvGrpSpPr>
        <p:grpSpPr>
          <a:xfrm>
            <a:off x="7794964" y="6169770"/>
            <a:ext cx="4199839" cy="688230"/>
            <a:chOff x="3695700" y="6081687"/>
            <a:chExt cx="4199839" cy="68823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8819FA0-9C31-F9F0-9B17-50AC15B4A005}"/>
                </a:ext>
              </a:extLst>
            </p:cNvPr>
            <p:cNvSpPr txBox="1"/>
            <p:nvPr userDrawn="1"/>
          </p:nvSpPr>
          <p:spPr>
            <a:xfrm>
              <a:off x="3695700" y="6289183"/>
              <a:ext cx="23167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  <a:latin typeface="IBM Plex Sans" panose="020B0503050203000203" pitchFamily="34" charset="0"/>
                </a:rPr>
                <a:t>Sponsored</a:t>
              </a:r>
              <a:r>
                <a:rPr lang="en-US" sz="1200" b="0" i="0">
                  <a:solidFill>
                    <a:schemeClr val="bg1"/>
                  </a:solidFill>
                  <a:latin typeface="IBM Plex Sans" panose="020B0503050203000203" pitchFamily="34" charset="0"/>
                </a:rPr>
                <a:t> by: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CDB7759-20CE-8433-541D-5C5711EDB17E}"/>
                </a:ext>
              </a:extLst>
            </p:cNvPr>
            <p:cNvSpPr txBox="1"/>
            <p:nvPr userDrawn="1"/>
          </p:nvSpPr>
          <p:spPr>
            <a:xfrm>
              <a:off x="5317618" y="6289183"/>
              <a:ext cx="23167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i="0">
                  <a:solidFill>
                    <a:schemeClr val="bg1"/>
                  </a:solidFill>
                  <a:latin typeface="IBM Plex Sans" panose="020B0503050203000203" pitchFamily="34" charset="0"/>
                </a:rPr>
                <a:t>Supported by: </a:t>
              </a:r>
            </a:p>
          </p:txBody>
        </p:sp>
        <p:pic>
          <p:nvPicPr>
            <p:cNvPr id="9" name="Picture 10" descr="NSF Logo">
              <a:extLst>
                <a:ext uri="{FF2B5EF4-FFF2-40B4-BE49-F238E27FC236}">
                  <a16:creationId xmlns:a16="http://schemas.microsoft.com/office/drawing/2014/main" id="{96937103-D471-C62D-8D83-BAB03995089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6419933" y="6169770"/>
              <a:ext cx="512064" cy="512064"/>
            </a:xfrm>
            <a:prstGeom prst="rect">
              <a:avLst/>
            </a:prstGeom>
          </p:spPr>
        </p:pic>
        <p:pic>
          <p:nvPicPr>
            <p:cNvPr id="11" name="Picture 4" descr="About the NOAA emblem and logo | National Oceanic and ...">
              <a:extLst>
                <a:ext uri="{FF2B5EF4-FFF2-40B4-BE49-F238E27FC236}">
                  <a16:creationId xmlns:a16="http://schemas.microsoft.com/office/drawing/2014/main" id="{E8EF5AF2-F42B-5669-069A-AE1FA829EFE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9700" y="6197811"/>
              <a:ext cx="455982" cy="455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0EA65947-85C9-68D1-CA9C-A0F49C28075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9557" y="6197706"/>
              <a:ext cx="455982" cy="4561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9" descr="A logo with white text and red swoosh&#10;&#10;AI-generated content may be incorrect.">
              <a:extLst>
                <a:ext uri="{FF2B5EF4-FFF2-40B4-BE49-F238E27FC236}">
                  <a16:creationId xmlns:a16="http://schemas.microsoft.com/office/drawing/2014/main" id="{000AEDC5-5894-09EE-2C16-492E17E0BC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96542" y="6081687"/>
              <a:ext cx="688230" cy="688230"/>
            </a:xfrm>
            <a:prstGeom prst="rect">
              <a:avLst/>
            </a:prstGeom>
          </p:spPr>
        </p:pic>
      </p:grp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F07A84D7-B43B-C1FE-EC15-7AE84C841ED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313011" y="4764121"/>
            <a:ext cx="7545490" cy="3286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Disclaimer text goes here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EB527227-5A9C-9B65-4AE2-A4EC8F11D75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13010" y="2319286"/>
            <a:ext cx="6326009" cy="13677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  <a:latin typeface="IBM Plex Sans" panose="020B0503050203000203" pitchFamily="34" charset="0"/>
              </a:rPr>
              <a:t>Add some additional text here</a:t>
            </a:r>
            <a:endParaRPr lang="en-US" b="1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85C77D9-BE94-A604-F232-B347564AA3C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3086" y="5465982"/>
            <a:ext cx="50419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930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2328">
          <p15:clr>
            <a:srgbClr val="FBAE40"/>
          </p15:clr>
        </p15:guide>
        <p15:guide id="3" pos="432">
          <p15:clr>
            <a:srgbClr val="FBAE40"/>
          </p15:clr>
        </p15:guide>
        <p15:guide id="4" pos="7224">
          <p15:clr>
            <a:srgbClr val="FBAE40"/>
          </p15:clr>
        </p15:guide>
        <p15:guide id="5" orient="horz" pos="86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3352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9911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71" r:id="rId3"/>
    <p:sldLayoutId id="2147483665" r:id="rId4"/>
    <p:sldLayoutId id="2147483668" r:id="rId5"/>
    <p:sldLayoutId id="2147483650" r:id="rId6"/>
    <p:sldLayoutId id="2147483672" r:id="rId7"/>
    <p:sldLayoutId id="2147483652" r:id="rId8"/>
    <p:sldLayoutId id="2147483667" r:id="rId9"/>
    <p:sldLayoutId id="2147483674" r:id="rId10"/>
    <p:sldLayoutId id="2147483675" r:id="rId11"/>
    <p:sldLayoutId id="214748365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7248" userDrawn="1">
          <p15:clr>
            <a:srgbClr val="F26B43"/>
          </p15:clr>
        </p15:guide>
        <p15:guide id="3" pos="432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3.sv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62.jpeg"/><Relationship Id="rId18" Type="http://schemas.openxmlformats.org/officeDocument/2006/relationships/image" Target="../media/image67.jpeg"/><Relationship Id="rId26" Type="http://schemas.openxmlformats.org/officeDocument/2006/relationships/image" Target="../media/image75.jpeg"/><Relationship Id="rId3" Type="http://schemas.openxmlformats.org/officeDocument/2006/relationships/image" Target="../media/image52.jpeg"/><Relationship Id="rId21" Type="http://schemas.openxmlformats.org/officeDocument/2006/relationships/image" Target="../media/image70.jpeg"/><Relationship Id="rId7" Type="http://schemas.openxmlformats.org/officeDocument/2006/relationships/image" Target="../media/image56.jpeg"/><Relationship Id="rId12" Type="http://schemas.openxmlformats.org/officeDocument/2006/relationships/image" Target="../media/image61.jpeg"/><Relationship Id="rId17" Type="http://schemas.openxmlformats.org/officeDocument/2006/relationships/image" Target="../media/image66.jpeg"/><Relationship Id="rId25" Type="http://schemas.openxmlformats.org/officeDocument/2006/relationships/image" Target="../media/image74.jpe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65.jpeg"/><Relationship Id="rId20" Type="http://schemas.openxmlformats.org/officeDocument/2006/relationships/image" Target="../media/image6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jpeg"/><Relationship Id="rId11" Type="http://schemas.openxmlformats.org/officeDocument/2006/relationships/image" Target="../media/image60.jpeg"/><Relationship Id="rId24" Type="http://schemas.openxmlformats.org/officeDocument/2006/relationships/image" Target="../media/image73.jpeg"/><Relationship Id="rId5" Type="http://schemas.openxmlformats.org/officeDocument/2006/relationships/image" Target="../media/image54.jpeg"/><Relationship Id="rId15" Type="http://schemas.openxmlformats.org/officeDocument/2006/relationships/image" Target="../media/image64.jpeg"/><Relationship Id="rId23" Type="http://schemas.openxmlformats.org/officeDocument/2006/relationships/image" Target="../media/image72.jpeg"/><Relationship Id="rId10" Type="http://schemas.openxmlformats.org/officeDocument/2006/relationships/image" Target="../media/image59.jpeg"/><Relationship Id="rId19" Type="http://schemas.openxmlformats.org/officeDocument/2006/relationships/image" Target="../media/image68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Relationship Id="rId14" Type="http://schemas.openxmlformats.org/officeDocument/2006/relationships/image" Target="../media/image63.jpeg"/><Relationship Id="rId22" Type="http://schemas.openxmlformats.org/officeDocument/2006/relationships/image" Target="../media/image71.jpe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7.svg"/><Relationship Id="rId18" Type="http://schemas.openxmlformats.org/officeDocument/2006/relationships/image" Target="../media/image92.svg"/><Relationship Id="rId26" Type="http://schemas.openxmlformats.org/officeDocument/2006/relationships/image" Target="../media/image100.svg"/><Relationship Id="rId3" Type="http://schemas.openxmlformats.org/officeDocument/2006/relationships/image" Target="../media/image77.svg"/><Relationship Id="rId21" Type="http://schemas.openxmlformats.org/officeDocument/2006/relationships/image" Target="../media/image95.svg"/><Relationship Id="rId34" Type="http://schemas.openxmlformats.org/officeDocument/2006/relationships/image" Target="../media/image108.svg"/><Relationship Id="rId7" Type="http://schemas.openxmlformats.org/officeDocument/2006/relationships/image" Target="../media/image81.svg"/><Relationship Id="rId12" Type="http://schemas.openxmlformats.org/officeDocument/2006/relationships/image" Target="../media/image86.svg"/><Relationship Id="rId17" Type="http://schemas.openxmlformats.org/officeDocument/2006/relationships/image" Target="../media/image91.svg"/><Relationship Id="rId25" Type="http://schemas.openxmlformats.org/officeDocument/2006/relationships/image" Target="../media/image99.svg"/><Relationship Id="rId33" Type="http://schemas.openxmlformats.org/officeDocument/2006/relationships/image" Target="../media/image107.svg"/><Relationship Id="rId2" Type="http://schemas.openxmlformats.org/officeDocument/2006/relationships/image" Target="../media/image76.svg"/><Relationship Id="rId16" Type="http://schemas.openxmlformats.org/officeDocument/2006/relationships/image" Target="../media/image90.svg"/><Relationship Id="rId20" Type="http://schemas.openxmlformats.org/officeDocument/2006/relationships/image" Target="../media/image94.svg"/><Relationship Id="rId29" Type="http://schemas.openxmlformats.org/officeDocument/2006/relationships/image" Target="../media/image103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0.svg"/><Relationship Id="rId11" Type="http://schemas.openxmlformats.org/officeDocument/2006/relationships/image" Target="../media/image85.svg"/><Relationship Id="rId24" Type="http://schemas.openxmlformats.org/officeDocument/2006/relationships/image" Target="../media/image98.svg"/><Relationship Id="rId32" Type="http://schemas.openxmlformats.org/officeDocument/2006/relationships/image" Target="../media/image106.svg"/><Relationship Id="rId5" Type="http://schemas.openxmlformats.org/officeDocument/2006/relationships/image" Target="../media/image79.svg"/><Relationship Id="rId15" Type="http://schemas.openxmlformats.org/officeDocument/2006/relationships/image" Target="../media/image89.svg"/><Relationship Id="rId23" Type="http://schemas.openxmlformats.org/officeDocument/2006/relationships/image" Target="../media/image97.svg"/><Relationship Id="rId28" Type="http://schemas.openxmlformats.org/officeDocument/2006/relationships/image" Target="../media/image102.svg"/><Relationship Id="rId36" Type="http://schemas.openxmlformats.org/officeDocument/2006/relationships/image" Target="../media/image110.svg"/><Relationship Id="rId10" Type="http://schemas.openxmlformats.org/officeDocument/2006/relationships/image" Target="../media/image84.svg"/><Relationship Id="rId19" Type="http://schemas.openxmlformats.org/officeDocument/2006/relationships/image" Target="../media/image93.svg"/><Relationship Id="rId31" Type="http://schemas.openxmlformats.org/officeDocument/2006/relationships/image" Target="../media/image105.svg"/><Relationship Id="rId4" Type="http://schemas.openxmlformats.org/officeDocument/2006/relationships/image" Target="../media/image78.svg"/><Relationship Id="rId9" Type="http://schemas.openxmlformats.org/officeDocument/2006/relationships/image" Target="../media/image83.svg"/><Relationship Id="rId14" Type="http://schemas.openxmlformats.org/officeDocument/2006/relationships/image" Target="../media/image88.svg"/><Relationship Id="rId22" Type="http://schemas.openxmlformats.org/officeDocument/2006/relationships/image" Target="../media/image96.svg"/><Relationship Id="rId27" Type="http://schemas.openxmlformats.org/officeDocument/2006/relationships/image" Target="../media/image101.svg"/><Relationship Id="rId30" Type="http://schemas.openxmlformats.org/officeDocument/2006/relationships/image" Target="../media/image104.svg"/><Relationship Id="rId35" Type="http://schemas.openxmlformats.org/officeDocument/2006/relationships/image" Target="../media/image109.svg"/><Relationship Id="rId8" Type="http://schemas.openxmlformats.org/officeDocument/2006/relationships/image" Target="../media/image8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/>
          <p:nvPr/>
        </p:nvSpPr>
        <p:spPr>
          <a:xfrm>
            <a:off x="777240" y="160020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200" b="1" kern="0" spc="300">
                <a:solidFill>
                  <a:srgbClr val="205093"/>
                </a:solidFill>
                <a:latin typeface="Calibri"/>
                <a:ea typeface="Calibri"/>
                <a:cs typeface="Calibri"/>
              </a:rPr>
              <a:t>SECTION TITLE/ ADD TEXT HERE</a:t>
            </a:r>
            <a:endParaRPr lang="en-US" sz="1200">
              <a:latin typeface="Calibri"/>
              <a:ea typeface="Calibri"/>
              <a:cs typeface="Calibri"/>
            </a:endParaRPr>
          </a:p>
        </p:txBody>
      </p:sp>
      <p:sp>
        <p:nvSpPr>
          <p:cNvPr id="6" name="Text 2"/>
          <p:cNvSpPr/>
          <p:nvPr/>
        </p:nvSpPr>
        <p:spPr>
          <a:xfrm>
            <a:off x="731520" y="2011680"/>
            <a:ext cx="58521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4200"/>
              </a:lnSpc>
              <a:buNone/>
            </a:pPr>
            <a:r>
              <a:rPr lang="en-US" sz="3800" b="1">
                <a:solidFill>
                  <a:srgbClr val="2330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Title and second line</a:t>
            </a:r>
            <a:endParaRPr lang="en-US" sz="3800"/>
          </a:p>
          <a:p>
            <a:pPr marL="0" indent="0">
              <a:lnSpc>
                <a:spcPts val="4200"/>
              </a:lnSpc>
              <a:buNone/>
            </a:pPr>
            <a:r>
              <a:rPr lang="en-US" sz="3800" b="1">
                <a:solidFill>
                  <a:srgbClr val="2330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 presentation title here</a:t>
            </a:r>
            <a:endParaRPr lang="en-US" sz="3800"/>
          </a:p>
        </p:txBody>
      </p:sp>
      <p:sp>
        <p:nvSpPr>
          <p:cNvPr id="7" name="Shape 3"/>
          <p:cNvSpPr/>
          <p:nvPr/>
        </p:nvSpPr>
        <p:spPr>
          <a:xfrm>
            <a:off x="777240" y="4058107"/>
            <a:ext cx="1828800" cy="21946"/>
          </a:xfrm>
          <a:prstGeom prst="rect">
            <a:avLst/>
          </a:prstGeom>
          <a:solidFill>
            <a:srgbClr val="5092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4"/>
          <p:cNvSpPr/>
          <p:nvPr/>
        </p:nvSpPr>
        <p:spPr>
          <a:xfrm>
            <a:off x="777240" y="42519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Presenter Name</a:t>
            </a:r>
            <a:endParaRPr lang="en-US" sz="1800"/>
          </a:p>
        </p:txBody>
      </p:sp>
      <p:sp>
        <p:nvSpPr>
          <p:cNvPr id="9" name="Text 5"/>
          <p:cNvSpPr/>
          <p:nvPr/>
        </p:nvSpPr>
        <p:spPr>
          <a:xfrm>
            <a:off x="777240" y="46634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/ Organization  ·  Month Day, 2026</a:t>
            </a:r>
            <a:endParaRPr lang="en-US" sz="1500"/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7C5A852C-C459-28BB-63EE-3FB88221252F}"/>
              </a:ext>
            </a:extLst>
          </p:cNvPr>
          <p:cNvSpPr txBox="1"/>
          <p:nvPr/>
        </p:nvSpPr>
        <p:spPr>
          <a:xfrm>
            <a:off x="703944" y="6213078"/>
            <a:ext cx="2316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tx1"/>
                </a:solidFill>
                <a:latin typeface="IBM Plex Sans" panose="020B0503050203000203" pitchFamily="34" charset="0"/>
              </a:rPr>
              <a:t>Sponsored by: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92E63CBA-9773-F2B2-CDDF-EFB349F8CB4F}"/>
              </a:ext>
            </a:extLst>
          </p:cNvPr>
          <p:cNvSpPr txBox="1"/>
          <p:nvPr/>
        </p:nvSpPr>
        <p:spPr>
          <a:xfrm>
            <a:off x="2325862" y="6213078"/>
            <a:ext cx="2316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latin typeface="IBM Plex Sans" panose="020B0503050203000203" pitchFamily="34" charset="0"/>
              </a:rPr>
              <a:t>Supported by: </a:t>
            </a:r>
          </a:p>
        </p:txBody>
      </p:sp>
      <p:pic>
        <p:nvPicPr>
          <p:cNvPr id="12" name="Graphic 11" descr="NSF Logo">
            <a:extLst>
              <a:ext uri="{FF2B5EF4-FFF2-40B4-BE49-F238E27FC236}">
                <a16:creationId xmlns:a16="http://schemas.microsoft.com/office/drawing/2014/main" id="{CF02AC96-C4B5-C84D-E5E0-9772E4C8E3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428177" y="6093665"/>
            <a:ext cx="512064" cy="512064"/>
          </a:xfrm>
          <a:prstGeom prst="rect">
            <a:avLst/>
          </a:prstGeom>
        </p:spPr>
      </p:pic>
      <p:pic>
        <p:nvPicPr>
          <p:cNvPr id="13" name="Picture 12" descr="About the NOAA emblem and logo | National Oceanic and ...">
            <a:extLst>
              <a:ext uri="{FF2B5EF4-FFF2-40B4-BE49-F238E27FC236}">
                <a16:creationId xmlns:a16="http://schemas.microsoft.com/office/drawing/2014/main" id="{637E810B-374A-A7AD-60B7-B6914AB18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7944" y="6121706"/>
            <a:ext cx="455982" cy="45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B173983-D35A-7636-8516-D541476E4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7801" y="6121601"/>
            <a:ext cx="455982" cy="45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logo with white text and red swoosh&#10;&#10;AI-generated content may be incorrect.">
            <a:extLst>
              <a:ext uri="{FF2B5EF4-FFF2-40B4-BE49-F238E27FC236}">
                <a16:creationId xmlns:a16="http://schemas.microsoft.com/office/drawing/2014/main" id="{C4342CCF-51FE-4060-DB46-AEAC5FDC2CF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4786" y="6005582"/>
            <a:ext cx="688230" cy="68823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1A814C1-9C46-D2B6-DDCA-5F93E2ED3B8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84716" y="0"/>
            <a:ext cx="5330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502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>
                <a:solidFill>
                  <a:srgbClr val="509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TITLE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731520" y="777240"/>
            <a:ext cx="7315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>
                <a:solidFill>
                  <a:srgbClr val="2330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Agenda</a:t>
            </a:r>
            <a:endParaRPr lang="en-US" sz="4000"/>
          </a:p>
        </p:txBody>
      </p:sp>
      <p:sp>
        <p:nvSpPr>
          <p:cNvPr id="4" name="Shape 2"/>
          <p:cNvSpPr/>
          <p:nvPr/>
        </p:nvSpPr>
        <p:spPr>
          <a:xfrm>
            <a:off x="777240" y="1874520"/>
            <a:ext cx="5074920" cy="822960"/>
          </a:xfrm>
          <a:prstGeom prst="roundRect">
            <a:avLst>
              <a:gd name="adj" fmla="val 8889"/>
            </a:avLst>
          </a:prstGeom>
          <a:solidFill>
            <a:srgbClr val="F4F6FB"/>
          </a:solidFill>
          <a:ln w="12700">
            <a:solidFill>
              <a:srgbClr val="D9D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1874520"/>
            <a:ext cx="1051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2050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9:00</a:t>
            </a:r>
            <a:endParaRPr lang="en-US" sz="2000"/>
          </a:p>
        </p:txBody>
      </p:sp>
      <p:sp>
        <p:nvSpPr>
          <p:cNvPr id="6" name="Shape 4"/>
          <p:cNvSpPr/>
          <p:nvPr/>
        </p:nvSpPr>
        <p:spPr>
          <a:xfrm>
            <a:off x="2103120" y="2039112"/>
            <a:ext cx="10973" cy="493776"/>
          </a:xfrm>
          <a:prstGeom prst="rect">
            <a:avLst/>
          </a:prstGeom>
          <a:solidFill>
            <a:srgbClr val="D9DE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286000" y="1874520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 &amp; opening remarks</a:t>
            </a:r>
            <a:endParaRPr lang="en-US" sz="1700"/>
          </a:p>
        </p:txBody>
      </p:sp>
      <p:sp>
        <p:nvSpPr>
          <p:cNvPr id="8" name="Shape 6"/>
          <p:cNvSpPr/>
          <p:nvPr/>
        </p:nvSpPr>
        <p:spPr>
          <a:xfrm>
            <a:off x="777240" y="2898648"/>
            <a:ext cx="5074920" cy="822960"/>
          </a:xfrm>
          <a:prstGeom prst="roundRect">
            <a:avLst>
              <a:gd name="adj" fmla="val 8889"/>
            </a:avLst>
          </a:prstGeom>
          <a:solidFill>
            <a:srgbClr val="F4F6FB"/>
          </a:solidFill>
          <a:ln w="12700">
            <a:solidFill>
              <a:srgbClr val="D9D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60120" y="2898648"/>
            <a:ext cx="1051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2050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9:20</a:t>
            </a:r>
            <a:endParaRPr lang="en-US" sz="2000"/>
          </a:p>
        </p:txBody>
      </p:sp>
      <p:sp>
        <p:nvSpPr>
          <p:cNvPr id="10" name="Shape 8"/>
          <p:cNvSpPr/>
          <p:nvPr/>
        </p:nvSpPr>
        <p:spPr>
          <a:xfrm>
            <a:off x="2103120" y="3063240"/>
            <a:ext cx="10973" cy="493776"/>
          </a:xfrm>
          <a:prstGeom prst="rect">
            <a:avLst/>
          </a:prstGeom>
          <a:solidFill>
            <a:srgbClr val="D9DE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286000" y="2898648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overview and goals</a:t>
            </a:r>
            <a:endParaRPr lang="en-US" sz="1700"/>
          </a:p>
        </p:txBody>
      </p:sp>
      <p:sp>
        <p:nvSpPr>
          <p:cNvPr id="12" name="Shape 10"/>
          <p:cNvSpPr/>
          <p:nvPr/>
        </p:nvSpPr>
        <p:spPr>
          <a:xfrm>
            <a:off x="777240" y="3922776"/>
            <a:ext cx="5074920" cy="822960"/>
          </a:xfrm>
          <a:prstGeom prst="roundRect">
            <a:avLst>
              <a:gd name="adj" fmla="val 8889"/>
            </a:avLst>
          </a:prstGeom>
          <a:solidFill>
            <a:srgbClr val="F4F6FB"/>
          </a:solidFill>
          <a:ln w="12700">
            <a:solidFill>
              <a:srgbClr val="D9D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0120" y="3922776"/>
            <a:ext cx="1051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2050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9:50</a:t>
            </a:r>
            <a:endParaRPr lang="en-US" sz="2000"/>
          </a:p>
        </p:txBody>
      </p:sp>
      <p:sp>
        <p:nvSpPr>
          <p:cNvPr id="14" name="Shape 12"/>
          <p:cNvSpPr/>
          <p:nvPr/>
        </p:nvSpPr>
        <p:spPr>
          <a:xfrm>
            <a:off x="2103120" y="4087368"/>
            <a:ext cx="10973" cy="493776"/>
          </a:xfrm>
          <a:prstGeom prst="rect">
            <a:avLst/>
          </a:prstGeom>
          <a:solidFill>
            <a:srgbClr val="D9DE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286000" y="3922776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highlights</a:t>
            </a:r>
            <a:endParaRPr lang="en-US" sz="1700"/>
          </a:p>
        </p:txBody>
      </p:sp>
      <p:sp>
        <p:nvSpPr>
          <p:cNvPr id="16" name="Shape 14"/>
          <p:cNvSpPr/>
          <p:nvPr/>
        </p:nvSpPr>
        <p:spPr>
          <a:xfrm>
            <a:off x="777240" y="4946904"/>
            <a:ext cx="5074920" cy="822960"/>
          </a:xfrm>
          <a:prstGeom prst="roundRect">
            <a:avLst>
              <a:gd name="adj" fmla="val 8889"/>
            </a:avLst>
          </a:prstGeom>
          <a:solidFill>
            <a:srgbClr val="F4F6FB"/>
          </a:solidFill>
          <a:ln w="12700">
            <a:solidFill>
              <a:srgbClr val="D9D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60120" y="4946904"/>
            <a:ext cx="1051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2050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10:20</a:t>
            </a:r>
            <a:endParaRPr lang="en-US" sz="2000"/>
          </a:p>
        </p:txBody>
      </p:sp>
      <p:sp>
        <p:nvSpPr>
          <p:cNvPr id="18" name="Shape 16"/>
          <p:cNvSpPr/>
          <p:nvPr/>
        </p:nvSpPr>
        <p:spPr>
          <a:xfrm>
            <a:off x="2103120" y="5111496"/>
            <a:ext cx="10973" cy="493776"/>
          </a:xfrm>
          <a:prstGeom prst="rect">
            <a:avLst/>
          </a:prstGeom>
          <a:solidFill>
            <a:srgbClr val="D9DE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2286000" y="4946904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</a:t>
            </a:r>
            <a:endParaRPr lang="en-US" sz="1700"/>
          </a:p>
        </p:txBody>
      </p:sp>
      <p:sp>
        <p:nvSpPr>
          <p:cNvPr id="20" name="Shape 18"/>
          <p:cNvSpPr/>
          <p:nvPr/>
        </p:nvSpPr>
        <p:spPr>
          <a:xfrm>
            <a:off x="6355080" y="1874520"/>
            <a:ext cx="5074920" cy="822960"/>
          </a:xfrm>
          <a:prstGeom prst="roundRect">
            <a:avLst>
              <a:gd name="adj" fmla="val 8889"/>
            </a:avLst>
          </a:prstGeom>
          <a:solidFill>
            <a:srgbClr val="F4F6FB"/>
          </a:solidFill>
          <a:ln w="12700">
            <a:solidFill>
              <a:srgbClr val="D9D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537960" y="1874520"/>
            <a:ext cx="1051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2050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10:35</a:t>
            </a:r>
            <a:endParaRPr lang="en-US" sz="2000"/>
          </a:p>
        </p:txBody>
      </p:sp>
      <p:sp>
        <p:nvSpPr>
          <p:cNvPr id="22" name="Shape 20"/>
          <p:cNvSpPr/>
          <p:nvPr/>
        </p:nvSpPr>
        <p:spPr>
          <a:xfrm>
            <a:off x="7680960" y="2039112"/>
            <a:ext cx="10973" cy="493776"/>
          </a:xfrm>
          <a:prstGeom prst="rect">
            <a:avLst/>
          </a:prstGeom>
          <a:solidFill>
            <a:srgbClr val="D9DE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863840" y="1874520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&amp; science spotlight</a:t>
            </a:r>
            <a:endParaRPr lang="en-US" sz="1700"/>
          </a:p>
        </p:txBody>
      </p:sp>
      <p:sp>
        <p:nvSpPr>
          <p:cNvPr id="24" name="Shape 22"/>
          <p:cNvSpPr/>
          <p:nvPr/>
        </p:nvSpPr>
        <p:spPr>
          <a:xfrm>
            <a:off x="6355080" y="2898648"/>
            <a:ext cx="5074920" cy="822960"/>
          </a:xfrm>
          <a:prstGeom prst="roundRect">
            <a:avLst>
              <a:gd name="adj" fmla="val 8889"/>
            </a:avLst>
          </a:prstGeom>
          <a:solidFill>
            <a:srgbClr val="F4F6FB"/>
          </a:solidFill>
          <a:ln w="12700">
            <a:solidFill>
              <a:srgbClr val="D9D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537960" y="2898648"/>
            <a:ext cx="1051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2050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11:05</a:t>
            </a:r>
            <a:endParaRPr lang="en-US" sz="2000"/>
          </a:p>
        </p:txBody>
      </p:sp>
      <p:sp>
        <p:nvSpPr>
          <p:cNvPr id="26" name="Shape 24"/>
          <p:cNvSpPr/>
          <p:nvPr/>
        </p:nvSpPr>
        <p:spPr>
          <a:xfrm>
            <a:off x="7680960" y="3063240"/>
            <a:ext cx="10973" cy="493776"/>
          </a:xfrm>
          <a:prstGeom prst="rect">
            <a:avLst/>
          </a:prstGeom>
          <a:solidFill>
            <a:srgbClr val="D9DE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7863840" y="2898648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panel discussion</a:t>
            </a:r>
            <a:endParaRPr lang="en-US" sz="1700"/>
          </a:p>
        </p:txBody>
      </p:sp>
      <p:sp>
        <p:nvSpPr>
          <p:cNvPr id="28" name="Shape 26"/>
          <p:cNvSpPr/>
          <p:nvPr/>
        </p:nvSpPr>
        <p:spPr>
          <a:xfrm>
            <a:off x="6355080" y="3922776"/>
            <a:ext cx="5074920" cy="822960"/>
          </a:xfrm>
          <a:prstGeom prst="roundRect">
            <a:avLst>
              <a:gd name="adj" fmla="val 8889"/>
            </a:avLst>
          </a:prstGeom>
          <a:solidFill>
            <a:srgbClr val="F4F6FB"/>
          </a:solidFill>
          <a:ln w="12700">
            <a:solidFill>
              <a:srgbClr val="D9D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537960" y="3922776"/>
            <a:ext cx="1051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2050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11:40</a:t>
            </a:r>
            <a:endParaRPr lang="en-US" sz="2000"/>
          </a:p>
        </p:txBody>
      </p:sp>
      <p:sp>
        <p:nvSpPr>
          <p:cNvPr id="30" name="Shape 28"/>
          <p:cNvSpPr/>
          <p:nvPr/>
        </p:nvSpPr>
        <p:spPr>
          <a:xfrm>
            <a:off x="7680960" y="4087368"/>
            <a:ext cx="10973" cy="493776"/>
          </a:xfrm>
          <a:prstGeom prst="rect">
            <a:avLst/>
          </a:prstGeom>
          <a:solidFill>
            <a:srgbClr val="D9DE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7863840" y="3922776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groups</a:t>
            </a:r>
            <a:endParaRPr lang="en-US" sz="1700"/>
          </a:p>
        </p:txBody>
      </p:sp>
      <p:sp>
        <p:nvSpPr>
          <p:cNvPr id="32" name="Shape 30"/>
          <p:cNvSpPr/>
          <p:nvPr/>
        </p:nvSpPr>
        <p:spPr>
          <a:xfrm>
            <a:off x="6355080" y="4946904"/>
            <a:ext cx="5074920" cy="822960"/>
          </a:xfrm>
          <a:prstGeom prst="roundRect">
            <a:avLst>
              <a:gd name="adj" fmla="val 8889"/>
            </a:avLst>
          </a:prstGeom>
          <a:solidFill>
            <a:srgbClr val="F4F6FB"/>
          </a:solidFill>
          <a:ln w="12700">
            <a:solidFill>
              <a:srgbClr val="D9D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6537960" y="4946904"/>
            <a:ext cx="1051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2050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12:15</a:t>
            </a:r>
            <a:endParaRPr lang="en-US" sz="2000"/>
          </a:p>
        </p:txBody>
      </p:sp>
      <p:sp>
        <p:nvSpPr>
          <p:cNvPr id="34" name="Shape 32"/>
          <p:cNvSpPr/>
          <p:nvPr/>
        </p:nvSpPr>
        <p:spPr>
          <a:xfrm>
            <a:off x="7680960" y="5111496"/>
            <a:ext cx="10973" cy="493776"/>
          </a:xfrm>
          <a:prstGeom prst="rect">
            <a:avLst/>
          </a:prstGeom>
          <a:solidFill>
            <a:srgbClr val="D9DE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7863840" y="4946904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 &amp; close</a:t>
            </a:r>
            <a:endParaRPr lang="en-US" sz="1700"/>
          </a:p>
        </p:txBody>
      </p:sp>
      <p:sp>
        <p:nvSpPr>
          <p:cNvPr id="36" name="Text 34"/>
          <p:cNvSpPr/>
          <p:nvPr/>
        </p:nvSpPr>
        <p:spPr>
          <a:xfrm>
            <a:off x="9052560" y="6419088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i="1">
                <a:solidFill>
                  <a:srgbClr val="9AA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#GLOBEMeeting2026</a:t>
            </a:r>
            <a:endParaRPr lang="en-US" sz="1000"/>
          </a:p>
        </p:txBody>
      </p:sp>
      <p:sp>
        <p:nvSpPr>
          <p:cNvPr id="37" name="Text 35"/>
          <p:cNvSpPr/>
          <p:nvPr/>
        </p:nvSpPr>
        <p:spPr>
          <a:xfrm>
            <a:off x="457200" y="6419088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9AA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33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_leaf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5040" y="0"/>
            <a:ext cx="615391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5040" y="0"/>
            <a:ext cx="6153912" cy="6858000"/>
          </a:xfrm>
          <a:prstGeom prst="rect">
            <a:avLst/>
          </a:prstGeom>
          <a:solidFill>
            <a:srgbClr val="233057">
              <a:alpha val="7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822960" y="25146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>
                <a:solidFill>
                  <a:srgbClr val="509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01</a:t>
            </a:r>
            <a:endParaRPr lang="en-US" sz="1200"/>
          </a:p>
        </p:txBody>
      </p:sp>
      <p:sp>
        <p:nvSpPr>
          <p:cNvPr id="5" name="Text 2"/>
          <p:cNvSpPr/>
          <p:nvPr/>
        </p:nvSpPr>
        <p:spPr>
          <a:xfrm>
            <a:off x="777240" y="2834640"/>
            <a:ext cx="49834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4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Section title goes here</a:t>
            </a:r>
            <a:endParaRPr lang="en-US" sz="4000"/>
          </a:p>
        </p:txBody>
      </p:sp>
      <p:sp>
        <p:nvSpPr>
          <p:cNvPr id="6" name="Text 3"/>
          <p:cNvSpPr/>
          <p:nvPr/>
        </p:nvSpPr>
        <p:spPr>
          <a:xfrm>
            <a:off x="822960" y="438912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>
                <a:solidFill>
                  <a:srgbClr val="C3C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502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>
                <a:solidFill>
                  <a:srgbClr val="509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TITLE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6858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2330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Content slide title here</a:t>
            </a:r>
            <a:endParaRPr lang="en-US" sz="3200"/>
          </a:p>
        </p:txBody>
      </p:sp>
      <p:sp>
        <p:nvSpPr>
          <p:cNvPr id="4" name="Text 2"/>
          <p:cNvSpPr/>
          <p:nvPr/>
        </p:nvSpPr>
        <p:spPr>
          <a:xfrm>
            <a:off x="777240" y="1874520"/>
            <a:ext cx="585216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lnSpc>
                <a:spcPts val="28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elit, sed do eiusmod tempor incididunt ut labore et dolore magna aliqua.</a:t>
            </a:r>
            <a:endParaRPr lang="en-US" sz="1900"/>
          </a:p>
          <a:p>
            <a:pPr marL="254000" indent="-254000">
              <a:lnSpc>
                <a:spcPts val="28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elit, sed do eiusmod tempor incididunt ut labore et dolore magna aliqua.</a:t>
            </a:r>
            <a:endParaRPr lang="en-US" sz="1900"/>
          </a:p>
          <a:p>
            <a:pPr marL="254000" indent="-254000">
              <a:lnSpc>
                <a:spcPts val="2800"/>
              </a:lnSpc>
              <a:spcAft>
                <a:spcPts val="1400"/>
              </a:spcAft>
              <a:buSzPct val="100000"/>
              <a:buChar char="•"/>
            </a:pPr>
            <a:r>
              <a:rPr lang="en-US" sz="1900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900"/>
          </a:p>
        </p:txBody>
      </p:sp>
      <p:pic>
        <p:nvPicPr>
          <p:cNvPr id="5" name="Image 0" descr="r_sky_490x43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600" y="1463040"/>
            <a:ext cx="4480560" cy="39776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57200" y="6419088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9AA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h_panel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" y="960120"/>
            <a:ext cx="420624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77240" y="960120"/>
            <a:ext cx="4206240" cy="4937760"/>
          </a:xfrm>
          <a:prstGeom prst="roundRect">
            <a:avLst>
              <a:gd name="adj" fmla="val 3043"/>
            </a:avLst>
          </a:prstGeom>
          <a:ln w="19050">
            <a:solidFill>
              <a:srgbClr val="5092C9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1" descr="icon_userph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4600" y="2514600"/>
            <a:ext cx="731520" cy="73152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68680" y="342900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8794B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Add speaker photo here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2"/>
          <p:cNvSpPr/>
          <p:nvPr/>
        </p:nvSpPr>
        <p:spPr>
          <a:xfrm>
            <a:off x="868680" y="3767328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AAB3C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Replace this frame with a portrait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5486400" y="1071160"/>
            <a:ext cx="6035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233057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Presenter Name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5"/>
          <p:cNvSpPr/>
          <p:nvPr/>
        </p:nvSpPr>
        <p:spPr>
          <a:xfrm>
            <a:off x="5532120" y="1939840"/>
            <a:ext cx="5943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0509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Role · Organization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5577840" y="2497624"/>
            <a:ext cx="1645920" cy="21946"/>
          </a:xfrm>
          <a:prstGeom prst="rect">
            <a:avLst/>
          </a:prstGeom>
          <a:solidFill>
            <a:srgbClr val="5092C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7"/>
          <p:cNvSpPr/>
          <p:nvPr/>
        </p:nvSpPr>
        <p:spPr>
          <a:xfrm>
            <a:off x="5532120" y="2734701"/>
            <a:ext cx="59436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23305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elit, sed do eiusmod tempor incididunt ut labore et dolore magna aliqua. Lorem ipsum dolor sit amet, consectetur adipiscing elit sed do.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5532120" y="4709160"/>
            <a:ext cx="512064" cy="512064"/>
          </a:xfrm>
          <a:prstGeom prst="ellipse">
            <a:avLst/>
          </a:prstGeom>
          <a:solidFill>
            <a:srgbClr val="2330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2" descr="icon_target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5257" y="4842297"/>
            <a:ext cx="245791" cy="24579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217920" y="4672584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23305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Focus  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5B647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Area of expertise or research focus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5532120" y="5458968"/>
            <a:ext cx="512064" cy="512064"/>
          </a:xfrm>
          <a:prstGeom prst="ellipse">
            <a:avLst/>
          </a:prstGeom>
          <a:solidFill>
            <a:srgbClr val="2330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3" descr="icon_book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5257" y="5592105"/>
            <a:ext cx="245791" cy="245791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217920" y="5422392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23305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Contact  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5B647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name@edc.org  ·  linkedin.com/in/name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457200" y="6419088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9AA3B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_water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88952" cy="31089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88952" cy="3108960"/>
          </a:xfrm>
          <a:prstGeom prst="rect">
            <a:avLst/>
          </a:prstGeom>
          <a:solidFill>
            <a:srgbClr val="233057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77240" y="201168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Photo-forward content title</a:t>
            </a:r>
            <a:endParaRPr lang="en-US" sz="3200"/>
          </a:p>
        </p:txBody>
      </p:sp>
      <p:sp>
        <p:nvSpPr>
          <p:cNvPr id="5" name="Text 2"/>
          <p:cNvSpPr/>
          <p:nvPr/>
        </p:nvSpPr>
        <p:spPr>
          <a:xfrm>
            <a:off x="822960" y="16002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>
                <a:solidFill>
                  <a:srgbClr val="CDD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TITLE</a:t>
            </a:r>
            <a:endParaRPr lang="en-US" sz="1200"/>
          </a:p>
        </p:txBody>
      </p:sp>
      <p:sp>
        <p:nvSpPr>
          <p:cNvPr id="6" name="Shape 3"/>
          <p:cNvSpPr/>
          <p:nvPr/>
        </p:nvSpPr>
        <p:spPr>
          <a:xfrm>
            <a:off x="777240" y="3520440"/>
            <a:ext cx="640080" cy="640080"/>
          </a:xfrm>
          <a:prstGeom prst="ellipse">
            <a:avLst/>
          </a:prstGeom>
          <a:solidFill>
            <a:srgbClr val="2050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1" descr="icon_clou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661" y="3686861"/>
            <a:ext cx="307238" cy="30723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600200" y="3493008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Atmosphere</a:t>
            </a:r>
            <a:endParaRPr lang="en-US" sz="1800"/>
          </a:p>
        </p:txBody>
      </p:sp>
      <p:sp>
        <p:nvSpPr>
          <p:cNvPr id="9" name="Text 5"/>
          <p:cNvSpPr/>
          <p:nvPr/>
        </p:nvSpPr>
        <p:spPr>
          <a:xfrm>
            <a:off x="1600200" y="3931920"/>
            <a:ext cx="2697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500"/>
          </a:p>
        </p:txBody>
      </p:sp>
      <p:sp>
        <p:nvSpPr>
          <p:cNvPr id="10" name="Shape 6"/>
          <p:cNvSpPr/>
          <p:nvPr/>
        </p:nvSpPr>
        <p:spPr>
          <a:xfrm>
            <a:off x="4480560" y="3520440"/>
            <a:ext cx="640080" cy="640080"/>
          </a:xfrm>
          <a:prstGeom prst="ellipse">
            <a:avLst/>
          </a:prstGeom>
          <a:solidFill>
            <a:srgbClr val="2050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2" descr="icon_leaf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6981" y="3686861"/>
            <a:ext cx="307238" cy="30723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303520" y="3493008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Biosphere</a:t>
            </a:r>
            <a:endParaRPr lang="en-US" sz="1800"/>
          </a:p>
        </p:txBody>
      </p:sp>
      <p:sp>
        <p:nvSpPr>
          <p:cNvPr id="13" name="Text 8"/>
          <p:cNvSpPr/>
          <p:nvPr/>
        </p:nvSpPr>
        <p:spPr>
          <a:xfrm>
            <a:off x="5303520" y="3931920"/>
            <a:ext cx="2697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500"/>
          </a:p>
        </p:txBody>
      </p:sp>
      <p:sp>
        <p:nvSpPr>
          <p:cNvPr id="14" name="Shape 9"/>
          <p:cNvSpPr/>
          <p:nvPr/>
        </p:nvSpPr>
        <p:spPr>
          <a:xfrm>
            <a:off x="8183880" y="3520440"/>
            <a:ext cx="640080" cy="640080"/>
          </a:xfrm>
          <a:prstGeom prst="ellipse">
            <a:avLst/>
          </a:prstGeom>
          <a:solidFill>
            <a:srgbClr val="2050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3" descr="icon_water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0301" y="3686861"/>
            <a:ext cx="307238" cy="30723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9006840" y="3493008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Hydrosphere</a:t>
            </a:r>
            <a:endParaRPr lang="en-US" sz="1800"/>
          </a:p>
        </p:txBody>
      </p:sp>
      <p:sp>
        <p:nvSpPr>
          <p:cNvPr id="17" name="Text 11"/>
          <p:cNvSpPr/>
          <p:nvPr/>
        </p:nvSpPr>
        <p:spPr>
          <a:xfrm>
            <a:off x="9006840" y="3931920"/>
            <a:ext cx="2697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500"/>
          </a:p>
        </p:txBody>
      </p:sp>
      <p:sp>
        <p:nvSpPr>
          <p:cNvPr id="19" name="Text 13"/>
          <p:cNvSpPr/>
          <p:nvPr/>
        </p:nvSpPr>
        <p:spPr>
          <a:xfrm>
            <a:off x="457200" y="6419088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9AA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502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>
                <a:solidFill>
                  <a:srgbClr val="509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TITLE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2330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Three-column layout</a:t>
            </a:r>
            <a:endParaRPr lang="en-US" sz="3200"/>
          </a:p>
        </p:txBody>
      </p:sp>
      <p:sp>
        <p:nvSpPr>
          <p:cNvPr id="4" name="Shape 2"/>
          <p:cNvSpPr/>
          <p:nvPr/>
        </p:nvSpPr>
        <p:spPr>
          <a:xfrm>
            <a:off x="777240" y="1965960"/>
            <a:ext cx="3246120" cy="3383280"/>
          </a:xfrm>
          <a:prstGeom prst="roundRect">
            <a:avLst>
              <a:gd name="adj" fmla="val 2817"/>
            </a:avLst>
          </a:prstGeom>
          <a:solidFill>
            <a:srgbClr val="F4F6FB"/>
          </a:solidFill>
          <a:ln w="12700">
            <a:solidFill>
              <a:srgbClr val="D9D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97280" y="2331720"/>
            <a:ext cx="868680" cy="868680"/>
          </a:xfrm>
          <a:prstGeom prst="ellipse">
            <a:avLst/>
          </a:prstGeom>
          <a:solidFill>
            <a:srgbClr val="23305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con_data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3137" y="2557577"/>
            <a:ext cx="416966" cy="4169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97280" y="34290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Subhead here</a:t>
            </a:r>
            <a:endParaRPr lang="en-US" sz="1800"/>
          </a:p>
        </p:txBody>
      </p:sp>
      <p:sp>
        <p:nvSpPr>
          <p:cNvPr id="8" name="Text 5"/>
          <p:cNvSpPr/>
          <p:nvPr/>
        </p:nvSpPr>
        <p:spPr>
          <a:xfrm>
            <a:off x="1097280" y="3840480"/>
            <a:ext cx="26517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elit, sed do eiusmod tempor incididunt ut labore et dolore magna aliqua.</a:t>
            </a:r>
            <a:endParaRPr lang="en-US" sz="1500"/>
          </a:p>
        </p:txBody>
      </p:sp>
      <p:sp>
        <p:nvSpPr>
          <p:cNvPr id="9" name="Shape 6"/>
          <p:cNvSpPr/>
          <p:nvPr/>
        </p:nvSpPr>
        <p:spPr>
          <a:xfrm>
            <a:off x="4480560" y="1965960"/>
            <a:ext cx="3246120" cy="3383280"/>
          </a:xfrm>
          <a:prstGeom prst="roundRect">
            <a:avLst>
              <a:gd name="adj" fmla="val 2817"/>
            </a:avLst>
          </a:prstGeom>
          <a:solidFill>
            <a:srgbClr val="F4F6FB"/>
          </a:solidFill>
          <a:ln w="12700">
            <a:solidFill>
              <a:srgbClr val="D9D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800600" y="2331720"/>
            <a:ext cx="868680" cy="868680"/>
          </a:xfrm>
          <a:prstGeom prst="ellipse">
            <a:avLst/>
          </a:prstGeom>
          <a:solidFill>
            <a:srgbClr val="23305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icon_users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6457" y="2557577"/>
            <a:ext cx="416966" cy="41696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800600" y="34290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Subhead here</a:t>
            </a:r>
            <a:endParaRPr lang="en-US" sz="1800"/>
          </a:p>
        </p:txBody>
      </p:sp>
      <p:sp>
        <p:nvSpPr>
          <p:cNvPr id="13" name="Text 9"/>
          <p:cNvSpPr/>
          <p:nvPr/>
        </p:nvSpPr>
        <p:spPr>
          <a:xfrm>
            <a:off x="4800600" y="3840480"/>
            <a:ext cx="26517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elit, sed do eiusmod tempor incididunt ut labore et dolore magna aliqua.</a:t>
            </a:r>
            <a:endParaRPr lang="en-US" sz="1500"/>
          </a:p>
        </p:txBody>
      </p:sp>
      <p:sp>
        <p:nvSpPr>
          <p:cNvPr id="14" name="Shape 10"/>
          <p:cNvSpPr/>
          <p:nvPr/>
        </p:nvSpPr>
        <p:spPr>
          <a:xfrm>
            <a:off x="8183880" y="1965960"/>
            <a:ext cx="3246120" cy="3383280"/>
          </a:xfrm>
          <a:prstGeom prst="roundRect">
            <a:avLst>
              <a:gd name="adj" fmla="val 2817"/>
            </a:avLst>
          </a:prstGeom>
          <a:solidFill>
            <a:srgbClr val="F4F6FB"/>
          </a:solidFill>
          <a:ln w="12700">
            <a:solidFill>
              <a:srgbClr val="D9D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503920" y="2331720"/>
            <a:ext cx="868680" cy="868680"/>
          </a:xfrm>
          <a:prstGeom prst="ellipse">
            <a:avLst/>
          </a:prstGeom>
          <a:solidFill>
            <a:srgbClr val="23305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icon_target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9777" y="2557577"/>
            <a:ext cx="416966" cy="41696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503920" y="34290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Subhead here</a:t>
            </a:r>
            <a:endParaRPr lang="en-US" sz="1800"/>
          </a:p>
        </p:txBody>
      </p:sp>
      <p:sp>
        <p:nvSpPr>
          <p:cNvPr id="18" name="Text 13"/>
          <p:cNvSpPr/>
          <p:nvPr/>
        </p:nvSpPr>
        <p:spPr>
          <a:xfrm>
            <a:off x="8503920" y="3840480"/>
            <a:ext cx="26517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elit, sed do eiusmod tempor incididunt ut labore et dolore magna aliqua.</a:t>
            </a:r>
            <a:endParaRPr lang="en-US" sz="1500"/>
          </a:p>
        </p:txBody>
      </p:sp>
      <p:sp>
        <p:nvSpPr>
          <p:cNvPr id="20" name="Text 15"/>
          <p:cNvSpPr/>
          <p:nvPr/>
        </p:nvSpPr>
        <p:spPr>
          <a:xfrm>
            <a:off x="457200" y="6419088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9AA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502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>
                <a:solidFill>
                  <a:srgbClr val="509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TITLE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2330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Four-column layout</a:t>
            </a:r>
            <a:endParaRPr lang="en-US" sz="3200"/>
          </a:p>
        </p:txBody>
      </p:sp>
      <p:pic>
        <p:nvPicPr>
          <p:cNvPr id="4" name="Image 0" descr="r_sky_270x170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" y="1965960"/>
            <a:ext cx="2468880" cy="15544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36576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Atmosphere</a:t>
            </a:r>
            <a:endParaRPr lang="en-US" sz="1700"/>
          </a:p>
        </p:txBody>
      </p:sp>
      <p:sp>
        <p:nvSpPr>
          <p:cNvPr id="6" name="Text 3"/>
          <p:cNvSpPr/>
          <p:nvPr/>
        </p:nvSpPr>
        <p:spPr>
          <a:xfrm>
            <a:off x="777240" y="4078224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400"/>
          </a:p>
        </p:txBody>
      </p:sp>
      <p:pic>
        <p:nvPicPr>
          <p:cNvPr id="7" name="Image 1" descr="r_leaf_270x170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0440" y="1965960"/>
            <a:ext cx="2468880" cy="15544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520440" y="36576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Biosphere</a:t>
            </a:r>
            <a:endParaRPr lang="en-US" sz="1700"/>
          </a:p>
        </p:txBody>
      </p:sp>
      <p:sp>
        <p:nvSpPr>
          <p:cNvPr id="9" name="Text 5"/>
          <p:cNvSpPr/>
          <p:nvPr/>
        </p:nvSpPr>
        <p:spPr>
          <a:xfrm>
            <a:off x="3520440" y="4078224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400"/>
          </a:p>
        </p:txBody>
      </p:sp>
      <p:pic>
        <p:nvPicPr>
          <p:cNvPr id="10" name="Image 2" descr="r_soil_270x170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3640" y="1965960"/>
            <a:ext cx="2468880" cy="155448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263640" y="36576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Pedosphere</a:t>
            </a:r>
            <a:endParaRPr lang="en-US" sz="1700"/>
          </a:p>
        </p:txBody>
      </p:sp>
      <p:sp>
        <p:nvSpPr>
          <p:cNvPr id="12" name="Text 7"/>
          <p:cNvSpPr/>
          <p:nvPr/>
        </p:nvSpPr>
        <p:spPr>
          <a:xfrm>
            <a:off x="6263640" y="4078224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400"/>
          </a:p>
        </p:txBody>
      </p:sp>
      <p:pic>
        <p:nvPicPr>
          <p:cNvPr id="13" name="Image 3" descr="r_water_270x170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6840" y="1965960"/>
            <a:ext cx="2468880" cy="155448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006840" y="36576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Hydrosphere</a:t>
            </a:r>
            <a:endParaRPr lang="en-US" sz="1700"/>
          </a:p>
        </p:txBody>
      </p:sp>
      <p:sp>
        <p:nvSpPr>
          <p:cNvPr id="15" name="Text 9"/>
          <p:cNvSpPr/>
          <p:nvPr/>
        </p:nvSpPr>
        <p:spPr>
          <a:xfrm>
            <a:off x="9006840" y="4078224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400"/>
          </a:p>
        </p:txBody>
      </p:sp>
      <p:sp>
        <p:nvSpPr>
          <p:cNvPr id="17" name="Text 11"/>
          <p:cNvSpPr/>
          <p:nvPr/>
        </p:nvSpPr>
        <p:spPr>
          <a:xfrm>
            <a:off x="457200" y="6419088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9AA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_soil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85216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92240" y="12801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>
                <a:solidFill>
                  <a:srgbClr val="509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NUMBERS</a:t>
            </a:r>
            <a:endParaRPr lang="en-US" sz="1200"/>
          </a:p>
        </p:txBody>
      </p:sp>
      <p:sp>
        <p:nvSpPr>
          <p:cNvPr id="4" name="Text 1"/>
          <p:cNvSpPr/>
          <p:nvPr/>
        </p:nvSpPr>
        <p:spPr>
          <a:xfrm>
            <a:off x="6400800" y="1645920"/>
            <a:ext cx="54864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400" b="1">
                <a:solidFill>
                  <a:srgbClr val="2330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XX,000</a:t>
            </a:r>
            <a:endParaRPr lang="en-US" sz="8400"/>
          </a:p>
        </p:txBody>
      </p:sp>
      <p:sp>
        <p:nvSpPr>
          <p:cNvPr id="5" name="Text 2"/>
          <p:cNvSpPr/>
          <p:nvPr/>
        </p:nvSpPr>
        <p:spPr>
          <a:xfrm>
            <a:off x="6492240" y="3063240"/>
            <a:ext cx="49377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en-US" sz="1800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number data point with a short supporting description below it.</a:t>
            </a:r>
            <a:endParaRPr lang="en-US" sz="1800"/>
          </a:p>
        </p:txBody>
      </p:sp>
      <p:sp>
        <p:nvSpPr>
          <p:cNvPr id="6" name="Text 3"/>
          <p:cNvSpPr/>
          <p:nvPr/>
        </p:nvSpPr>
        <p:spPr>
          <a:xfrm>
            <a:off x="6492240" y="4343400"/>
            <a:ext cx="1554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050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120+</a:t>
            </a:r>
            <a:endParaRPr lang="en-US" sz="2600"/>
          </a:p>
        </p:txBody>
      </p:sp>
      <p:sp>
        <p:nvSpPr>
          <p:cNvPr id="7" name="Text 4"/>
          <p:cNvSpPr/>
          <p:nvPr/>
        </p:nvSpPr>
        <p:spPr>
          <a:xfrm>
            <a:off x="6492240" y="4937760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</a:t>
            </a:r>
            <a:endParaRPr lang="en-US" sz="1400"/>
          </a:p>
        </p:txBody>
      </p:sp>
      <p:sp>
        <p:nvSpPr>
          <p:cNvPr id="8" name="Text 5"/>
          <p:cNvSpPr/>
          <p:nvPr/>
        </p:nvSpPr>
        <p:spPr>
          <a:xfrm>
            <a:off x="8183880" y="4343400"/>
            <a:ext cx="1554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050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45K</a:t>
            </a:r>
            <a:endParaRPr lang="en-US" sz="2600"/>
          </a:p>
        </p:txBody>
      </p:sp>
      <p:sp>
        <p:nvSpPr>
          <p:cNvPr id="9" name="Text 6"/>
          <p:cNvSpPr/>
          <p:nvPr/>
        </p:nvSpPr>
        <p:spPr>
          <a:xfrm>
            <a:off x="8183880" y="4937760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Schools</a:t>
            </a:r>
            <a:endParaRPr lang="en-US" sz="1400"/>
          </a:p>
        </p:txBody>
      </p:sp>
      <p:sp>
        <p:nvSpPr>
          <p:cNvPr id="10" name="Text 7"/>
          <p:cNvSpPr/>
          <p:nvPr/>
        </p:nvSpPr>
        <p:spPr>
          <a:xfrm>
            <a:off x="9875520" y="4343400"/>
            <a:ext cx="1554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050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1M+</a:t>
            </a:r>
            <a:endParaRPr lang="en-US" sz="2600"/>
          </a:p>
        </p:txBody>
      </p:sp>
      <p:sp>
        <p:nvSpPr>
          <p:cNvPr id="11" name="Text 8"/>
          <p:cNvSpPr/>
          <p:nvPr/>
        </p:nvSpPr>
        <p:spPr>
          <a:xfrm>
            <a:off x="9875520" y="4937760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Observations</a:t>
            </a:r>
            <a:endParaRPr lang="en-US" sz="1400"/>
          </a:p>
        </p:txBody>
      </p:sp>
      <p:sp>
        <p:nvSpPr>
          <p:cNvPr id="13" name="Text 10"/>
          <p:cNvSpPr/>
          <p:nvPr/>
        </p:nvSpPr>
        <p:spPr>
          <a:xfrm>
            <a:off x="457200" y="6419088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9AA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502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>
                <a:solidFill>
                  <a:srgbClr val="509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TITLE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2330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visualization title</a:t>
            </a:r>
            <a:endParaRPr lang="en-US" sz="3200"/>
          </a:p>
        </p:txBody>
      </p:sp>
      <p:graphicFrame>
        <p:nvGraphicFramePr>
          <p:cNvPr id="4" name="Chart 0"/>
          <p:cNvGraphicFramePr/>
          <p:nvPr/>
        </p:nvGraphicFramePr>
        <p:xfrm>
          <a:off x="777240" y="1874520"/>
          <a:ext cx="6675120" cy="402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818120" y="1874520"/>
            <a:ext cx="3749040" cy="4023360"/>
          </a:xfrm>
          <a:prstGeom prst="roundRect">
            <a:avLst>
              <a:gd name="adj" fmla="val 2439"/>
            </a:avLst>
          </a:prstGeom>
          <a:solidFill>
            <a:srgbClr val="2330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092440" y="21488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200">
                <a:solidFill>
                  <a:srgbClr val="509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</a:t>
            </a:r>
            <a:endParaRPr lang="en-US" sz="1500"/>
          </a:p>
        </p:txBody>
      </p:sp>
      <p:sp>
        <p:nvSpPr>
          <p:cNvPr id="7" name="Text 4"/>
          <p:cNvSpPr/>
          <p:nvPr/>
        </p:nvSpPr>
        <p:spPr>
          <a:xfrm>
            <a:off x="8092440" y="2606040"/>
            <a:ext cx="32004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500"/>
              </a:lnSpc>
              <a:buNone/>
            </a:pPr>
            <a:r>
              <a:rPr lang="en-US" sz="17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elit, sed do eiusmod tempor incididunt ut labore et dolore magna aliqua.</a:t>
            </a:r>
            <a:endParaRPr lang="en-US" sz="1700"/>
          </a:p>
        </p:txBody>
      </p:sp>
      <p:sp>
        <p:nvSpPr>
          <p:cNvPr id="8" name="Text 5"/>
          <p:cNvSpPr/>
          <p:nvPr/>
        </p:nvSpPr>
        <p:spPr>
          <a:xfrm>
            <a:off x="8092440" y="4709160"/>
            <a:ext cx="3200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+147%</a:t>
            </a:r>
            <a:endParaRPr lang="en-US" sz="4000"/>
          </a:p>
        </p:txBody>
      </p:sp>
      <p:sp>
        <p:nvSpPr>
          <p:cNvPr id="9" name="Text 6"/>
          <p:cNvSpPr/>
          <p:nvPr/>
        </p:nvSpPr>
        <p:spPr>
          <a:xfrm>
            <a:off x="8092440" y="5468112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B8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since 2021</a:t>
            </a:r>
            <a:endParaRPr lang="en-US" sz="1400"/>
          </a:p>
        </p:txBody>
      </p:sp>
      <p:sp>
        <p:nvSpPr>
          <p:cNvPr id="11" name="Text 8"/>
          <p:cNvSpPr/>
          <p:nvPr/>
        </p:nvSpPr>
        <p:spPr>
          <a:xfrm>
            <a:off x="457200" y="6419088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9AA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33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_leaf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93776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937760" cy="6858000"/>
          </a:xfrm>
          <a:prstGeom prst="rect">
            <a:avLst/>
          </a:prstGeom>
          <a:solidFill>
            <a:srgbClr val="233057">
              <a:alpha val="6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394960" y="1005840"/>
            <a:ext cx="18288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0" b="1">
                <a:solidFill>
                  <a:srgbClr val="5092C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12000"/>
          </a:p>
        </p:txBody>
      </p:sp>
      <p:sp>
        <p:nvSpPr>
          <p:cNvPr id="5" name="Text 2"/>
          <p:cNvSpPr/>
          <p:nvPr/>
        </p:nvSpPr>
        <p:spPr>
          <a:xfrm>
            <a:off x="5486400" y="2331720"/>
            <a:ext cx="603504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3000" i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 the first line and second line and third line of a quote in this space.</a:t>
            </a:r>
            <a:endParaRPr lang="en-US" sz="3000"/>
          </a:p>
        </p:txBody>
      </p:sp>
      <p:sp>
        <p:nvSpPr>
          <p:cNvPr id="6" name="Shape 3"/>
          <p:cNvSpPr/>
          <p:nvPr/>
        </p:nvSpPr>
        <p:spPr>
          <a:xfrm>
            <a:off x="5532120" y="4881067"/>
            <a:ext cx="1463040" cy="21946"/>
          </a:xfrm>
          <a:prstGeom prst="rect">
            <a:avLst/>
          </a:prstGeom>
          <a:solidFill>
            <a:srgbClr val="5092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5486400" y="5010912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of Speaker</a:t>
            </a:r>
            <a:endParaRPr lang="en-US" sz="1800"/>
          </a:p>
        </p:txBody>
      </p:sp>
      <p:sp>
        <p:nvSpPr>
          <p:cNvPr id="8" name="Text 5"/>
          <p:cNvSpPr/>
          <p:nvPr/>
        </p:nvSpPr>
        <p:spPr>
          <a:xfrm>
            <a:off x="5486400" y="541324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B8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/ Organization</a:t>
            </a:r>
            <a:endParaRPr lang="en-US" sz="15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33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54864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 title of presentation here</a:t>
            </a:r>
            <a:endParaRPr lang="en-US" sz="3000"/>
          </a:p>
        </p:txBody>
      </p:sp>
      <p:sp>
        <p:nvSpPr>
          <p:cNvPr id="3" name="Shape 1"/>
          <p:cNvSpPr/>
          <p:nvPr/>
        </p:nvSpPr>
        <p:spPr>
          <a:xfrm>
            <a:off x="822960" y="1365199"/>
            <a:ext cx="10515600" cy="12802"/>
          </a:xfrm>
          <a:prstGeom prst="rect">
            <a:avLst/>
          </a:prstGeom>
          <a:solidFill>
            <a:srgbClr val="3C48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22960" y="1828800"/>
            <a:ext cx="777240" cy="777240"/>
          </a:xfrm>
          <a:prstGeom prst="ellipse">
            <a:avLst/>
          </a:prstGeom>
          <a:solidFill>
            <a:srgbClr val="2050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icon_glob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042" y="2030882"/>
            <a:ext cx="373075" cy="3730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274320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Heading</a:t>
            </a:r>
            <a:endParaRPr lang="en-US" sz="1800"/>
          </a:p>
        </p:txBody>
      </p:sp>
      <p:sp>
        <p:nvSpPr>
          <p:cNvPr id="7" name="Text 4"/>
          <p:cNvSpPr/>
          <p:nvPr/>
        </p:nvSpPr>
        <p:spPr>
          <a:xfrm>
            <a:off x="822960" y="3145536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>
                <a:solidFill>
                  <a:srgbClr val="AEB9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400"/>
          </a:p>
        </p:txBody>
      </p:sp>
      <p:sp>
        <p:nvSpPr>
          <p:cNvPr id="8" name="Shape 5"/>
          <p:cNvSpPr/>
          <p:nvPr/>
        </p:nvSpPr>
        <p:spPr>
          <a:xfrm>
            <a:off x="4480560" y="1828800"/>
            <a:ext cx="777240" cy="777240"/>
          </a:xfrm>
          <a:prstGeom prst="ellipse">
            <a:avLst/>
          </a:prstGeom>
          <a:solidFill>
            <a:srgbClr val="2050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icon_data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2642" y="2030882"/>
            <a:ext cx="373075" cy="3730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480560" y="274320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Heading</a:t>
            </a:r>
            <a:endParaRPr lang="en-US" sz="1800"/>
          </a:p>
        </p:txBody>
      </p:sp>
      <p:sp>
        <p:nvSpPr>
          <p:cNvPr id="11" name="Text 7"/>
          <p:cNvSpPr/>
          <p:nvPr/>
        </p:nvSpPr>
        <p:spPr>
          <a:xfrm>
            <a:off x="4480560" y="3145536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>
                <a:solidFill>
                  <a:srgbClr val="AEB9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400"/>
          </a:p>
        </p:txBody>
      </p:sp>
      <p:sp>
        <p:nvSpPr>
          <p:cNvPr id="12" name="Shape 8"/>
          <p:cNvSpPr/>
          <p:nvPr/>
        </p:nvSpPr>
        <p:spPr>
          <a:xfrm>
            <a:off x="8138160" y="1828800"/>
            <a:ext cx="777240" cy="777240"/>
          </a:xfrm>
          <a:prstGeom prst="ellipse">
            <a:avLst/>
          </a:prstGeom>
          <a:solidFill>
            <a:srgbClr val="2050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icon_users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0242" y="2030882"/>
            <a:ext cx="373075" cy="3730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138160" y="274320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Heading</a:t>
            </a:r>
            <a:endParaRPr lang="en-US" sz="1800"/>
          </a:p>
        </p:txBody>
      </p:sp>
      <p:sp>
        <p:nvSpPr>
          <p:cNvPr id="15" name="Text 10"/>
          <p:cNvSpPr/>
          <p:nvPr/>
        </p:nvSpPr>
        <p:spPr>
          <a:xfrm>
            <a:off x="8138160" y="3145536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>
                <a:solidFill>
                  <a:srgbClr val="AEB9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400"/>
          </a:p>
        </p:txBody>
      </p:sp>
      <p:sp>
        <p:nvSpPr>
          <p:cNvPr id="16" name="Shape 11"/>
          <p:cNvSpPr/>
          <p:nvPr/>
        </p:nvSpPr>
        <p:spPr>
          <a:xfrm>
            <a:off x="822960" y="3977640"/>
            <a:ext cx="777240" cy="777240"/>
          </a:xfrm>
          <a:prstGeom prst="ellipse">
            <a:avLst/>
          </a:prstGeom>
          <a:solidFill>
            <a:srgbClr val="2050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 descr="icon_school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042" y="4179722"/>
            <a:ext cx="373075" cy="37307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22960" y="489204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Heading</a:t>
            </a:r>
            <a:endParaRPr lang="en-US" sz="1800"/>
          </a:p>
        </p:txBody>
      </p:sp>
      <p:sp>
        <p:nvSpPr>
          <p:cNvPr id="19" name="Text 13"/>
          <p:cNvSpPr/>
          <p:nvPr/>
        </p:nvSpPr>
        <p:spPr>
          <a:xfrm>
            <a:off x="822960" y="5294376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>
                <a:solidFill>
                  <a:srgbClr val="AEB9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400"/>
          </a:p>
        </p:txBody>
      </p:sp>
      <p:sp>
        <p:nvSpPr>
          <p:cNvPr id="20" name="Shape 14"/>
          <p:cNvSpPr/>
          <p:nvPr/>
        </p:nvSpPr>
        <p:spPr>
          <a:xfrm>
            <a:off x="4480560" y="3977640"/>
            <a:ext cx="777240" cy="777240"/>
          </a:xfrm>
          <a:prstGeom prst="ellipse">
            <a:avLst/>
          </a:prstGeom>
          <a:solidFill>
            <a:srgbClr val="2050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4" descr="icon_satellite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2642" y="4179722"/>
            <a:ext cx="373075" cy="373075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480560" y="489204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Heading</a:t>
            </a:r>
            <a:endParaRPr lang="en-US" sz="1800"/>
          </a:p>
        </p:txBody>
      </p:sp>
      <p:sp>
        <p:nvSpPr>
          <p:cNvPr id="23" name="Text 16"/>
          <p:cNvSpPr/>
          <p:nvPr/>
        </p:nvSpPr>
        <p:spPr>
          <a:xfrm>
            <a:off x="4480560" y="5294376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>
                <a:solidFill>
                  <a:srgbClr val="AEB9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400"/>
          </a:p>
        </p:txBody>
      </p:sp>
      <p:sp>
        <p:nvSpPr>
          <p:cNvPr id="24" name="Shape 17"/>
          <p:cNvSpPr/>
          <p:nvPr/>
        </p:nvSpPr>
        <p:spPr>
          <a:xfrm>
            <a:off x="8138160" y="3977640"/>
            <a:ext cx="777240" cy="777240"/>
          </a:xfrm>
          <a:prstGeom prst="ellipse">
            <a:avLst/>
          </a:prstGeom>
          <a:solidFill>
            <a:srgbClr val="2050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5" descr="icon_book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0242" y="4179722"/>
            <a:ext cx="373075" cy="373075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138160" y="489204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Heading</a:t>
            </a:r>
            <a:endParaRPr lang="en-US" sz="1800"/>
          </a:p>
        </p:txBody>
      </p:sp>
      <p:sp>
        <p:nvSpPr>
          <p:cNvPr id="27" name="Text 19"/>
          <p:cNvSpPr/>
          <p:nvPr/>
        </p:nvSpPr>
        <p:spPr>
          <a:xfrm>
            <a:off x="8138160" y="5294376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>
                <a:solidFill>
                  <a:srgbClr val="AEB9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400"/>
          </a:p>
        </p:txBody>
      </p:sp>
      <p:sp>
        <p:nvSpPr>
          <p:cNvPr id="29" name="Text 21"/>
          <p:cNvSpPr/>
          <p:nvPr/>
        </p:nvSpPr>
        <p:spPr>
          <a:xfrm>
            <a:off x="457200" y="6419088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9FB0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502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>
                <a:solidFill>
                  <a:srgbClr val="509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TITLE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2330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 or timeline</a:t>
            </a:r>
            <a:endParaRPr lang="en-US" sz="3200"/>
          </a:p>
        </p:txBody>
      </p:sp>
      <p:sp>
        <p:nvSpPr>
          <p:cNvPr id="4" name="Shape 2"/>
          <p:cNvSpPr/>
          <p:nvPr/>
        </p:nvSpPr>
        <p:spPr>
          <a:xfrm>
            <a:off x="1234440" y="3418027"/>
            <a:ext cx="9692640" cy="21946"/>
          </a:xfrm>
          <a:prstGeom prst="rect">
            <a:avLst/>
          </a:prstGeom>
          <a:solidFill>
            <a:srgbClr val="D9DE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05840" y="3063240"/>
            <a:ext cx="731520" cy="731520"/>
          </a:xfrm>
          <a:prstGeom prst="ellipse">
            <a:avLst/>
          </a:prstGeom>
          <a:solidFill>
            <a:srgbClr val="205093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05840" y="306324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/>
          </a:p>
        </p:txBody>
      </p:sp>
      <p:sp>
        <p:nvSpPr>
          <p:cNvPr id="7" name="Text 5"/>
          <p:cNvSpPr/>
          <p:nvPr/>
        </p:nvSpPr>
        <p:spPr>
          <a:xfrm>
            <a:off x="228600" y="21945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US" sz="1800"/>
          </a:p>
        </p:txBody>
      </p:sp>
      <p:sp>
        <p:nvSpPr>
          <p:cNvPr id="8" name="Text 6"/>
          <p:cNvSpPr/>
          <p:nvPr/>
        </p:nvSpPr>
        <p:spPr>
          <a:xfrm>
            <a:off x="182880" y="4069080"/>
            <a:ext cx="2377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4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400"/>
          </a:p>
        </p:txBody>
      </p:sp>
      <p:sp>
        <p:nvSpPr>
          <p:cNvPr id="9" name="Shape 7"/>
          <p:cNvSpPr/>
          <p:nvPr/>
        </p:nvSpPr>
        <p:spPr>
          <a:xfrm>
            <a:off x="3794760" y="3063240"/>
            <a:ext cx="731520" cy="731520"/>
          </a:xfrm>
          <a:prstGeom prst="ellipse">
            <a:avLst/>
          </a:prstGeom>
          <a:solidFill>
            <a:srgbClr val="205093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794760" y="306324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/>
          </a:p>
        </p:txBody>
      </p:sp>
      <p:sp>
        <p:nvSpPr>
          <p:cNvPr id="11" name="Text 9"/>
          <p:cNvSpPr/>
          <p:nvPr/>
        </p:nvSpPr>
        <p:spPr>
          <a:xfrm>
            <a:off x="3017520" y="21945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</a:t>
            </a:r>
            <a:endParaRPr lang="en-US" sz="1800"/>
          </a:p>
        </p:txBody>
      </p:sp>
      <p:sp>
        <p:nvSpPr>
          <p:cNvPr id="12" name="Text 10"/>
          <p:cNvSpPr/>
          <p:nvPr/>
        </p:nvSpPr>
        <p:spPr>
          <a:xfrm>
            <a:off x="2971800" y="4069080"/>
            <a:ext cx="2377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4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400"/>
          </a:p>
        </p:txBody>
      </p:sp>
      <p:sp>
        <p:nvSpPr>
          <p:cNvPr id="13" name="Shape 11"/>
          <p:cNvSpPr/>
          <p:nvPr/>
        </p:nvSpPr>
        <p:spPr>
          <a:xfrm>
            <a:off x="6583680" y="3063240"/>
            <a:ext cx="731520" cy="731520"/>
          </a:xfrm>
          <a:prstGeom prst="ellipse">
            <a:avLst/>
          </a:prstGeom>
          <a:solidFill>
            <a:srgbClr val="205093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583680" y="306324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/>
          </a:p>
        </p:txBody>
      </p:sp>
      <p:sp>
        <p:nvSpPr>
          <p:cNvPr id="15" name="Text 13"/>
          <p:cNvSpPr/>
          <p:nvPr/>
        </p:nvSpPr>
        <p:spPr>
          <a:xfrm>
            <a:off x="5806440" y="21945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</a:t>
            </a:r>
            <a:endParaRPr lang="en-US" sz="1800"/>
          </a:p>
        </p:txBody>
      </p:sp>
      <p:sp>
        <p:nvSpPr>
          <p:cNvPr id="16" name="Text 14"/>
          <p:cNvSpPr/>
          <p:nvPr/>
        </p:nvSpPr>
        <p:spPr>
          <a:xfrm>
            <a:off x="5760720" y="4069080"/>
            <a:ext cx="2377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4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400"/>
          </a:p>
        </p:txBody>
      </p:sp>
      <p:sp>
        <p:nvSpPr>
          <p:cNvPr id="17" name="Shape 15"/>
          <p:cNvSpPr/>
          <p:nvPr/>
        </p:nvSpPr>
        <p:spPr>
          <a:xfrm>
            <a:off x="9372600" y="3063240"/>
            <a:ext cx="731520" cy="731520"/>
          </a:xfrm>
          <a:prstGeom prst="ellipse">
            <a:avLst/>
          </a:prstGeom>
          <a:solidFill>
            <a:srgbClr val="205093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372600" y="306324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/>
          </a:p>
        </p:txBody>
      </p:sp>
      <p:sp>
        <p:nvSpPr>
          <p:cNvPr id="19" name="Text 17"/>
          <p:cNvSpPr/>
          <p:nvPr/>
        </p:nvSpPr>
        <p:spPr>
          <a:xfrm>
            <a:off x="8595360" y="21945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</a:t>
            </a:r>
            <a:endParaRPr lang="en-US" sz="1800"/>
          </a:p>
        </p:txBody>
      </p:sp>
      <p:sp>
        <p:nvSpPr>
          <p:cNvPr id="20" name="Text 18"/>
          <p:cNvSpPr/>
          <p:nvPr/>
        </p:nvSpPr>
        <p:spPr>
          <a:xfrm>
            <a:off x="8549640" y="4069080"/>
            <a:ext cx="2377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4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400"/>
          </a:p>
        </p:txBody>
      </p:sp>
      <p:sp>
        <p:nvSpPr>
          <p:cNvPr id="22" name="Text 20"/>
          <p:cNvSpPr/>
          <p:nvPr/>
        </p:nvSpPr>
        <p:spPr>
          <a:xfrm>
            <a:off x="457200" y="6419088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9AA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502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>
                <a:solidFill>
                  <a:srgbClr val="509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TITLE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8229600" cy="8229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3200" b="1">
                <a:solidFill>
                  <a:srgbClr val="233057"/>
                </a:solidFill>
                <a:latin typeface="Cambria"/>
                <a:ea typeface="Cambria"/>
                <a:cs typeface="Cambria" pitchFamily="34" charset="-120"/>
              </a:rPr>
              <a:t>Comparison / 2 Columns</a:t>
            </a:r>
            <a:endParaRPr lang="en-US" sz="3200" err="1"/>
          </a:p>
        </p:txBody>
      </p:sp>
      <p:sp>
        <p:nvSpPr>
          <p:cNvPr id="4" name="Shape 2"/>
          <p:cNvSpPr/>
          <p:nvPr/>
        </p:nvSpPr>
        <p:spPr>
          <a:xfrm>
            <a:off x="777240" y="1965960"/>
            <a:ext cx="5120640" cy="3657600"/>
          </a:xfrm>
          <a:prstGeom prst="roundRect">
            <a:avLst>
              <a:gd name="adj" fmla="val 2500"/>
            </a:avLst>
          </a:prstGeom>
          <a:solidFill>
            <a:srgbClr val="23305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icon_targe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4440" y="2331720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57400" y="23774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Column A</a:t>
            </a:r>
            <a:endParaRPr lang="en-US" sz="2000"/>
          </a:p>
        </p:txBody>
      </p:sp>
      <p:sp>
        <p:nvSpPr>
          <p:cNvPr id="7" name="Text 4"/>
          <p:cNvSpPr/>
          <p:nvPr/>
        </p:nvSpPr>
        <p:spPr>
          <a:xfrm>
            <a:off x="1234440" y="3200400"/>
            <a:ext cx="429768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lnSpc>
                <a:spcPts val="23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>
                <a:solidFill>
                  <a:srgbClr val="C3C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600"/>
          </a:p>
          <a:p>
            <a:pPr marL="228600" indent="-228600">
              <a:lnSpc>
                <a:spcPts val="23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>
                <a:solidFill>
                  <a:srgbClr val="C3C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600"/>
          </a:p>
          <a:p>
            <a:pPr marL="228600" indent="-228600">
              <a:lnSpc>
                <a:spcPts val="23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>
                <a:solidFill>
                  <a:srgbClr val="C3C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600"/>
          </a:p>
        </p:txBody>
      </p:sp>
      <p:sp>
        <p:nvSpPr>
          <p:cNvPr id="8" name="Shape 5"/>
          <p:cNvSpPr/>
          <p:nvPr/>
        </p:nvSpPr>
        <p:spPr>
          <a:xfrm>
            <a:off x="6263640" y="1965960"/>
            <a:ext cx="5120640" cy="3657600"/>
          </a:xfrm>
          <a:prstGeom prst="roundRect">
            <a:avLst>
              <a:gd name="adj" fmla="val 2500"/>
            </a:avLst>
          </a:prstGeom>
          <a:solidFill>
            <a:srgbClr val="F4F6FB"/>
          </a:solidFill>
          <a:ln w="12700">
            <a:solidFill>
              <a:srgbClr val="D9D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iconn_flag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0840" y="2331720"/>
            <a:ext cx="640080" cy="6400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543800" y="23774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233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Column B</a:t>
            </a:r>
            <a:endParaRPr lang="en-US" sz="2000"/>
          </a:p>
        </p:txBody>
      </p:sp>
      <p:sp>
        <p:nvSpPr>
          <p:cNvPr id="11" name="Text 7"/>
          <p:cNvSpPr/>
          <p:nvPr/>
        </p:nvSpPr>
        <p:spPr>
          <a:xfrm>
            <a:off x="6720840" y="3200400"/>
            <a:ext cx="429768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lnSpc>
                <a:spcPts val="23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600"/>
          </a:p>
          <a:p>
            <a:pPr marL="228600" indent="-228600">
              <a:lnSpc>
                <a:spcPts val="23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600"/>
          </a:p>
          <a:p>
            <a:pPr marL="228600" indent="-228600">
              <a:lnSpc>
                <a:spcPts val="23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 ipsum dolor sit amet, consectetur adipiscing elit sed do.</a:t>
            </a:r>
            <a:endParaRPr lang="en-US" sz="1600"/>
          </a:p>
        </p:txBody>
      </p:sp>
      <p:sp>
        <p:nvSpPr>
          <p:cNvPr id="13" name="Text 9"/>
          <p:cNvSpPr/>
          <p:nvPr/>
        </p:nvSpPr>
        <p:spPr>
          <a:xfrm>
            <a:off x="457200" y="6419088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9AA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502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>
                <a:solidFill>
                  <a:srgbClr val="509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TITLE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2330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Photos of your work</a:t>
            </a:r>
            <a:endParaRPr lang="en-US" sz="3200"/>
          </a:p>
        </p:txBody>
      </p:sp>
      <p:pic>
        <p:nvPicPr>
          <p:cNvPr id="4" name="Image 0" descr="r_sky_580x400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" y="1965960"/>
            <a:ext cx="5303520" cy="3657600"/>
          </a:xfrm>
          <a:prstGeom prst="rect">
            <a:avLst/>
          </a:prstGeom>
        </p:spPr>
      </p:pic>
      <p:pic>
        <p:nvPicPr>
          <p:cNvPr id="5" name="Image 1" descr="r_leaf_280x190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3640" y="1965960"/>
            <a:ext cx="2560320" cy="1737360"/>
          </a:xfrm>
          <a:prstGeom prst="rect">
            <a:avLst/>
          </a:prstGeom>
        </p:spPr>
      </p:pic>
      <p:pic>
        <p:nvPicPr>
          <p:cNvPr id="6" name="Image 2" descr="r_water_280x190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6840" y="1965960"/>
            <a:ext cx="2560320" cy="1737360"/>
          </a:xfrm>
          <a:prstGeom prst="rect">
            <a:avLst/>
          </a:prstGeom>
        </p:spPr>
      </p:pic>
      <p:pic>
        <p:nvPicPr>
          <p:cNvPr id="7" name="Image 3" descr="r_soil_580x190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3640" y="3886200"/>
            <a:ext cx="5303520" cy="1737360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9052560" y="6419088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i="1">
                <a:solidFill>
                  <a:srgbClr val="9AA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#GLOBEMeeting2026</a:t>
            </a:r>
            <a:endParaRPr lang="en-US" sz="1000"/>
          </a:p>
        </p:txBody>
      </p:sp>
      <p:sp>
        <p:nvSpPr>
          <p:cNvPr id="9" name="Text 3"/>
          <p:cNvSpPr/>
          <p:nvPr/>
        </p:nvSpPr>
        <p:spPr>
          <a:xfrm>
            <a:off x="457200" y="6419088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9AA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33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937760" cy="6858000"/>
          </a:xfrm>
          <a:prstGeom prst="rect">
            <a:avLst/>
          </a:prstGeom>
          <a:solidFill>
            <a:srgbClr val="1A24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577840" y="2286000"/>
            <a:ext cx="5852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2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5200"/>
          </a:p>
        </p:txBody>
      </p:sp>
      <p:sp>
        <p:nvSpPr>
          <p:cNvPr id="5" name="Shape 2"/>
          <p:cNvSpPr/>
          <p:nvPr/>
        </p:nvSpPr>
        <p:spPr>
          <a:xfrm>
            <a:off x="5623560" y="3509467"/>
            <a:ext cx="1828800" cy="21946"/>
          </a:xfrm>
          <a:prstGeom prst="rect">
            <a:avLst/>
          </a:prstGeom>
          <a:solidFill>
            <a:srgbClr val="5092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623560" y="374904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>
                <a:solidFill>
                  <a:srgbClr val="C3C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Presenter Name  ·  email@edc.org</a:t>
            </a:r>
            <a:endParaRPr lang="en-US" sz="1800"/>
          </a:p>
        </p:txBody>
      </p:sp>
      <p:sp>
        <p:nvSpPr>
          <p:cNvPr id="7" name="Text 4"/>
          <p:cNvSpPr/>
          <p:nvPr/>
        </p:nvSpPr>
        <p:spPr>
          <a:xfrm>
            <a:off x="5623560" y="420624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E30D7A-3A2E-9D50-2E57-EDE1D0465DE8}"/>
              </a:ext>
            </a:extLst>
          </p:cNvPr>
          <p:cNvSpPr txBox="1"/>
          <p:nvPr/>
        </p:nvSpPr>
        <p:spPr>
          <a:xfrm>
            <a:off x="7541180" y="6377266"/>
            <a:ext cx="2316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IBM Plex Sans" panose="020B0503050203000203" pitchFamily="34" charset="0"/>
              </a:rPr>
              <a:t>Sponsored by: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D11EC-407D-6735-9D69-B7D5DC7C2236}"/>
              </a:ext>
            </a:extLst>
          </p:cNvPr>
          <p:cNvSpPr txBox="1"/>
          <p:nvPr/>
        </p:nvSpPr>
        <p:spPr>
          <a:xfrm>
            <a:off x="9163098" y="6377266"/>
            <a:ext cx="2316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IBM Plex Sans" panose="020B0503050203000203" pitchFamily="34" charset="0"/>
              </a:rPr>
              <a:t>Supported by: </a:t>
            </a:r>
          </a:p>
        </p:txBody>
      </p:sp>
      <p:pic>
        <p:nvPicPr>
          <p:cNvPr id="14" name="Picture 10" descr="NSF Logo">
            <a:extLst>
              <a:ext uri="{FF2B5EF4-FFF2-40B4-BE49-F238E27FC236}">
                <a16:creationId xmlns:a16="http://schemas.microsoft.com/office/drawing/2014/main" id="{C84DD62E-DD05-1D63-0AB4-9964A2BFA4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65413" y="6257853"/>
            <a:ext cx="512064" cy="512064"/>
          </a:xfrm>
          <a:prstGeom prst="rect">
            <a:avLst/>
          </a:prstGeom>
        </p:spPr>
      </p:pic>
      <p:pic>
        <p:nvPicPr>
          <p:cNvPr id="16" name="Picture 4" descr="About the NOAA emblem and logo | National Oceanic and ...">
            <a:extLst>
              <a:ext uri="{FF2B5EF4-FFF2-40B4-BE49-F238E27FC236}">
                <a16:creationId xmlns:a16="http://schemas.microsoft.com/office/drawing/2014/main" id="{62A4A899-6224-3DA9-3442-A3A9417BD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5180" y="6285894"/>
            <a:ext cx="455982" cy="45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>
            <a:extLst>
              <a:ext uri="{FF2B5EF4-FFF2-40B4-BE49-F238E27FC236}">
                <a16:creationId xmlns:a16="http://schemas.microsoft.com/office/drawing/2014/main" id="{B88F766A-8736-4A6F-E2F5-BC48A06CC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85037" y="6285789"/>
            <a:ext cx="455982" cy="45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A logo with white text and red swoosh&#10;&#10;AI-generated content may be incorrect.">
            <a:extLst>
              <a:ext uri="{FF2B5EF4-FFF2-40B4-BE49-F238E27FC236}">
                <a16:creationId xmlns:a16="http://schemas.microsoft.com/office/drawing/2014/main" id="{B488B154-B808-C4A9-5CD1-41C3AD7DDF2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2022" y="6169770"/>
            <a:ext cx="688230" cy="6882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57BEB7-02C5-39E5-03E5-F346F12B324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6032" y="5678307"/>
            <a:ext cx="4154987" cy="4638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54B5C47-315B-A947-1456-E335C8A4120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082" r="2082"/>
          <a:stretch>
            <a:fillRect/>
          </a:stretch>
        </p:blipFill>
        <p:spPr>
          <a:xfrm>
            <a:off x="0" y="1"/>
            <a:ext cx="493776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0CB5-94DD-16DB-78AB-651BF8EAE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AC22CBCF-DFF7-656E-E7BA-36A57A58D99C}"/>
              </a:ext>
            </a:extLst>
          </p:cNvPr>
          <p:cNvGrpSpPr/>
          <p:nvPr/>
        </p:nvGrpSpPr>
        <p:grpSpPr>
          <a:xfrm>
            <a:off x="310509" y="248441"/>
            <a:ext cx="3241651" cy="3231908"/>
            <a:chOff x="723901" y="790801"/>
            <a:chExt cx="5435816" cy="5419478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923A37D7-1315-3FD5-7869-54D70FEC553B}"/>
                </a:ext>
              </a:extLst>
            </p:cNvPr>
            <p:cNvSpPr/>
            <p:nvPr/>
          </p:nvSpPr>
          <p:spPr>
            <a:xfrm>
              <a:off x="3438342" y="3555932"/>
              <a:ext cx="2721375" cy="2654347"/>
            </a:xfrm>
            <a:custGeom>
              <a:avLst/>
              <a:gdLst>
                <a:gd name="connsiteX0" fmla="*/ 1747637 w 2725162"/>
                <a:gd name="connsiteY0" fmla="*/ 0 h 2739697"/>
                <a:gd name="connsiteX1" fmla="*/ 2723555 w 2725162"/>
                <a:gd name="connsiteY1" fmla="*/ 0 h 2739697"/>
                <a:gd name="connsiteX2" fmla="*/ 2725162 w 2725162"/>
                <a:gd name="connsiteY2" fmla="*/ 31823 h 2739697"/>
                <a:gd name="connsiteX3" fmla="*/ 17288 w 2725162"/>
                <a:gd name="connsiteY3" fmla="*/ 2739697 h 2739697"/>
                <a:gd name="connsiteX4" fmla="*/ 0 w 2725162"/>
                <a:gd name="connsiteY4" fmla="*/ 2738824 h 2739697"/>
                <a:gd name="connsiteX5" fmla="*/ 0 w 2725162"/>
                <a:gd name="connsiteY5" fmla="*/ 1762906 h 2739697"/>
                <a:gd name="connsiteX6" fmla="*/ 17288 w 2725162"/>
                <a:gd name="connsiteY6" fmla="*/ 1763779 h 2739697"/>
                <a:gd name="connsiteX7" fmla="*/ 1749244 w 2725162"/>
                <a:gd name="connsiteY7" fmla="*/ 31823 h 2739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25162" h="2739697">
                  <a:moveTo>
                    <a:pt x="1747637" y="0"/>
                  </a:moveTo>
                  <a:lnTo>
                    <a:pt x="2723555" y="0"/>
                  </a:lnTo>
                  <a:lnTo>
                    <a:pt x="2725162" y="31823"/>
                  </a:lnTo>
                  <a:cubicBezTo>
                    <a:pt x="2725162" y="1527341"/>
                    <a:pt x="1512806" y="2739697"/>
                    <a:pt x="17288" y="2739697"/>
                  </a:cubicBezTo>
                  <a:lnTo>
                    <a:pt x="0" y="2738824"/>
                  </a:lnTo>
                  <a:lnTo>
                    <a:pt x="0" y="1762906"/>
                  </a:lnTo>
                  <a:lnTo>
                    <a:pt x="17288" y="1763779"/>
                  </a:lnTo>
                  <a:cubicBezTo>
                    <a:pt x="973821" y="1763779"/>
                    <a:pt x="1749244" y="988356"/>
                    <a:pt x="1749244" y="31823"/>
                  </a:cubicBezTo>
                  <a:close/>
                </a:path>
              </a:pathLst>
            </a:custGeom>
            <a:blipFill dpi="0" rotWithShape="0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IBM Plex Sans" panose="020B0503050203000203" pitchFamily="34" charset="0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791913A-FFAD-8DEF-EA6B-547D9278D967}"/>
                </a:ext>
              </a:extLst>
            </p:cNvPr>
            <p:cNvSpPr/>
            <p:nvPr/>
          </p:nvSpPr>
          <p:spPr>
            <a:xfrm>
              <a:off x="3413211" y="790801"/>
              <a:ext cx="2746506" cy="2761338"/>
            </a:xfrm>
            <a:custGeom>
              <a:avLst/>
              <a:gdLst>
                <a:gd name="connsiteX0" fmla="*/ 0 w 2705614"/>
                <a:gd name="connsiteY0" fmla="*/ 0 h 2682580"/>
                <a:gd name="connsiteX1" fmla="*/ 275879 w 2705614"/>
                <a:gd name="connsiteY1" fmla="*/ 13931 h 2682580"/>
                <a:gd name="connsiteX2" fmla="*/ 2692908 w 2705614"/>
                <a:gd name="connsiteY2" fmla="*/ 2430960 h 2682580"/>
                <a:gd name="connsiteX3" fmla="*/ 2705614 w 2705614"/>
                <a:gd name="connsiteY3" fmla="*/ 2682580 h 2682580"/>
                <a:gd name="connsiteX4" fmla="*/ 1729696 w 2705614"/>
                <a:gd name="connsiteY4" fmla="*/ 2682580 h 2682580"/>
                <a:gd name="connsiteX5" fmla="*/ 1722028 w 2705614"/>
                <a:gd name="connsiteY5" fmla="*/ 2530742 h 2682580"/>
                <a:gd name="connsiteX6" fmla="*/ 176097 w 2705614"/>
                <a:gd name="connsiteY6" fmla="*/ 984810 h 2682580"/>
                <a:gd name="connsiteX7" fmla="*/ 0 w 2705614"/>
                <a:gd name="connsiteY7" fmla="*/ 975918 h 268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05614" h="2682580">
                  <a:moveTo>
                    <a:pt x="0" y="0"/>
                  </a:moveTo>
                  <a:lnTo>
                    <a:pt x="275879" y="13931"/>
                  </a:lnTo>
                  <a:cubicBezTo>
                    <a:pt x="1550310" y="143356"/>
                    <a:pt x="2563482" y="1156528"/>
                    <a:pt x="2692908" y="2430960"/>
                  </a:cubicBezTo>
                  <a:lnTo>
                    <a:pt x="2705614" y="2682580"/>
                  </a:lnTo>
                  <a:lnTo>
                    <a:pt x="1729696" y="2682580"/>
                  </a:lnTo>
                  <a:lnTo>
                    <a:pt x="1722028" y="2530742"/>
                  </a:lnTo>
                  <a:cubicBezTo>
                    <a:pt x="1639248" y="1715616"/>
                    <a:pt x="991223" y="1067591"/>
                    <a:pt x="176097" y="984810"/>
                  </a:cubicBezTo>
                  <a:lnTo>
                    <a:pt x="0" y="975918"/>
                  </a:lnTo>
                  <a:close/>
                </a:path>
              </a:pathLst>
            </a:custGeom>
            <a:blipFill dpi="0" rotWithShape="0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IBM Plex Sans" panose="020B0503050203000203" pitchFamily="34" charset="0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3D3258A-1E68-FC6A-D336-E3565EEEE203}"/>
                </a:ext>
              </a:extLst>
            </p:cNvPr>
            <p:cNvSpPr/>
            <p:nvPr/>
          </p:nvSpPr>
          <p:spPr>
            <a:xfrm>
              <a:off x="725365" y="791435"/>
              <a:ext cx="2692905" cy="2753140"/>
            </a:xfrm>
            <a:custGeom>
              <a:avLst/>
              <a:gdLst>
                <a:gd name="connsiteX0" fmla="*/ 2692906 w 2692906"/>
                <a:gd name="connsiteY0" fmla="*/ 0 h 2678189"/>
                <a:gd name="connsiteX1" fmla="*/ 2692906 w 2692906"/>
                <a:gd name="connsiteY1" fmla="*/ 975918 h 2678189"/>
                <a:gd name="connsiteX2" fmla="*/ 2529327 w 2692906"/>
                <a:gd name="connsiteY2" fmla="*/ 984178 h 2678189"/>
                <a:gd name="connsiteX3" fmla="*/ 983395 w 2692906"/>
                <a:gd name="connsiteY3" fmla="*/ 2530110 h 2678189"/>
                <a:gd name="connsiteX4" fmla="*/ 975918 w 2692906"/>
                <a:gd name="connsiteY4" fmla="*/ 2678189 h 2678189"/>
                <a:gd name="connsiteX5" fmla="*/ 0 w 2692906"/>
                <a:gd name="connsiteY5" fmla="*/ 2678189 h 2678189"/>
                <a:gd name="connsiteX6" fmla="*/ 12516 w 2692906"/>
                <a:gd name="connsiteY6" fmla="*/ 2430328 h 2678189"/>
                <a:gd name="connsiteX7" fmla="*/ 2429545 w 2692906"/>
                <a:gd name="connsiteY7" fmla="*/ 13299 h 2678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92906" h="2678189">
                  <a:moveTo>
                    <a:pt x="2692906" y="0"/>
                  </a:moveTo>
                  <a:lnTo>
                    <a:pt x="2692906" y="975918"/>
                  </a:lnTo>
                  <a:lnTo>
                    <a:pt x="2529327" y="984178"/>
                  </a:lnTo>
                  <a:cubicBezTo>
                    <a:pt x="1714201" y="1066959"/>
                    <a:pt x="1066176" y="1714984"/>
                    <a:pt x="983395" y="2530110"/>
                  </a:cubicBezTo>
                  <a:lnTo>
                    <a:pt x="975918" y="2678189"/>
                  </a:lnTo>
                  <a:lnTo>
                    <a:pt x="0" y="2678189"/>
                  </a:lnTo>
                  <a:lnTo>
                    <a:pt x="12516" y="2430328"/>
                  </a:lnTo>
                  <a:cubicBezTo>
                    <a:pt x="141941" y="1155896"/>
                    <a:pt x="1155113" y="142724"/>
                    <a:pt x="2429545" y="13299"/>
                  </a:cubicBezTo>
                  <a:close/>
                </a:path>
              </a:pathLst>
            </a:custGeom>
            <a:blipFill dpi="0" rotWithShape="0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IBM Plex Sans" panose="020B0503050203000203" pitchFamily="34" charset="0"/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106281E-233F-2197-C961-79D4912A6479}"/>
                </a:ext>
              </a:extLst>
            </p:cNvPr>
            <p:cNvSpPr/>
            <p:nvPr/>
          </p:nvSpPr>
          <p:spPr>
            <a:xfrm>
              <a:off x="723901" y="3552146"/>
              <a:ext cx="2707751" cy="2654349"/>
            </a:xfrm>
            <a:custGeom>
              <a:avLst/>
              <a:gdLst>
                <a:gd name="connsiteX0" fmla="*/ 1448 w 2707751"/>
                <a:gd name="connsiteY0" fmla="*/ 0 h 2736546"/>
                <a:gd name="connsiteX1" fmla="*/ 977366 w 2707751"/>
                <a:gd name="connsiteY1" fmla="*/ 0 h 2736546"/>
                <a:gd name="connsiteX2" fmla="*/ 975918 w 2707751"/>
                <a:gd name="connsiteY2" fmla="*/ 28678 h 2736546"/>
                <a:gd name="connsiteX3" fmla="*/ 2530792 w 2707751"/>
                <a:gd name="connsiteY3" fmla="*/ 1751692 h 2736546"/>
                <a:gd name="connsiteX4" fmla="*/ 2707751 w 2707751"/>
                <a:gd name="connsiteY4" fmla="*/ 1760628 h 2736546"/>
                <a:gd name="connsiteX5" fmla="*/ 2707751 w 2707751"/>
                <a:gd name="connsiteY5" fmla="*/ 2736546 h 2736546"/>
                <a:gd name="connsiteX6" fmla="*/ 2431010 w 2707751"/>
                <a:gd name="connsiteY6" fmla="*/ 2722572 h 2736546"/>
                <a:gd name="connsiteX7" fmla="*/ 0 w 2707751"/>
                <a:gd name="connsiteY7" fmla="*/ 28678 h 2736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07751" h="2736546">
                  <a:moveTo>
                    <a:pt x="1448" y="0"/>
                  </a:moveTo>
                  <a:lnTo>
                    <a:pt x="977366" y="0"/>
                  </a:lnTo>
                  <a:lnTo>
                    <a:pt x="975918" y="28678"/>
                  </a:lnTo>
                  <a:cubicBezTo>
                    <a:pt x="975918" y="925428"/>
                    <a:pt x="1657442" y="1662999"/>
                    <a:pt x="2530792" y="1751692"/>
                  </a:cubicBezTo>
                  <a:lnTo>
                    <a:pt x="2707751" y="1760628"/>
                  </a:lnTo>
                  <a:lnTo>
                    <a:pt x="2707751" y="2736546"/>
                  </a:lnTo>
                  <a:lnTo>
                    <a:pt x="2431010" y="2722572"/>
                  </a:lnTo>
                  <a:cubicBezTo>
                    <a:pt x="1065547" y="2583902"/>
                    <a:pt x="0" y="1430726"/>
                    <a:pt x="0" y="28678"/>
                  </a:cubicBezTo>
                  <a:close/>
                </a:path>
              </a:pathLst>
            </a:custGeom>
            <a:blipFill dpi="0" rotWithShape="0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IBM Plex Sans" panose="020B0503050203000203" pitchFamily="34" charset="0"/>
              </a:endParaRPr>
            </a:p>
          </p:txBody>
        </p:sp>
      </p:grpSp>
      <p:pic>
        <p:nvPicPr>
          <p:cNvPr id="8" name="Picture 7" descr="Close up of a green leaf&#10;&#10;AI-generated content may be incorrect.">
            <a:extLst>
              <a:ext uri="{FF2B5EF4-FFF2-40B4-BE49-F238E27FC236}">
                <a16:creationId xmlns:a16="http://schemas.microsoft.com/office/drawing/2014/main" id="{117283B9-83F1-7CEA-7F26-E07721FFD80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660611" y="-727531"/>
            <a:ext cx="7772400" cy="5181600"/>
          </a:xfrm>
          <a:prstGeom prst="rect">
            <a:avLst/>
          </a:prstGeom>
        </p:spPr>
      </p:pic>
      <p:pic>
        <p:nvPicPr>
          <p:cNvPr id="9" name="Picture 8" descr="A body of water with ripples&#10;&#10;AI-generated content may be incorrect.">
            <a:extLst>
              <a:ext uri="{FF2B5EF4-FFF2-40B4-BE49-F238E27FC236}">
                <a16:creationId xmlns:a16="http://schemas.microsoft.com/office/drawing/2014/main" id="{A6636585-C6FF-220D-5326-0D0D62E8AF7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828707" y="-676047"/>
            <a:ext cx="6464300" cy="4305300"/>
          </a:xfrm>
          <a:prstGeom prst="rect">
            <a:avLst/>
          </a:prstGeom>
        </p:spPr>
      </p:pic>
      <p:pic>
        <p:nvPicPr>
          <p:cNvPr id="10" name="Picture 9" descr="A person planting seeds in the soil&#10;&#10;AI-generated content may be incorrect.">
            <a:extLst>
              <a:ext uri="{FF2B5EF4-FFF2-40B4-BE49-F238E27FC236}">
                <a16:creationId xmlns:a16="http://schemas.microsoft.com/office/drawing/2014/main" id="{B34A734C-CD2E-AA94-982B-C59437B9205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340789" y="3137969"/>
            <a:ext cx="3879084" cy="5179517"/>
          </a:xfrm>
          <a:prstGeom prst="rect">
            <a:avLst/>
          </a:prstGeom>
        </p:spPr>
      </p:pic>
      <p:pic>
        <p:nvPicPr>
          <p:cNvPr id="11" name="Picture 10" descr="A blue sky with white clouds&#10;&#10;AI-generated content may be incorrect.">
            <a:extLst>
              <a:ext uri="{FF2B5EF4-FFF2-40B4-BE49-F238E27FC236}">
                <a16:creationId xmlns:a16="http://schemas.microsoft.com/office/drawing/2014/main" id="{92E31989-890B-0452-13AB-969AD6A4B0F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757711" y="-76385"/>
            <a:ext cx="6743316" cy="4493831"/>
          </a:xfrm>
          <a:prstGeom prst="rect">
            <a:avLst/>
          </a:prstGeom>
        </p:spPr>
      </p:pic>
      <p:sp>
        <p:nvSpPr>
          <p:cNvPr id="27" name="Teardrop 26">
            <a:extLst>
              <a:ext uri="{FF2B5EF4-FFF2-40B4-BE49-F238E27FC236}">
                <a16:creationId xmlns:a16="http://schemas.microsoft.com/office/drawing/2014/main" id="{B68A66E2-A6FD-29DA-050E-794320DEBDDA}"/>
              </a:ext>
            </a:extLst>
          </p:cNvPr>
          <p:cNvSpPr/>
          <p:nvPr/>
        </p:nvSpPr>
        <p:spPr>
          <a:xfrm rot="16200000">
            <a:off x="4124779" y="685799"/>
            <a:ext cx="1177471" cy="1177471"/>
          </a:xfrm>
          <a:prstGeom prst="teardrop">
            <a:avLst/>
          </a:prstGeom>
          <a:blipFill dpi="0" rotWithShape="0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BM Plex Sans" panose="020B0503050203000203" pitchFamily="34" charset="0"/>
            </a:endParaRPr>
          </a:p>
        </p:txBody>
      </p:sp>
      <p:sp>
        <p:nvSpPr>
          <p:cNvPr id="28" name="Teardrop 27">
            <a:extLst>
              <a:ext uri="{FF2B5EF4-FFF2-40B4-BE49-F238E27FC236}">
                <a16:creationId xmlns:a16="http://schemas.microsoft.com/office/drawing/2014/main" id="{F2251E22-69F0-45E7-5367-826C2CBA63EE}"/>
              </a:ext>
            </a:extLst>
          </p:cNvPr>
          <p:cNvSpPr/>
          <p:nvPr/>
        </p:nvSpPr>
        <p:spPr>
          <a:xfrm rot="16200000">
            <a:off x="5507264" y="685800"/>
            <a:ext cx="1177471" cy="1177471"/>
          </a:xfrm>
          <a:prstGeom prst="teardrop">
            <a:avLst/>
          </a:prstGeom>
          <a:blipFill dpi="0" rotWithShape="0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BM Plex Sans" panose="020B0503050203000203" pitchFamily="34" charset="0"/>
            </a:endParaRPr>
          </a:p>
        </p:txBody>
      </p:sp>
      <p:sp>
        <p:nvSpPr>
          <p:cNvPr id="29" name="Teardrop 28">
            <a:extLst>
              <a:ext uri="{FF2B5EF4-FFF2-40B4-BE49-F238E27FC236}">
                <a16:creationId xmlns:a16="http://schemas.microsoft.com/office/drawing/2014/main" id="{FC995952-0F3E-12B5-20AA-2CAFF4B19E88}"/>
              </a:ext>
            </a:extLst>
          </p:cNvPr>
          <p:cNvSpPr/>
          <p:nvPr/>
        </p:nvSpPr>
        <p:spPr>
          <a:xfrm rot="16200000">
            <a:off x="8261827" y="685800"/>
            <a:ext cx="1177471" cy="1177471"/>
          </a:xfrm>
          <a:prstGeom prst="teardrop">
            <a:avLst/>
          </a:prstGeom>
          <a:blipFill dpi="0" rotWithShape="0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BM Plex Sans" panose="020B0503050203000203" pitchFamily="34" charset="0"/>
            </a:endParaRPr>
          </a:p>
        </p:txBody>
      </p:sp>
      <p:sp>
        <p:nvSpPr>
          <p:cNvPr id="30" name="Teardrop 29">
            <a:extLst>
              <a:ext uri="{FF2B5EF4-FFF2-40B4-BE49-F238E27FC236}">
                <a16:creationId xmlns:a16="http://schemas.microsoft.com/office/drawing/2014/main" id="{F57EB2F4-D463-0259-50CD-6C30519DF5A9}"/>
              </a:ext>
            </a:extLst>
          </p:cNvPr>
          <p:cNvSpPr/>
          <p:nvPr/>
        </p:nvSpPr>
        <p:spPr>
          <a:xfrm rot="16200000">
            <a:off x="6884545" y="685798"/>
            <a:ext cx="1177471" cy="1177471"/>
          </a:xfrm>
          <a:prstGeom prst="teardrop">
            <a:avLst/>
          </a:prstGeom>
          <a:blipFill dpi="0" rotWithShape="0"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BM Plex Sans" panose="020B050305020300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946103-8036-828A-DF47-2E3DB8CE1522}"/>
              </a:ext>
            </a:extLst>
          </p:cNvPr>
          <p:cNvSpPr txBox="1"/>
          <p:nvPr/>
        </p:nvSpPr>
        <p:spPr>
          <a:xfrm>
            <a:off x="7281333" y="-27555"/>
            <a:ext cx="4968887" cy="553998"/>
          </a:xfrm>
          <a:prstGeom prst="rect">
            <a:avLst/>
          </a:prstGeom>
          <a:solidFill>
            <a:srgbClr val="F2DD37"/>
          </a:solidFill>
        </p:spPr>
        <p:txBody>
          <a:bodyPr wrap="square" rtlCol="0">
            <a:spAutoFit/>
          </a:bodyPr>
          <a:lstStyle/>
          <a:p>
            <a:r>
              <a:rPr lang="en-US" sz="1500" b="1">
                <a:latin typeface="IBM Plex Sans" panose="020B0503050203000203" pitchFamily="34" charset="0"/>
              </a:rPr>
              <a:t>Copy and paste images into your presentation. Use the rotation tool to change orientation.</a:t>
            </a:r>
          </a:p>
        </p:txBody>
      </p:sp>
      <p:sp>
        <p:nvSpPr>
          <p:cNvPr id="32" name="L-Shape 31">
            <a:extLst>
              <a:ext uri="{FF2B5EF4-FFF2-40B4-BE49-F238E27FC236}">
                <a16:creationId xmlns:a16="http://schemas.microsoft.com/office/drawing/2014/main" id="{C5EA480A-D2A9-A923-50C8-1083F234973E}"/>
              </a:ext>
            </a:extLst>
          </p:cNvPr>
          <p:cNvSpPr/>
          <p:nvPr/>
        </p:nvSpPr>
        <p:spPr>
          <a:xfrm>
            <a:off x="4270829" y="2095500"/>
            <a:ext cx="1393372" cy="1393372"/>
          </a:xfrm>
          <a:prstGeom prst="corner">
            <a:avLst>
              <a:gd name="adj1" fmla="val 33334"/>
              <a:gd name="adj2" fmla="val 32292"/>
            </a:avLst>
          </a:prstGeom>
          <a:blipFill dpi="0" rotWithShape="0"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BM Plex Sans" panose="020B0503050203000203" pitchFamily="34" charset="0"/>
            </a:endParaRPr>
          </a:p>
        </p:txBody>
      </p:sp>
      <p:sp>
        <p:nvSpPr>
          <p:cNvPr id="34" name="L-Shape 33">
            <a:extLst>
              <a:ext uri="{FF2B5EF4-FFF2-40B4-BE49-F238E27FC236}">
                <a16:creationId xmlns:a16="http://schemas.microsoft.com/office/drawing/2014/main" id="{26B8AEED-EA2B-85DE-4740-6988A3C99232}"/>
              </a:ext>
            </a:extLst>
          </p:cNvPr>
          <p:cNvSpPr/>
          <p:nvPr/>
        </p:nvSpPr>
        <p:spPr>
          <a:xfrm>
            <a:off x="5887961" y="2095500"/>
            <a:ext cx="1393372" cy="1393372"/>
          </a:xfrm>
          <a:prstGeom prst="corner">
            <a:avLst>
              <a:gd name="adj1" fmla="val 33334"/>
              <a:gd name="adj2" fmla="val 32292"/>
            </a:avLst>
          </a:prstGeom>
          <a:blipFill dpi="0" rotWithShape="0"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BM Plex Sans" panose="020B0503050203000203" pitchFamily="34" charset="0"/>
            </a:endParaRPr>
          </a:p>
        </p:txBody>
      </p:sp>
      <p:sp>
        <p:nvSpPr>
          <p:cNvPr id="35" name="L-Shape 34">
            <a:extLst>
              <a:ext uri="{FF2B5EF4-FFF2-40B4-BE49-F238E27FC236}">
                <a16:creationId xmlns:a16="http://schemas.microsoft.com/office/drawing/2014/main" id="{4ED2D010-64F8-8F09-0AEF-B4B8F1466872}"/>
              </a:ext>
            </a:extLst>
          </p:cNvPr>
          <p:cNvSpPr/>
          <p:nvPr/>
        </p:nvSpPr>
        <p:spPr>
          <a:xfrm>
            <a:off x="7451958" y="2108364"/>
            <a:ext cx="1393372" cy="1393372"/>
          </a:xfrm>
          <a:prstGeom prst="corner">
            <a:avLst>
              <a:gd name="adj1" fmla="val 33334"/>
              <a:gd name="adj2" fmla="val 32292"/>
            </a:avLst>
          </a:prstGeom>
          <a:blipFill dpi="0" rotWithShape="0"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BM Plex Sans" panose="020B0503050203000203" pitchFamily="34" charset="0"/>
            </a:endParaRPr>
          </a:p>
        </p:txBody>
      </p:sp>
      <p:sp>
        <p:nvSpPr>
          <p:cNvPr id="36" name="L-Shape 35">
            <a:extLst>
              <a:ext uri="{FF2B5EF4-FFF2-40B4-BE49-F238E27FC236}">
                <a16:creationId xmlns:a16="http://schemas.microsoft.com/office/drawing/2014/main" id="{9CCD67B4-65A9-4D04-828B-8BE1903B235D}"/>
              </a:ext>
            </a:extLst>
          </p:cNvPr>
          <p:cNvSpPr/>
          <p:nvPr/>
        </p:nvSpPr>
        <p:spPr>
          <a:xfrm>
            <a:off x="9069090" y="2095500"/>
            <a:ext cx="1393372" cy="1393372"/>
          </a:xfrm>
          <a:prstGeom prst="corner">
            <a:avLst>
              <a:gd name="adj1" fmla="val 33334"/>
              <a:gd name="adj2" fmla="val 32292"/>
            </a:avLst>
          </a:prstGeom>
          <a:blipFill dpi="0" rotWithShape="0"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BM Plex Sans" panose="020B0503050203000203" pitchFamily="34" charset="0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2739ED3-B3D8-8E6F-AD07-B61CDEA7DA7C}"/>
              </a:ext>
            </a:extLst>
          </p:cNvPr>
          <p:cNvGrpSpPr/>
          <p:nvPr/>
        </p:nvGrpSpPr>
        <p:grpSpPr>
          <a:xfrm>
            <a:off x="310509" y="3506839"/>
            <a:ext cx="2685550" cy="2685549"/>
            <a:chOff x="975231" y="3934054"/>
            <a:chExt cx="2685550" cy="2685549"/>
          </a:xfrm>
        </p:grpSpPr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35DF99D4-2875-4DD8-0349-D8BF8142B8B5}"/>
                </a:ext>
              </a:extLst>
            </p:cNvPr>
            <p:cNvSpPr/>
            <p:nvPr/>
          </p:nvSpPr>
          <p:spPr>
            <a:xfrm>
              <a:off x="2318092" y="5250903"/>
              <a:ext cx="1342689" cy="1368697"/>
            </a:xfrm>
            <a:custGeom>
              <a:avLst/>
              <a:gdLst>
                <a:gd name="connsiteX0" fmla="*/ 0 w 1342689"/>
                <a:gd name="connsiteY0" fmla="*/ 0 h 1368697"/>
                <a:gd name="connsiteX1" fmla="*/ 1341380 w 1342689"/>
                <a:gd name="connsiteY1" fmla="*/ 0 h 1368697"/>
                <a:gd name="connsiteX2" fmla="*/ 1342689 w 1342689"/>
                <a:gd name="connsiteY2" fmla="*/ 25926 h 1368697"/>
                <a:gd name="connsiteX3" fmla="*/ 137205 w 1342689"/>
                <a:gd name="connsiteY3" fmla="*/ 1361769 h 1368697"/>
                <a:gd name="connsiteX4" fmla="*/ 0 w 1342689"/>
                <a:gd name="connsiteY4" fmla="*/ 1368697 h 136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2689" h="1368697">
                  <a:moveTo>
                    <a:pt x="0" y="0"/>
                  </a:moveTo>
                  <a:lnTo>
                    <a:pt x="1341380" y="0"/>
                  </a:lnTo>
                  <a:lnTo>
                    <a:pt x="1342689" y="25926"/>
                  </a:lnTo>
                  <a:cubicBezTo>
                    <a:pt x="1342689" y="721171"/>
                    <a:pt x="814307" y="1293005"/>
                    <a:pt x="137205" y="1361769"/>
                  </a:cubicBezTo>
                  <a:lnTo>
                    <a:pt x="0" y="1368697"/>
                  </a:lnTo>
                  <a:close/>
                </a:path>
              </a:pathLst>
            </a:custGeom>
            <a:blipFill dpi="0" rotWithShape="0">
              <a:blip r:embed="rId1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IBM Plex Sans" panose="020B0503050203000203" pitchFamily="34" charset="0"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BE0044A9-49BC-D913-6591-447524067590}"/>
                </a:ext>
              </a:extLst>
            </p:cNvPr>
            <p:cNvSpPr/>
            <p:nvPr/>
          </p:nvSpPr>
          <p:spPr>
            <a:xfrm>
              <a:off x="2322893" y="3934301"/>
              <a:ext cx="1336698" cy="1318983"/>
            </a:xfrm>
            <a:custGeom>
              <a:avLst/>
              <a:gdLst>
                <a:gd name="connsiteX0" fmla="*/ 0 w 1336698"/>
                <a:gd name="connsiteY0" fmla="*/ 0 h 1318983"/>
                <a:gd name="connsiteX1" fmla="*/ 132403 w 1336698"/>
                <a:gd name="connsiteY1" fmla="*/ 6686 h 1318983"/>
                <a:gd name="connsiteX2" fmla="*/ 1330954 w 1336698"/>
                <a:gd name="connsiteY2" fmla="*/ 1205237 h 1318983"/>
                <a:gd name="connsiteX3" fmla="*/ 1336698 w 1336698"/>
                <a:gd name="connsiteY3" fmla="*/ 1318983 h 1318983"/>
                <a:gd name="connsiteX4" fmla="*/ 0 w 1336698"/>
                <a:gd name="connsiteY4" fmla="*/ 1318983 h 131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6698" h="1318983">
                  <a:moveTo>
                    <a:pt x="0" y="0"/>
                  </a:moveTo>
                  <a:lnTo>
                    <a:pt x="132403" y="6686"/>
                  </a:lnTo>
                  <a:cubicBezTo>
                    <a:pt x="764365" y="70865"/>
                    <a:pt x="1266775" y="573275"/>
                    <a:pt x="1330954" y="1205237"/>
                  </a:cubicBezTo>
                  <a:lnTo>
                    <a:pt x="1336698" y="1318983"/>
                  </a:lnTo>
                  <a:lnTo>
                    <a:pt x="0" y="1318983"/>
                  </a:lnTo>
                  <a:close/>
                </a:path>
              </a:pathLst>
            </a:custGeom>
            <a:blipFill dpi="0" rotWithShape="0">
              <a:blip r:embed="rId2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IBM Plex Sans" panose="020B0503050203000203" pitchFamily="34" charset="0"/>
              </a:endParaRPr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3BC5C9CC-8851-9AFE-1D32-B2557D66FDCB}"/>
                </a:ext>
              </a:extLst>
            </p:cNvPr>
            <p:cNvSpPr/>
            <p:nvPr/>
          </p:nvSpPr>
          <p:spPr>
            <a:xfrm>
              <a:off x="976528" y="3934054"/>
              <a:ext cx="1347572" cy="1317075"/>
            </a:xfrm>
            <a:custGeom>
              <a:avLst/>
              <a:gdLst>
                <a:gd name="connsiteX0" fmla="*/ 1341477 w 1347572"/>
                <a:gd name="connsiteY0" fmla="*/ 0 h 1317075"/>
                <a:gd name="connsiteX1" fmla="*/ 1347572 w 1347572"/>
                <a:gd name="connsiteY1" fmla="*/ 308 h 1317075"/>
                <a:gd name="connsiteX2" fmla="*/ 1347572 w 1347572"/>
                <a:gd name="connsiteY2" fmla="*/ 1317075 h 1317075"/>
                <a:gd name="connsiteX3" fmla="*/ 0 w 1347572"/>
                <a:gd name="connsiteY3" fmla="*/ 1317075 h 1317075"/>
                <a:gd name="connsiteX4" fmla="*/ 5635 w 1347572"/>
                <a:gd name="connsiteY4" fmla="*/ 1205484 h 1317075"/>
                <a:gd name="connsiteX5" fmla="*/ 1341477 w 1347572"/>
                <a:gd name="connsiteY5" fmla="*/ 0 h 131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7572" h="1317075">
                  <a:moveTo>
                    <a:pt x="1341477" y="0"/>
                  </a:moveTo>
                  <a:lnTo>
                    <a:pt x="1347572" y="308"/>
                  </a:lnTo>
                  <a:lnTo>
                    <a:pt x="1347572" y="1317075"/>
                  </a:lnTo>
                  <a:lnTo>
                    <a:pt x="0" y="1317075"/>
                  </a:lnTo>
                  <a:lnTo>
                    <a:pt x="5635" y="1205484"/>
                  </a:lnTo>
                  <a:cubicBezTo>
                    <a:pt x="74398" y="528382"/>
                    <a:pt x="646233" y="0"/>
                    <a:pt x="1341477" y="0"/>
                  </a:cubicBezTo>
                  <a:close/>
                </a:path>
              </a:pathLst>
            </a:custGeom>
            <a:blipFill dpi="0" rotWithShape="0">
              <a:blip r:embed="rId2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IBM Plex Sans" panose="020B0503050203000203" pitchFamily="34" charset="0"/>
              </a:endParaRPr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7B13962-B3C8-20A1-37D2-A6CBF49EDB05}"/>
                </a:ext>
              </a:extLst>
            </p:cNvPr>
            <p:cNvSpPr/>
            <p:nvPr/>
          </p:nvSpPr>
          <p:spPr>
            <a:xfrm>
              <a:off x="975231" y="5257799"/>
              <a:ext cx="1357287" cy="1361804"/>
            </a:xfrm>
            <a:custGeom>
              <a:avLst/>
              <a:gdLst>
                <a:gd name="connsiteX0" fmla="*/ 961 w 1357287"/>
                <a:gd name="connsiteY0" fmla="*/ 0 h 1361804"/>
                <a:gd name="connsiteX1" fmla="*/ 1357287 w 1357287"/>
                <a:gd name="connsiteY1" fmla="*/ 0 h 1361804"/>
                <a:gd name="connsiteX2" fmla="*/ 1357287 w 1357287"/>
                <a:gd name="connsiteY2" fmla="*/ 1361071 h 1361804"/>
                <a:gd name="connsiteX3" fmla="*/ 1342775 w 1357287"/>
                <a:gd name="connsiteY3" fmla="*/ 1361804 h 1361804"/>
                <a:gd name="connsiteX4" fmla="*/ 0 w 1357287"/>
                <a:gd name="connsiteY4" fmla="*/ 19029 h 1361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7287" h="1361804">
                  <a:moveTo>
                    <a:pt x="961" y="0"/>
                  </a:moveTo>
                  <a:lnTo>
                    <a:pt x="1357287" y="0"/>
                  </a:lnTo>
                  <a:lnTo>
                    <a:pt x="1357287" y="1361071"/>
                  </a:lnTo>
                  <a:lnTo>
                    <a:pt x="1342775" y="1361804"/>
                  </a:lnTo>
                  <a:cubicBezTo>
                    <a:pt x="601181" y="1361804"/>
                    <a:pt x="0" y="760623"/>
                    <a:pt x="0" y="19029"/>
                  </a:cubicBezTo>
                  <a:close/>
                </a:path>
              </a:pathLst>
            </a:custGeom>
            <a:blipFill dpi="0" rotWithShape="0">
              <a:blip r:embed="rId2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IBM Plex Sans" panose="020B0503050203000203" pitchFamily="34" charset="0"/>
              </a:endParaRPr>
            </a:p>
          </p:txBody>
        </p:sp>
      </p:grpSp>
      <p:sp>
        <p:nvSpPr>
          <p:cNvPr id="61" name="Freeform 60">
            <a:extLst>
              <a:ext uri="{FF2B5EF4-FFF2-40B4-BE49-F238E27FC236}">
                <a16:creationId xmlns:a16="http://schemas.microsoft.com/office/drawing/2014/main" id="{1AA2784B-E3FE-9B5B-C798-D011F391533C}"/>
              </a:ext>
            </a:extLst>
          </p:cNvPr>
          <p:cNvSpPr/>
          <p:nvPr/>
        </p:nvSpPr>
        <p:spPr>
          <a:xfrm>
            <a:off x="4578012" y="4971166"/>
            <a:ext cx="1342689" cy="1368697"/>
          </a:xfrm>
          <a:custGeom>
            <a:avLst/>
            <a:gdLst>
              <a:gd name="connsiteX0" fmla="*/ 0 w 1342689"/>
              <a:gd name="connsiteY0" fmla="*/ 0 h 1368697"/>
              <a:gd name="connsiteX1" fmla="*/ 1341380 w 1342689"/>
              <a:gd name="connsiteY1" fmla="*/ 0 h 1368697"/>
              <a:gd name="connsiteX2" fmla="*/ 1342689 w 1342689"/>
              <a:gd name="connsiteY2" fmla="*/ 25926 h 1368697"/>
              <a:gd name="connsiteX3" fmla="*/ 137205 w 1342689"/>
              <a:gd name="connsiteY3" fmla="*/ 1361769 h 1368697"/>
              <a:gd name="connsiteX4" fmla="*/ 0 w 1342689"/>
              <a:gd name="connsiteY4" fmla="*/ 1368697 h 1368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2689" h="1368697">
                <a:moveTo>
                  <a:pt x="0" y="0"/>
                </a:moveTo>
                <a:lnTo>
                  <a:pt x="1341380" y="0"/>
                </a:lnTo>
                <a:lnTo>
                  <a:pt x="1342689" y="25926"/>
                </a:lnTo>
                <a:cubicBezTo>
                  <a:pt x="1342689" y="721171"/>
                  <a:pt x="814307" y="1293005"/>
                  <a:pt x="137205" y="1361769"/>
                </a:cubicBezTo>
                <a:lnTo>
                  <a:pt x="0" y="1368697"/>
                </a:lnTo>
                <a:close/>
              </a:path>
            </a:pathLst>
          </a:custGeom>
          <a:blipFill dpi="0" rotWithShape="0"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IBM Plex Sans" panose="020B0503050203000203" pitchFamily="34" charset="0"/>
            </a:endParaRPr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580C8AF0-FB1B-0137-6907-2512956C40DF}"/>
              </a:ext>
            </a:extLst>
          </p:cNvPr>
          <p:cNvSpPr/>
          <p:nvPr/>
        </p:nvSpPr>
        <p:spPr>
          <a:xfrm>
            <a:off x="4568297" y="3535847"/>
            <a:ext cx="1336698" cy="1318983"/>
          </a:xfrm>
          <a:custGeom>
            <a:avLst/>
            <a:gdLst>
              <a:gd name="connsiteX0" fmla="*/ 0 w 1336698"/>
              <a:gd name="connsiteY0" fmla="*/ 0 h 1318983"/>
              <a:gd name="connsiteX1" fmla="*/ 132403 w 1336698"/>
              <a:gd name="connsiteY1" fmla="*/ 6686 h 1318983"/>
              <a:gd name="connsiteX2" fmla="*/ 1330954 w 1336698"/>
              <a:gd name="connsiteY2" fmla="*/ 1205237 h 1318983"/>
              <a:gd name="connsiteX3" fmla="*/ 1336698 w 1336698"/>
              <a:gd name="connsiteY3" fmla="*/ 1318983 h 1318983"/>
              <a:gd name="connsiteX4" fmla="*/ 0 w 1336698"/>
              <a:gd name="connsiteY4" fmla="*/ 1318983 h 1318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6698" h="1318983">
                <a:moveTo>
                  <a:pt x="0" y="0"/>
                </a:moveTo>
                <a:lnTo>
                  <a:pt x="132403" y="6686"/>
                </a:lnTo>
                <a:cubicBezTo>
                  <a:pt x="764365" y="70865"/>
                  <a:pt x="1266775" y="573275"/>
                  <a:pt x="1330954" y="1205237"/>
                </a:cubicBezTo>
                <a:lnTo>
                  <a:pt x="1336698" y="1318983"/>
                </a:lnTo>
                <a:lnTo>
                  <a:pt x="0" y="1318983"/>
                </a:lnTo>
                <a:close/>
              </a:path>
            </a:pathLst>
          </a:custGeom>
          <a:blipFill dpi="0" rotWithShape="0"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IBM Plex Sans" panose="020B0503050203000203" pitchFamily="34" charset="0"/>
            </a:endParaRPr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C1383ED7-CAD7-0F12-76D2-071C8F7E19A0}"/>
              </a:ext>
            </a:extLst>
          </p:cNvPr>
          <p:cNvSpPr/>
          <p:nvPr/>
        </p:nvSpPr>
        <p:spPr>
          <a:xfrm>
            <a:off x="3108392" y="3535847"/>
            <a:ext cx="1347572" cy="1317075"/>
          </a:xfrm>
          <a:custGeom>
            <a:avLst/>
            <a:gdLst>
              <a:gd name="connsiteX0" fmla="*/ 1341477 w 1347572"/>
              <a:gd name="connsiteY0" fmla="*/ 0 h 1317075"/>
              <a:gd name="connsiteX1" fmla="*/ 1347572 w 1347572"/>
              <a:gd name="connsiteY1" fmla="*/ 308 h 1317075"/>
              <a:gd name="connsiteX2" fmla="*/ 1347572 w 1347572"/>
              <a:gd name="connsiteY2" fmla="*/ 1317075 h 1317075"/>
              <a:gd name="connsiteX3" fmla="*/ 0 w 1347572"/>
              <a:gd name="connsiteY3" fmla="*/ 1317075 h 1317075"/>
              <a:gd name="connsiteX4" fmla="*/ 5635 w 1347572"/>
              <a:gd name="connsiteY4" fmla="*/ 1205484 h 1317075"/>
              <a:gd name="connsiteX5" fmla="*/ 1341477 w 1347572"/>
              <a:gd name="connsiteY5" fmla="*/ 0 h 1317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7572" h="1317075">
                <a:moveTo>
                  <a:pt x="1341477" y="0"/>
                </a:moveTo>
                <a:lnTo>
                  <a:pt x="1347572" y="308"/>
                </a:lnTo>
                <a:lnTo>
                  <a:pt x="1347572" y="1317075"/>
                </a:lnTo>
                <a:lnTo>
                  <a:pt x="0" y="1317075"/>
                </a:lnTo>
                <a:lnTo>
                  <a:pt x="5635" y="1205484"/>
                </a:lnTo>
                <a:cubicBezTo>
                  <a:pt x="74398" y="528382"/>
                  <a:pt x="646233" y="0"/>
                  <a:pt x="1341477" y="0"/>
                </a:cubicBezTo>
                <a:close/>
              </a:path>
            </a:pathLst>
          </a:custGeom>
          <a:blipFill dpi="0" rotWithShape="0"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IBM Plex Sans" panose="020B0503050203000203" pitchFamily="34" charset="0"/>
            </a:endParaRPr>
          </a:p>
        </p:txBody>
      </p:sp>
      <p:sp>
        <p:nvSpPr>
          <p:cNvPr id="4096" name="Freeform 4095">
            <a:extLst>
              <a:ext uri="{FF2B5EF4-FFF2-40B4-BE49-F238E27FC236}">
                <a16:creationId xmlns:a16="http://schemas.microsoft.com/office/drawing/2014/main" id="{8D87CFB2-D3E9-2DFE-6E71-83F9A8A10052}"/>
              </a:ext>
            </a:extLst>
          </p:cNvPr>
          <p:cNvSpPr/>
          <p:nvPr/>
        </p:nvSpPr>
        <p:spPr>
          <a:xfrm>
            <a:off x="3108392" y="4978059"/>
            <a:ext cx="1357287" cy="1361804"/>
          </a:xfrm>
          <a:custGeom>
            <a:avLst/>
            <a:gdLst>
              <a:gd name="connsiteX0" fmla="*/ 961 w 1357287"/>
              <a:gd name="connsiteY0" fmla="*/ 0 h 1361804"/>
              <a:gd name="connsiteX1" fmla="*/ 1357287 w 1357287"/>
              <a:gd name="connsiteY1" fmla="*/ 0 h 1361804"/>
              <a:gd name="connsiteX2" fmla="*/ 1357287 w 1357287"/>
              <a:gd name="connsiteY2" fmla="*/ 1361071 h 1361804"/>
              <a:gd name="connsiteX3" fmla="*/ 1342775 w 1357287"/>
              <a:gd name="connsiteY3" fmla="*/ 1361804 h 1361804"/>
              <a:gd name="connsiteX4" fmla="*/ 0 w 1357287"/>
              <a:gd name="connsiteY4" fmla="*/ 19029 h 1361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87" h="1361804">
                <a:moveTo>
                  <a:pt x="961" y="0"/>
                </a:moveTo>
                <a:lnTo>
                  <a:pt x="1357287" y="0"/>
                </a:lnTo>
                <a:lnTo>
                  <a:pt x="1357287" y="1361071"/>
                </a:lnTo>
                <a:lnTo>
                  <a:pt x="1342775" y="1361804"/>
                </a:lnTo>
                <a:cubicBezTo>
                  <a:pt x="601181" y="1361804"/>
                  <a:pt x="0" y="760623"/>
                  <a:pt x="0" y="19029"/>
                </a:cubicBezTo>
                <a:close/>
              </a:path>
            </a:pathLst>
          </a:custGeom>
          <a:blipFill dpi="0" rotWithShape="0"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IBM Plex Sans" panose="020B0503050203000203" pitchFamily="34" charset="0"/>
            </a:endParaRPr>
          </a:p>
        </p:txBody>
      </p:sp>
      <p:sp>
        <p:nvSpPr>
          <p:cNvPr id="4097" name="Pentagon 4096">
            <a:extLst>
              <a:ext uri="{FF2B5EF4-FFF2-40B4-BE49-F238E27FC236}">
                <a16:creationId xmlns:a16="http://schemas.microsoft.com/office/drawing/2014/main" id="{FF311FBE-32EF-42A5-2E7C-AFED71D234CE}"/>
              </a:ext>
            </a:extLst>
          </p:cNvPr>
          <p:cNvSpPr/>
          <p:nvPr/>
        </p:nvSpPr>
        <p:spPr>
          <a:xfrm>
            <a:off x="6357257" y="4049486"/>
            <a:ext cx="1904570" cy="774202"/>
          </a:xfrm>
          <a:prstGeom prst="homePlate">
            <a:avLst/>
          </a:prstGeom>
          <a:blipFill dpi="0" rotWithShape="0"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BM Plex Sans" panose="020B0503050203000203" pitchFamily="34" charset="0"/>
            </a:endParaRPr>
          </a:p>
        </p:txBody>
      </p:sp>
      <p:sp>
        <p:nvSpPr>
          <p:cNvPr id="4098" name="Pentagon 4097">
            <a:extLst>
              <a:ext uri="{FF2B5EF4-FFF2-40B4-BE49-F238E27FC236}">
                <a16:creationId xmlns:a16="http://schemas.microsoft.com/office/drawing/2014/main" id="{DD91D2E8-A5E5-30A1-1154-D10344B9E1CD}"/>
              </a:ext>
            </a:extLst>
          </p:cNvPr>
          <p:cNvSpPr/>
          <p:nvPr/>
        </p:nvSpPr>
        <p:spPr>
          <a:xfrm>
            <a:off x="6357257" y="4997201"/>
            <a:ext cx="1904570" cy="774202"/>
          </a:xfrm>
          <a:prstGeom prst="homePlate">
            <a:avLst/>
          </a:prstGeom>
          <a:blipFill dpi="0" rotWithShape="0"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BM Plex Sans" panose="020B0503050203000203" pitchFamily="34" charset="0"/>
            </a:endParaRPr>
          </a:p>
        </p:txBody>
      </p:sp>
      <p:sp>
        <p:nvSpPr>
          <p:cNvPr id="4099" name="Pentagon 4098">
            <a:extLst>
              <a:ext uri="{FF2B5EF4-FFF2-40B4-BE49-F238E27FC236}">
                <a16:creationId xmlns:a16="http://schemas.microsoft.com/office/drawing/2014/main" id="{56A60EA5-3D66-4F66-A102-1C111FFA938E}"/>
              </a:ext>
            </a:extLst>
          </p:cNvPr>
          <p:cNvSpPr/>
          <p:nvPr/>
        </p:nvSpPr>
        <p:spPr>
          <a:xfrm>
            <a:off x="8487013" y="4049486"/>
            <a:ext cx="1904570" cy="774202"/>
          </a:xfrm>
          <a:prstGeom prst="homePlate">
            <a:avLst/>
          </a:prstGeom>
          <a:blipFill dpi="0" rotWithShape="0"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BM Plex Sans" panose="020B0503050203000203" pitchFamily="34" charset="0"/>
            </a:endParaRPr>
          </a:p>
        </p:txBody>
      </p:sp>
      <p:sp>
        <p:nvSpPr>
          <p:cNvPr id="4101" name="Pentagon 4100">
            <a:extLst>
              <a:ext uri="{FF2B5EF4-FFF2-40B4-BE49-F238E27FC236}">
                <a16:creationId xmlns:a16="http://schemas.microsoft.com/office/drawing/2014/main" id="{2AFF27C0-C800-C046-294D-F1FB9910A1AD}"/>
              </a:ext>
            </a:extLst>
          </p:cNvPr>
          <p:cNvSpPr/>
          <p:nvPr/>
        </p:nvSpPr>
        <p:spPr>
          <a:xfrm>
            <a:off x="8487013" y="4997201"/>
            <a:ext cx="1904570" cy="774202"/>
          </a:xfrm>
          <a:prstGeom prst="homePlate">
            <a:avLst/>
          </a:prstGeom>
          <a:blipFill dpi="0" rotWithShape="0"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144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>
            <a:extLst>
              <a:ext uri="{FF2B5EF4-FFF2-40B4-BE49-F238E27FC236}">
                <a16:creationId xmlns:a16="http://schemas.microsoft.com/office/drawing/2014/main" id="{5E0D14D4-E60B-B154-E390-E61CBD0B5576}"/>
              </a:ext>
            </a:extLst>
          </p:cNvPr>
          <p:cNvSpPr txBox="1">
            <a:spLocks/>
          </p:cNvSpPr>
          <p:nvPr/>
        </p:nvSpPr>
        <p:spPr>
          <a:xfrm>
            <a:off x="685800" y="685800"/>
            <a:ext cx="4665289" cy="10006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latin typeface="IBM Plex Sans" panose="020B0503050203000203" pitchFamily="34" charset="0"/>
              </a:rPr>
              <a:t>Icons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3B898B1-4B1C-2BE4-C369-77E4EFF61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50812" y="1686485"/>
            <a:ext cx="624001" cy="62400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11994B7-0886-82AE-AB28-AEDDFC016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34329" y="1686485"/>
            <a:ext cx="624001" cy="6240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0DEDE92E-1315-D879-4477-718149E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5675" y="1686485"/>
            <a:ext cx="624001" cy="62400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91D6D2B-FFD6-E630-C5CD-749C9C8E2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39100" y="1686485"/>
            <a:ext cx="624001" cy="624001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7188998B-C330-42A9-67D4-CED4D6205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5333" y="2754439"/>
            <a:ext cx="624001" cy="624001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14D4B503-C18F-3753-1337-27519F6534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0806" y="1686485"/>
            <a:ext cx="624001" cy="624001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91210200-2259-CF1E-A68D-77E09F297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5333" y="1686485"/>
            <a:ext cx="624001" cy="624001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5016AFBD-FC0E-BB63-206F-1631ECB9A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34329" y="2754439"/>
            <a:ext cx="624001" cy="624001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84473031-21BA-D777-4EB0-31FE9B47D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41595" y="1686485"/>
            <a:ext cx="624001" cy="62400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9FEFB20C-E1A2-5CE2-2489-4C80F34D80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50811" y="2754439"/>
            <a:ext cx="624001" cy="62400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446D12C8-663C-D172-AAED-F115F381A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33299" y="2754439"/>
            <a:ext cx="624001" cy="624001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500B8564-B45B-B3AC-F4C5-78BDBFC43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529583" y="1686485"/>
            <a:ext cx="624001" cy="624001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035ABD9F-C0A5-4FCD-6765-D71EE0EDA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120806" y="2754439"/>
            <a:ext cx="624001" cy="624001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2A575F01-993B-328C-4932-B5C1848CB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54231" y="2754439"/>
            <a:ext cx="624001" cy="624001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46D33943-8B81-5632-E29E-AF9405FA0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677108" y="2754439"/>
            <a:ext cx="624001" cy="624001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11826AD1-6CBC-78E8-4BC2-0C1168759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529583" y="2754439"/>
            <a:ext cx="624001" cy="624001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2CE4C6CE-4171-9C19-5B59-BE0C7AF2B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341595" y="2754439"/>
            <a:ext cx="624001" cy="624001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8084B35B-D734-5793-9869-D790419838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677108" y="1686485"/>
            <a:ext cx="624001" cy="624001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89C4E532-FEE6-A3DE-8D18-05F09C400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250811" y="3853015"/>
            <a:ext cx="624001" cy="624001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9D3C80CB-8A0F-9661-5ABD-E59A0B31D8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15333" y="3853015"/>
            <a:ext cx="624001" cy="624001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03660AB2-17B0-13E3-4BD9-89BBCBBBB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924474" y="3853015"/>
            <a:ext cx="624001" cy="624001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F9927732-FF2F-D31B-D775-DDF9A8786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533299" y="3853015"/>
            <a:ext cx="624001" cy="624001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19FD4426-8742-2E5A-6B60-3508E5E55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120806" y="3853015"/>
            <a:ext cx="624001" cy="624001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2E7F50B6-CB0C-AACB-6E1D-67029D565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034329" y="3853015"/>
            <a:ext cx="624001" cy="624001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4218DD5F-4385-525A-647F-958429E8B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15333" y="5089942"/>
            <a:ext cx="624001" cy="624001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2A8E3A3E-A36E-99EF-0D69-D68BD8C04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341595" y="3853015"/>
            <a:ext cx="624001" cy="624001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7BC04733-9C18-3E1F-DC46-7FD53493C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9529583" y="3853015"/>
            <a:ext cx="624001" cy="624001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5F7FF693-B306-54AA-F878-3753546F3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677108" y="3853015"/>
            <a:ext cx="624001" cy="624001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419F47EB-6356-CA0E-E12A-4D3F85E0C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286004" y="5089942"/>
            <a:ext cx="624001" cy="624001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2A037ED9-BCBD-B921-0AF7-CA9E5D882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2034329" y="5089942"/>
            <a:ext cx="624001" cy="624001"/>
          </a:xfrm>
          <a:prstGeom prst="rect">
            <a:avLst/>
          </a:prstGeom>
        </p:spPr>
      </p:pic>
      <p:pic>
        <p:nvPicPr>
          <p:cNvPr id="91" name="Graphic 90">
            <a:extLst>
              <a:ext uri="{FF2B5EF4-FFF2-40B4-BE49-F238E27FC236}">
                <a16:creationId xmlns:a16="http://schemas.microsoft.com/office/drawing/2014/main" id="{A36A81FE-1371-0BE3-6711-A4D7446C7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9530687" y="5091046"/>
            <a:ext cx="621792" cy="621792"/>
          </a:xfrm>
          <a:prstGeom prst="rect">
            <a:avLst/>
          </a:prstGeom>
        </p:spPr>
      </p:pic>
      <p:pic>
        <p:nvPicPr>
          <p:cNvPr id="93" name="Graphic 92">
            <a:extLst>
              <a:ext uri="{FF2B5EF4-FFF2-40B4-BE49-F238E27FC236}">
                <a16:creationId xmlns:a16="http://schemas.microsoft.com/office/drawing/2014/main" id="{7E212479-0B14-2CE8-7D24-8E32ED902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8342699" y="5091046"/>
            <a:ext cx="621792" cy="621792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DB3483FE-8D40-7E9F-822F-42D44274F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4569021" y="5091046"/>
            <a:ext cx="621792" cy="621792"/>
          </a:xfrm>
          <a:prstGeom prst="rect">
            <a:avLst/>
          </a:prstGeom>
        </p:spPr>
      </p:pic>
      <p:pic>
        <p:nvPicPr>
          <p:cNvPr id="97" name="Graphic 96">
            <a:extLst>
              <a:ext uri="{FF2B5EF4-FFF2-40B4-BE49-F238E27FC236}">
                <a16:creationId xmlns:a16="http://schemas.microsoft.com/office/drawing/2014/main" id="{56824454-9023-FE89-5A82-0E8569CB5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5828116" y="5091046"/>
            <a:ext cx="621792" cy="621792"/>
          </a:xfrm>
          <a:prstGeom prst="rect">
            <a:avLst/>
          </a:prstGeom>
        </p:spPr>
      </p:pic>
      <p:pic>
        <p:nvPicPr>
          <p:cNvPr id="99" name="Graphic 98">
            <a:extLst>
              <a:ext uri="{FF2B5EF4-FFF2-40B4-BE49-F238E27FC236}">
                <a16:creationId xmlns:a16="http://schemas.microsoft.com/office/drawing/2014/main" id="{213DC4B0-7F12-A35F-E73C-9437DEEEE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7121910" y="5091046"/>
            <a:ext cx="621792" cy="621792"/>
          </a:xfrm>
          <a:prstGeom prst="rect">
            <a:avLst/>
          </a:prstGeom>
        </p:spPr>
      </p:pic>
      <p:pic>
        <p:nvPicPr>
          <p:cNvPr id="101" name="Graphic 100">
            <a:extLst>
              <a:ext uri="{FF2B5EF4-FFF2-40B4-BE49-F238E27FC236}">
                <a16:creationId xmlns:a16="http://schemas.microsoft.com/office/drawing/2014/main" id="{492FB02E-74E5-88C8-11D4-771C3BA60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0678212" y="5038935"/>
            <a:ext cx="621792" cy="621792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0D6BE06E-EB84-6120-0B15-BA8B7BFF809C}"/>
              </a:ext>
            </a:extLst>
          </p:cNvPr>
          <p:cNvSpPr txBox="1"/>
          <p:nvPr/>
        </p:nvSpPr>
        <p:spPr>
          <a:xfrm>
            <a:off x="7281333" y="-27555"/>
            <a:ext cx="4968887" cy="553998"/>
          </a:xfrm>
          <a:prstGeom prst="rect">
            <a:avLst/>
          </a:prstGeom>
          <a:solidFill>
            <a:srgbClr val="F2DD37"/>
          </a:solidFill>
        </p:spPr>
        <p:txBody>
          <a:bodyPr wrap="square" rtlCol="0">
            <a:spAutoFit/>
          </a:bodyPr>
          <a:lstStyle/>
          <a:p>
            <a:r>
              <a:rPr lang="en-US" sz="1500" b="1">
                <a:latin typeface="IBM Plex Sans" panose="020B0503050203000203" pitchFamily="34" charset="0"/>
              </a:rPr>
              <a:t>Copy and paste icons into your presentation. You can recolor icons using Shape Fill</a:t>
            </a:r>
          </a:p>
        </p:txBody>
      </p:sp>
    </p:spTree>
    <p:extLst>
      <p:ext uri="{BB962C8B-B14F-4D97-AF65-F5344CB8AC3E}">
        <p14:creationId xmlns:p14="http://schemas.microsoft.com/office/powerpoint/2010/main" val="3312017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AESART">
      <a:dk1>
        <a:srgbClr val="000000"/>
      </a:dk1>
      <a:lt1>
        <a:srgbClr val="FFFFFF"/>
      </a:lt1>
      <a:dk2>
        <a:srgbClr val="04817D"/>
      </a:dk2>
      <a:lt2>
        <a:srgbClr val="E8E8E8"/>
      </a:lt2>
      <a:accent1>
        <a:srgbClr val="00A69C"/>
      </a:accent1>
      <a:accent2>
        <a:srgbClr val="4D9869"/>
      </a:accent2>
      <a:accent3>
        <a:srgbClr val="BFD732"/>
      </a:accent3>
      <a:accent4>
        <a:srgbClr val="F7A08F"/>
      </a:accent4>
      <a:accent5>
        <a:srgbClr val="EEC9E0"/>
      </a:accent5>
      <a:accent6>
        <a:srgbClr val="B370AA"/>
      </a:accent6>
      <a:hlink>
        <a:srgbClr val="00A69C"/>
      </a:hlink>
      <a:folHlink>
        <a:srgbClr val="0481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7b5f6fc-1f9f-40c8-b006-f3859b2c04d4">
      <Terms xmlns="http://schemas.microsoft.com/office/infopath/2007/PartnerControls"/>
    </lcf76f155ced4ddcb4097134ff3c332f>
    <TaxCatchAll xmlns="0bff389c-1179-4ad1-b758-18da92524cb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D1049BEA029344B908AD10AF467CB1" ma:contentTypeVersion="14" ma:contentTypeDescription="Create a new document." ma:contentTypeScope="" ma:versionID="8bee692a23d625c9a8547f70b3b9a926">
  <xsd:schema xmlns:xsd="http://www.w3.org/2001/XMLSchema" xmlns:xs="http://www.w3.org/2001/XMLSchema" xmlns:p="http://schemas.microsoft.com/office/2006/metadata/properties" xmlns:ns2="07b5f6fc-1f9f-40c8-b006-f3859b2c04d4" xmlns:ns3="0bff389c-1179-4ad1-b758-18da92524cb8" targetNamespace="http://schemas.microsoft.com/office/2006/metadata/properties" ma:root="true" ma:fieldsID="0ee1b91e9fcec86c67be95abc7b2ac58" ns2:_="" ns3:_="">
    <xsd:import namespace="07b5f6fc-1f9f-40c8-b006-f3859b2c04d4"/>
    <xsd:import namespace="0bff389c-1179-4ad1-b758-18da92524cb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b5f6fc-1f9f-40c8-b006-f3859b2c04d4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b1469612-62a0-4c26-bdab-2d2e22556af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ff389c-1179-4ad1-b758-18da92524cb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9d1e1edd-ac5a-4351-b63f-9f4ba77b6001}" ma:internalName="TaxCatchAll" ma:showField="CatchAllData" ma:web="0bff389c-1179-4ad1-b758-18da92524c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C52665B-0EC0-4EBA-AE07-4AF088C86AC9}">
  <ds:schemaRefs>
    <ds:schemaRef ds:uri="http://schemas.microsoft.com/office/2006/metadata/properties"/>
    <ds:schemaRef ds:uri="http://schemas.microsoft.com/office/infopath/2007/PartnerControls"/>
    <ds:schemaRef ds:uri="07b5f6fc-1f9f-40c8-b006-f3859b2c04d4"/>
    <ds:schemaRef ds:uri="0bff389c-1179-4ad1-b758-18da92524cb8"/>
  </ds:schemaRefs>
</ds:datastoreItem>
</file>

<file path=customXml/itemProps2.xml><?xml version="1.0" encoding="utf-8"?>
<ds:datastoreItem xmlns:ds="http://schemas.openxmlformats.org/officeDocument/2006/customXml" ds:itemID="{88CD702E-0EC4-4A28-B285-09C6C4C4D0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DF909F-B42C-4287-9622-75060E7468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b5f6fc-1f9f-40c8-b006-f3859b2c04d4"/>
    <ds:schemaRef ds:uri="0bff389c-1179-4ad1-b758-18da92524c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789</Words>
  <Application>Microsoft Office PowerPoint</Application>
  <PresentationFormat>Widescreen</PresentationFormat>
  <Paragraphs>162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Aptos</vt:lpstr>
      <vt:lpstr>Arial</vt:lpstr>
      <vt:lpstr>Calibri</vt:lpstr>
      <vt:lpstr>Cambria</vt:lpstr>
      <vt:lpstr>Helvetica</vt:lpstr>
      <vt:lpstr>IBM Plex Sans</vt:lpstr>
      <vt:lpstr>Quicksand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Musallam, Carol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IOC PPT Template</dc:title>
  <dc:subject>Presentation</dc:subject>
  <dc:creator>Musallam, Carol</dc:creator>
  <cp:lastModifiedBy>Nordstrom, Leana</cp:lastModifiedBy>
  <cp:revision>15</cp:revision>
  <dcterms:created xsi:type="dcterms:W3CDTF">2026-07-13T20:03:56Z</dcterms:created>
  <dcterms:modified xsi:type="dcterms:W3CDTF">2026-10-08T14:14:42Z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0x010100C8D1049BEA029344B908AD10AF467CB1</vt:lpwstr>
  </property>
  <property fmtid="{D5CDD505-2E9C-101B-9397-08002B2CF9AE}" pid="3" name="MediaServiceImageTags">
    <vt:lpwstr/>
  </property>
</Properties>
</file>