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9"/>
  </p:notesMasterIdLst>
  <p:handoutMasterIdLst>
    <p:handoutMasterId r:id="rId20"/>
  </p:handoutMasterIdLst>
  <p:sldIdLst>
    <p:sldId id="275" r:id="rId2"/>
    <p:sldId id="27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-1284" y="-84"/>
      </p:cViewPr>
      <p:guideLst>
        <p:guide orient="horz" pos="1259"/>
        <p:guide orient="horz" pos="2182"/>
        <p:guide orient="horz" pos="605"/>
        <p:guide orient="horz" pos="655"/>
        <p:guide orient="horz" pos="4239"/>
        <p:guide orient="horz" pos="4055"/>
        <p:guide pos="2880"/>
        <p:guide pos="5617"/>
        <p:guide pos="3238"/>
        <p:guide pos="149"/>
        <p:guide pos="470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80" d="100"/>
          <a:sy n="80" d="100"/>
        </p:scale>
        <p:origin x="-3222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>
                <a:latin typeface="Arial" pitchFamily="34" charset="0"/>
              </a:rPr>
              <a:t>Raytheon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104DB-5A84-4417-9505-9949D8449EC3}" type="datetimeFigureOut">
              <a:rPr lang="en-US" smtClean="0">
                <a:latin typeface="Arial" pitchFamily="34" charset="0"/>
              </a:rPr>
              <a:pPr/>
              <a:t>4/29/2015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DAC55-62D0-4EAE-A230-0CCA3BD4BC39}" type="slidenum">
              <a:rPr lang="en-US" smtClean="0">
                <a:latin typeface="Arial" pitchFamily="34" charset="0"/>
              </a:rPr>
              <a:pPr/>
              <a:t>‹Nº›</a:t>
            </a:fld>
            <a:endParaRPr lang="en-US" dirty="0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r>
              <a:rPr lang="en-US" dirty="0" smtClean="0"/>
              <a:t>Raytheon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FC1312E8-DAE4-4DB4-9959-6EFE043C5908}" type="datetimeFigureOut">
              <a:rPr lang="en-US" smtClean="0"/>
              <a:pPr/>
              <a:t>4/29/2015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B0D02AC4-1C81-4AB4-8D73-92191CCF549E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542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816350"/>
            <a:ext cx="7475538" cy="1752600"/>
          </a:xfrm>
        </p:spPr>
        <p:txBody>
          <a:bodyPr/>
          <a:lstStyle>
            <a:lvl1pPr marL="0" indent="0">
              <a:lnSpc>
                <a:spcPct val="95000"/>
              </a:lnSpc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581150"/>
            <a:ext cx="7772400" cy="173831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9050" y="76200"/>
            <a:ext cx="1276350" cy="254000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6" name="Picture 5" descr="GLOBE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6172200"/>
            <a:ext cx="3429000" cy="532324"/>
          </a:xfrm>
          <a:prstGeom prst="rect">
            <a:avLst/>
          </a:prstGeom>
        </p:spPr>
      </p:pic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4/29/2015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19063"/>
            <a:ext cx="2133600" cy="6027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19063"/>
            <a:ext cx="6248400" cy="6027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4/29/2015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9063"/>
            <a:ext cx="8534400" cy="86677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371600"/>
            <a:ext cx="8534400" cy="47752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923213" y="6624638"/>
            <a:ext cx="941387" cy="185737"/>
          </a:xfrm>
        </p:spPr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4267200" y="6477000"/>
            <a:ext cx="685800" cy="227013"/>
          </a:xfrm>
        </p:spPr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4/29/2015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152400" y="6629400"/>
            <a:ext cx="1752600" cy="182563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Alternate 1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140324" y="1998663"/>
            <a:ext cx="3763963" cy="1465262"/>
          </a:xfrm>
        </p:spPr>
        <p:txBody>
          <a:bodyPr vert="horz" lIns="0" tIns="0" rIns="0" bIns="0" rtlCol="0" anchor="ctr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140325" y="4128117"/>
            <a:ext cx="3763963" cy="1278384"/>
          </a:xfrm>
        </p:spPr>
        <p:txBody>
          <a:bodyPr vert="horz" lIns="0" tIns="0" rIns="0" bIns="0" rtlCol="0" anchor="b" anchorCtr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Confidential"/>
          <p:cNvSpPr/>
          <p:nvPr userDrawn="1"/>
        </p:nvSpPr>
        <p:spPr>
          <a:xfrm>
            <a:off x="3881362" y="6209186"/>
            <a:ext cx="510712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Copyright © 2012 Raytheon Company. All rights reserved. </a:t>
            </a:r>
            <a:b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Customer Success Is Our Mission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is a registered trademark of Raytheon Company.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Alternate 2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140324" y="1998663"/>
            <a:ext cx="3763963" cy="1465262"/>
          </a:xfrm>
        </p:spPr>
        <p:txBody>
          <a:bodyPr vert="horz" lIns="0" tIns="0" rIns="0" bIns="0" rtlCol="0" anchor="ctr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140325" y="4128117"/>
            <a:ext cx="3763963" cy="1278384"/>
          </a:xfrm>
        </p:spPr>
        <p:txBody>
          <a:bodyPr vert="horz" lIns="0" tIns="0" rIns="0" bIns="0" rtlCol="0" anchor="b" anchorCtr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Confidential"/>
          <p:cNvSpPr/>
          <p:nvPr userDrawn="1"/>
        </p:nvSpPr>
        <p:spPr>
          <a:xfrm>
            <a:off x="3881362" y="6209186"/>
            <a:ext cx="510712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Copyright © 2012 Raytheon Company. All rights reserved. </a:t>
            </a:r>
            <a:b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Customer Success Is Our Mission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is a registered trademark of Raytheon Company.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1069974" y="3937000"/>
            <a:ext cx="7832726" cy="2057400"/>
          </a:xfrm>
          <a:noFill/>
          <a:ln w="9525"/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Subtitle</a:t>
            </a:r>
          </a:p>
        </p:txBody>
      </p:sp>
      <p:sp>
        <p:nvSpPr>
          <p:cNvPr id="29" name="Title 1"/>
          <p:cNvSpPr>
            <a:spLocks noGrp="1"/>
          </p:cNvSpPr>
          <p:nvPr>
            <p:ph type="ctrTitle"/>
          </p:nvPr>
        </p:nvSpPr>
        <p:spPr>
          <a:xfrm>
            <a:off x="1065213" y="2119313"/>
            <a:ext cx="7837487" cy="1327150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44450" rIns="90487" bIns="4445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fidential"/>
          <p:cNvSpPr/>
          <p:nvPr userDrawn="1"/>
        </p:nvSpPr>
        <p:spPr>
          <a:xfrm>
            <a:off x="3881362" y="6209186"/>
            <a:ext cx="510712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Copyright © 2012 Raytheon Company. All rights reserved. </a:t>
            </a:r>
            <a:b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Customer Success Is Our Mission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is a registered trademark of Raytheon Company.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373724D0-DD0F-42EF-84DE-838DB5D26951}" type="datetime1">
              <a:rPr lang="en-US" smtClean="0"/>
              <a:pPr/>
              <a:t>4/29/2015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4/29/2015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191000" cy="477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91000" cy="477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4/29/2015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4/29/2015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1620389F-DE1D-44C7-B37E-89BCC2F680BE}" type="datetime1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4/29/2015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4/29/2015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4/29/2015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71600"/>
            <a:ext cx="8534400" cy="4775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0" y="1035050"/>
            <a:ext cx="9137650" cy="0"/>
          </a:xfrm>
          <a:prstGeom prst="line">
            <a:avLst/>
          </a:prstGeom>
          <a:noFill/>
          <a:ln w="12700">
            <a:solidFill>
              <a:srgbClr val="FF3D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19063"/>
            <a:ext cx="8534400" cy="866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</a:t>
            </a:r>
            <a:br>
              <a:rPr lang="en-US" smtClean="0"/>
            </a:br>
            <a:r>
              <a:rPr lang="en-US" smtClean="0"/>
              <a:t>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3213" y="6624638"/>
            <a:ext cx="941387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buClrTx/>
              <a:buFontTx/>
              <a:buNone/>
              <a:defRPr sz="1000" b="0"/>
            </a:lvl1pPr>
          </a:lstStyle>
          <a:p>
            <a:fld id="{8D57DBB9-07C6-49AB-BFD5-E737C7E241F6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267200" y="6477000"/>
            <a:ext cx="68580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buClrTx/>
              <a:buFontTx/>
              <a:buNone/>
              <a:defRPr sz="1000" b="0"/>
            </a:lvl1pPr>
          </a:lstStyle>
          <a:p>
            <a:fld id="{7E42FB2E-ABA8-41CA-9C7C-28F5EB525474}" type="datetime1">
              <a:rPr lang="en-US" smtClean="0"/>
              <a:pPr/>
              <a:t>4/29/2015</a:t>
            </a:fld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629400"/>
            <a:ext cx="1752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buClrTx/>
              <a:buFontTx/>
              <a:buNone/>
              <a:defRPr sz="1000" b="0"/>
            </a:lvl1pPr>
          </a:lstStyle>
          <a:p>
            <a:endParaRPr lang="en-US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639050" y="76200"/>
            <a:ext cx="1276350" cy="254000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" name="Picture 9" descr="GLOBE-logo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28600" y="6172200"/>
            <a:ext cx="3429000" cy="5323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60" r:id="rId13"/>
    <p:sldLayoutId id="2147483662" r:id="rId14"/>
    <p:sldLayoutId id="2147483661" r:id="rId15"/>
  </p:sldLayoutIdLst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9pPr>
    </p:titleStyle>
    <p:bodyStyle>
      <a:lvl1pPr marL="234950" indent="-2349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517525" indent="-2809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b="1">
          <a:solidFill>
            <a:schemeClr val="tx1"/>
          </a:solidFill>
          <a:latin typeface="+mn-lt"/>
        </a:defRPr>
      </a:lvl2pPr>
      <a:lvl3pPr marL="781050" indent="-254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25000"/>
        <a:buFont typeface="Arial" charset="0"/>
        <a:buChar char="&gt;"/>
        <a:defRPr sz="1600" b="1">
          <a:solidFill>
            <a:schemeClr val="tx1"/>
          </a:solidFill>
          <a:latin typeface="+mn-lt"/>
        </a:defRPr>
      </a:lvl3pPr>
      <a:lvl4pPr marL="1077913" indent="-2952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>
          <a:solidFill>
            <a:srgbClr val="0000CC"/>
          </a:solidFill>
          <a:latin typeface="Frutiger 87ExtraBlackCn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>
          <a:solidFill>
            <a:srgbClr val="0000CC"/>
          </a:solidFill>
          <a:latin typeface="Frutiger 87ExtraBlackCn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>
          <a:solidFill>
            <a:srgbClr val="0000CC"/>
          </a:solidFill>
          <a:latin typeface="Frutiger 87ExtraBlackCn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>
          <a:solidFill>
            <a:srgbClr val="0000CC"/>
          </a:solidFill>
          <a:latin typeface="Frutiger 87ExtraBlackCn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>
          <a:solidFill>
            <a:srgbClr val="0000CC"/>
          </a:solidFill>
          <a:latin typeface="Frutiger 87ExtraBlackCn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help@globe.gov" TargetMode="External"/><Relationship Id="rId2" Type="http://schemas.openxmlformats.org/officeDocument/2006/relationships/hyperlink" Target="http://www.globe.gov/events/workshop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help@globe.go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help@globe.gov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help@globe.gov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help@globe.gov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593" y="1877060"/>
            <a:ext cx="7772400" cy="1362075"/>
          </a:xfrm>
        </p:spPr>
        <p:txBody>
          <a:bodyPr/>
          <a:lstStyle/>
          <a:p>
            <a:r>
              <a:rPr lang="en-US" cap="none" dirty="0" smtClean="0">
                <a:latin typeface="+mn-lt"/>
              </a:rPr>
              <a:t>GLOBE</a:t>
            </a:r>
            <a:br>
              <a:rPr lang="en-US" cap="none" dirty="0" smtClean="0">
                <a:latin typeface="+mn-lt"/>
              </a:rPr>
            </a:br>
            <a:r>
              <a:rPr lang="en-US" cap="none" dirty="0" err="1" smtClean="0">
                <a:latin typeface="+mn-lt"/>
              </a:rPr>
              <a:t>Introducción</a:t>
            </a:r>
            <a:r>
              <a:rPr lang="en-US" cap="none" dirty="0" smtClean="0">
                <a:latin typeface="+mn-lt"/>
              </a:rPr>
              <a:t> al </a:t>
            </a:r>
            <a:r>
              <a:rPr lang="en-US" cap="none" dirty="0" err="1" smtClean="0">
                <a:latin typeface="+mn-lt"/>
              </a:rPr>
              <a:t>Ingreso</a:t>
            </a:r>
            <a:r>
              <a:rPr lang="en-US" cap="none" dirty="0" smtClean="0">
                <a:latin typeface="+mn-lt"/>
              </a:rPr>
              <a:t> de </a:t>
            </a:r>
            <a:r>
              <a:rPr lang="en-US" cap="none" dirty="0" err="1" smtClean="0">
                <a:latin typeface="+mn-lt"/>
              </a:rPr>
              <a:t>datos</a:t>
            </a:r>
            <a:r>
              <a:rPr lang="en-US" cap="none" dirty="0" smtClean="0">
                <a:latin typeface="+mn-lt"/>
              </a:rPr>
              <a:t> y a </a:t>
            </a:r>
            <a:r>
              <a:rPr lang="en-US" cap="none" dirty="0" err="1" smtClean="0">
                <a:latin typeface="+mn-lt"/>
              </a:rPr>
              <a:t>Establecer</a:t>
            </a:r>
            <a:r>
              <a:rPr lang="en-US" cap="none" dirty="0" smtClean="0">
                <a:latin typeface="+mn-lt"/>
              </a:rPr>
              <a:t> </a:t>
            </a:r>
            <a:r>
              <a:rPr lang="en-US" cap="none" dirty="0" err="1" smtClean="0">
                <a:latin typeface="+mn-lt"/>
              </a:rPr>
              <a:t>su</a:t>
            </a:r>
            <a:r>
              <a:rPr lang="en-US" cap="none" dirty="0" smtClean="0">
                <a:latin typeface="+mn-lt"/>
              </a:rPr>
              <a:t> </a:t>
            </a:r>
            <a:r>
              <a:rPr lang="en-US" cap="none" dirty="0" err="1" smtClean="0">
                <a:latin typeface="+mn-lt"/>
              </a:rPr>
              <a:t>Sitio</a:t>
            </a:r>
            <a:r>
              <a:rPr lang="en-US" cap="none" dirty="0" smtClean="0">
                <a:latin typeface="+mn-lt"/>
              </a:rPr>
              <a:t> de </a:t>
            </a:r>
            <a:r>
              <a:rPr lang="en-US" cap="none" dirty="0" err="1" smtClean="0">
                <a:latin typeface="+mn-lt"/>
              </a:rPr>
              <a:t>ingreso</a:t>
            </a:r>
            <a:r>
              <a:rPr lang="en-US" cap="none" dirty="0" smtClean="0">
                <a:latin typeface="+mn-lt"/>
              </a:rPr>
              <a:t> de </a:t>
            </a:r>
            <a:r>
              <a:rPr lang="en-US" cap="none" dirty="0" err="1" smtClean="0">
                <a:latin typeface="+mn-lt"/>
              </a:rPr>
              <a:t>datos</a:t>
            </a:r>
            <a:endParaRPr lang="en-US" cap="none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073" y="4354513"/>
            <a:ext cx="7772400" cy="1500187"/>
          </a:xfrm>
        </p:spPr>
        <p:txBody>
          <a:bodyPr/>
          <a:lstStyle/>
          <a:p>
            <a:pPr algn="r"/>
            <a:r>
              <a:rPr lang="en-US" dirty="0" smtClean="0"/>
              <a:t>¿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ingresar</a:t>
            </a:r>
            <a:r>
              <a:rPr lang="en-US" dirty="0" smtClean="0"/>
              <a:t> </a:t>
            </a:r>
            <a:r>
              <a:rPr lang="en-US" dirty="0" err="1" smtClean="0"/>
              <a:t>datos</a:t>
            </a:r>
            <a:r>
              <a:rPr lang="en-US" dirty="0" smtClean="0"/>
              <a:t>?</a:t>
            </a:r>
          </a:p>
          <a:p>
            <a:pPr algn="r"/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necesito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empezar</a:t>
            </a:r>
            <a:r>
              <a:rPr lang="en-US" dirty="0" smtClean="0"/>
              <a:t>?</a:t>
            </a:r>
          </a:p>
          <a:p>
            <a:pPr algn="r"/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crear</a:t>
            </a:r>
            <a:r>
              <a:rPr lang="en-US" dirty="0" smtClean="0"/>
              <a:t> un </a:t>
            </a:r>
            <a:r>
              <a:rPr lang="en-US" dirty="0" err="1" smtClean="0"/>
              <a:t>Sitio</a:t>
            </a:r>
            <a:r>
              <a:rPr lang="en-US" dirty="0" smtClean="0"/>
              <a:t> de </a:t>
            </a:r>
            <a:r>
              <a:rPr lang="en-US" dirty="0" err="1" smtClean="0"/>
              <a:t>ingreso</a:t>
            </a:r>
            <a:r>
              <a:rPr lang="en-US" dirty="0" smtClean="0"/>
              <a:t> de </a:t>
            </a:r>
            <a:r>
              <a:rPr lang="en-US" dirty="0" err="1" smtClean="0"/>
              <a:t>datos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E42FB2E-ABA8-41CA-9C7C-28F5EB525474}" type="datetime1">
              <a:rPr lang="en-US" smtClean="0"/>
              <a:pPr/>
              <a:t>4/29/2015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765" y="190782"/>
            <a:ext cx="8534400" cy="77740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Crear</a:t>
            </a:r>
            <a:r>
              <a:rPr lang="en-US" dirty="0" smtClean="0"/>
              <a:t> un </a:t>
            </a:r>
            <a:r>
              <a:rPr lang="en-US" dirty="0" err="1" smtClean="0"/>
              <a:t>Sitio</a:t>
            </a:r>
            <a:r>
              <a:rPr lang="en-US" dirty="0" smtClean="0"/>
              <a:t> – Parte 2 – </a:t>
            </a:r>
            <a:r>
              <a:rPr lang="en-US" dirty="0" err="1" smtClean="0"/>
              <a:t>Detalles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el </a:t>
            </a:r>
            <a:r>
              <a:rPr lang="en-US" dirty="0" err="1" smtClean="0"/>
              <a:t>Tipo</a:t>
            </a:r>
            <a:r>
              <a:rPr lang="en-US" dirty="0" smtClean="0"/>
              <a:t> de </a:t>
            </a:r>
            <a:r>
              <a:rPr lang="en-US" dirty="0" err="1" smtClean="0"/>
              <a:t>sitio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Seleccione</a:t>
            </a:r>
            <a:r>
              <a:rPr lang="en-US" dirty="0" smtClean="0"/>
              <a:t> el </a:t>
            </a:r>
            <a:r>
              <a:rPr lang="en-US" dirty="0" err="1" smtClean="0"/>
              <a:t>tipo</a:t>
            </a:r>
            <a:r>
              <a:rPr lang="en-US" dirty="0" smtClean="0"/>
              <a:t> de </a:t>
            </a:r>
            <a:r>
              <a:rPr lang="en-US" dirty="0" err="1" smtClean="0"/>
              <a:t>sitio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creando</a:t>
            </a:r>
            <a:r>
              <a:rPr lang="en-US" dirty="0" smtClean="0"/>
              <a:t> del </a:t>
            </a:r>
            <a:r>
              <a:rPr lang="en-US" dirty="0" err="1" smtClean="0"/>
              <a:t>menú</a:t>
            </a:r>
            <a:r>
              <a:rPr lang="en-US" dirty="0" smtClean="0"/>
              <a:t> de la </a:t>
            </a:r>
            <a:r>
              <a:rPr lang="en-US" dirty="0" err="1" smtClean="0"/>
              <a:t>izquierda</a:t>
            </a:r>
            <a:r>
              <a:rPr lang="en-US" dirty="0" smtClean="0"/>
              <a:t>. Para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ejemplo</a:t>
            </a:r>
            <a:r>
              <a:rPr lang="en-US" dirty="0" smtClean="0"/>
              <a:t>, </a:t>
            </a:r>
            <a:r>
              <a:rPr lang="en-US" dirty="0" err="1" smtClean="0"/>
              <a:t>usaremos</a:t>
            </a:r>
            <a:r>
              <a:rPr lang="en-US" dirty="0" smtClean="0"/>
              <a:t> un </a:t>
            </a:r>
            <a:r>
              <a:rPr lang="en-US" dirty="0" err="1" smtClean="0"/>
              <a:t>sitio</a:t>
            </a:r>
            <a:r>
              <a:rPr lang="en-US" dirty="0" smtClean="0"/>
              <a:t> de </a:t>
            </a:r>
            <a:r>
              <a:rPr lang="en-US" dirty="0" err="1" smtClean="0"/>
              <a:t>atmósfera</a:t>
            </a:r>
            <a:endParaRPr lang="en-US" dirty="0" smtClean="0"/>
          </a:p>
          <a:p>
            <a:r>
              <a:rPr lang="en-US" dirty="0" err="1" smtClean="0"/>
              <a:t>Ingrese</a:t>
            </a:r>
            <a:r>
              <a:rPr lang="en-US" dirty="0" smtClean="0"/>
              <a:t> los </a:t>
            </a:r>
            <a:r>
              <a:rPr lang="en-US" dirty="0" err="1" smtClean="0"/>
              <a:t>campos</a:t>
            </a:r>
            <a:r>
              <a:rPr lang="en-US" dirty="0" smtClean="0"/>
              <a:t> </a:t>
            </a:r>
            <a:r>
              <a:rPr lang="en-US" dirty="0" err="1" smtClean="0"/>
              <a:t>requeridos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describir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sitio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Los </a:t>
            </a:r>
            <a:r>
              <a:rPr lang="en-US" dirty="0" err="1" smtClean="0"/>
              <a:t>campos</a:t>
            </a:r>
            <a:r>
              <a:rPr lang="en-US" dirty="0" smtClean="0"/>
              <a:t> </a:t>
            </a:r>
            <a:r>
              <a:rPr lang="en-US" dirty="0" err="1" smtClean="0"/>
              <a:t>requeridos</a:t>
            </a:r>
            <a:r>
              <a:rPr lang="en-US" dirty="0" smtClean="0"/>
              <a:t> </a:t>
            </a:r>
            <a:r>
              <a:rPr lang="en-US" dirty="0" err="1" smtClean="0"/>
              <a:t>tienen</a:t>
            </a:r>
            <a:r>
              <a:rPr lang="en-US" dirty="0" smtClean="0"/>
              <a:t> un </a:t>
            </a:r>
            <a:r>
              <a:rPr lang="en-US" dirty="0" err="1" smtClean="0"/>
              <a:t>asterisco</a:t>
            </a:r>
            <a:r>
              <a:rPr lang="en-US" dirty="0" smtClean="0"/>
              <a:t> </a:t>
            </a:r>
            <a:r>
              <a:rPr lang="en-US" dirty="0" err="1" smtClean="0"/>
              <a:t>rojo</a:t>
            </a:r>
            <a:r>
              <a:rPr lang="en-US" dirty="0" smtClean="0"/>
              <a:t> al </a:t>
            </a:r>
            <a:r>
              <a:rPr lang="en-US" dirty="0" err="1" smtClean="0"/>
              <a:t>lado</a:t>
            </a:r>
            <a:endParaRPr lang="en-US" dirty="0" smtClean="0"/>
          </a:p>
          <a:p>
            <a:pPr lvl="1"/>
            <a:r>
              <a:rPr lang="en-US" dirty="0" smtClean="0"/>
              <a:t>Para </a:t>
            </a:r>
            <a:r>
              <a:rPr lang="en-US" dirty="0" err="1" smtClean="0"/>
              <a:t>Atmósfera</a:t>
            </a:r>
            <a:r>
              <a:rPr lang="en-US" dirty="0" smtClean="0"/>
              <a:t>, el </a:t>
            </a:r>
            <a:r>
              <a:rPr lang="en-US" dirty="0" err="1" smtClean="0"/>
              <a:t>único</a:t>
            </a:r>
            <a:r>
              <a:rPr lang="en-US" dirty="0" smtClean="0"/>
              <a:t> campo </a:t>
            </a:r>
            <a:r>
              <a:rPr lang="en-US" dirty="0" err="1" smtClean="0"/>
              <a:t>requerido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el </a:t>
            </a:r>
            <a:r>
              <a:rPr lang="en-US" dirty="0" err="1" smtClean="0"/>
              <a:t>tipo</a:t>
            </a:r>
            <a:r>
              <a:rPr lang="en-US" dirty="0" smtClean="0"/>
              <a:t> de </a:t>
            </a:r>
            <a:r>
              <a:rPr lang="en-US" dirty="0" err="1" smtClean="0"/>
              <a:t>termómetro</a:t>
            </a:r>
            <a:endParaRPr lang="en-US" dirty="0" smtClean="0"/>
          </a:p>
          <a:p>
            <a:pPr lvl="1"/>
            <a:r>
              <a:rPr lang="en-US" dirty="0" smtClean="0"/>
              <a:t>Si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intenta</a:t>
            </a:r>
            <a:r>
              <a:rPr lang="en-US" dirty="0" smtClean="0"/>
              <a:t> </a:t>
            </a:r>
            <a:r>
              <a:rPr lang="en-US" dirty="0" err="1" smtClean="0"/>
              <a:t>enviar</a:t>
            </a:r>
            <a:r>
              <a:rPr lang="en-US" dirty="0" smtClean="0"/>
              <a:t> un </a:t>
            </a:r>
            <a:r>
              <a:rPr lang="en-US" dirty="0" err="1" smtClean="0"/>
              <a:t>formulario</a:t>
            </a:r>
            <a:r>
              <a:rPr lang="en-US" dirty="0" smtClean="0"/>
              <a:t> sin el campo </a:t>
            </a:r>
            <a:r>
              <a:rPr lang="en-US" dirty="0" err="1" smtClean="0"/>
              <a:t>requerido</a:t>
            </a:r>
            <a:r>
              <a:rPr lang="en-US" dirty="0" smtClean="0"/>
              <a:t>, le </a:t>
            </a:r>
            <a:r>
              <a:rPr lang="en-US" dirty="0" err="1" smtClean="0"/>
              <a:t>mostrará</a:t>
            </a:r>
            <a:r>
              <a:rPr lang="en-US" dirty="0" smtClean="0"/>
              <a:t> un </a:t>
            </a:r>
            <a:r>
              <a:rPr lang="en-US" dirty="0" err="1" smtClean="0"/>
              <a:t>mensaje</a:t>
            </a:r>
            <a:r>
              <a:rPr lang="en-US" dirty="0" smtClean="0"/>
              <a:t> de error y le </a:t>
            </a:r>
            <a:r>
              <a:rPr lang="en-US" dirty="0" err="1" smtClean="0"/>
              <a:t>pedirá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lo </a:t>
            </a:r>
            <a:r>
              <a:rPr lang="en-US" dirty="0" err="1" smtClean="0"/>
              <a:t>intente</a:t>
            </a:r>
            <a:r>
              <a:rPr lang="en-US" dirty="0" smtClean="0"/>
              <a:t> de </a:t>
            </a:r>
            <a:r>
              <a:rPr lang="en-US" dirty="0" err="1" smtClean="0"/>
              <a:t>nuevo</a:t>
            </a:r>
            <a:endParaRPr lang="en-US" dirty="0" smtClean="0"/>
          </a:p>
          <a:p>
            <a:pPr lvl="1"/>
            <a:r>
              <a:rPr lang="en-US" dirty="0" err="1" smtClean="0"/>
              <a:t>Algunos</a:t>
            </a:r>
            <a:r>
              <a:rPr lang="en-US" dirty="0" smtClean="0"/>
              <a:t> </a:t>
            </a:r>
            <a:r>
              <a:rPr lang="en-US" dirty="0" err="1" smtClean="0"/>
              <a:t>campos</a:t>
            </a:r>
            <a:r>
              <a:rPr lang="en-US" dirty="0" smtClean="0"/>
              <a:t> </a:t>
            </a:r>
            <a:r>
              <a:rPr lang="en-US" dirty="0" err="1" smtClean="0"/>
              <a:t>deben</a:t>
            </a:r>
            <a:r>
              <a:rPr lang="en-US" dirty="0" smtClean="0"/>
              <a:t> </a:t>
            </a:r>
            <a:r>
              <a:rPr lang="en-US" dirty="0" err="1" smtClean="0"/>
              <a:t>estar</a:t>
            </a:r>
            <a:r>
              <a:rPr lang="en-US" dirty="0" smtClean="0"/>
              <a:t> </a:t>
            </a:r>
            <a:r>
              <a:rPr lang="en-US" dirty="0" err="1" smtClean="0"/>
              <a:t>dentro</a:t>
            </a:r>
            <a:r>
              <a:rPr lang="en-US" dirty="0" smtClean="0"/>
              <a:t> de un </a:t>
            </a:r>
            <a:r>
              <a:rPr lang="en-US" dirty="0" err="1" smtClean="0"/>
              <a:t>cierto</a:t>
            </a:r>
            <a:r>
              <a:rPr lang="en-US" dirty="0" smtClean="0"/>
              <a:t> </a:t>
            </a:r>
            <a:r>
              <a:rPr lang="en-US" dirty="0" err="1" smtClean="0"/>
              <a:t>rango</a:t>
            </a:r>
            <a:r>
              <a:rPr lang="en-US" dirty="0" smtClean="0"/>
              <a:t> –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ejemplo</a:t>
            </a:r>
            <a:r>
              <a:rPr lang="en-US" dirty="0" smtClean="0"/>
              <a:t>, la </a:t>
            </a:r>
            <a:r>
              <a:rPr lang="en-US" dirty="0" err="1" smtClean="0"/>
              <a:t>altura</a:t>
            </a:r>
            <a:r>
              <a:rPr lang="en-US" dirty="0" smtClean="0"/>
              <a:t> de los </a:t>
            </a:r>
            <a:r>
              <a:rPr lang="en-US" dirty="0" err="1" smtClean="0"/>
              <a:t>medidores</a:t>
            </a:r>
            <a:r>
              <a:rPr lang="en-US" dirty="0" smtClean="0"/>
              <a:t> no </a:t>
            </a:r>
            <a:r>
              <a:rPr lang="en-US" dirty="0" err="1" smtClean="0"/>
              <a:t>puede</a:t>
            </a:r>
            <a:r>
              <a:rPr lang="en-US" dirty="0" smtClean="0"/>
              <a:t> ser </a:t>
            </a:r>
            <a:r>
              <a:rPr lang="en-US" dirty="0" err="1" smtClean="0"/>
              <a:t>demasiado</a:t>
            </a:r>
            <a:r>
              <a:rPr lang="en-US" dirty="0" smtClean="0"/>
              <a:t> </a:t>
            </a:r>
            <a:r>
              <a:rPr lang="en-US" dirty="0" err="1" smtClean="0"/>
              <a:t>baja</a:t>
            </a:r>
            <a:endParaRPr lang="en-US" dirty="0" smtClean="0"/>
          </a:p>
          <a:p>
            <a:r>
              <a:rPr lang="en-US" dirty="0" smtClean="0"/>
              <a:t>Si </a:t>
            </a:r>
            <a:r>
              <a:rPr lang="en-US" dirty="0" err="1" smtClean="0"/>
              <a:t>todo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ingresado</a:t>
            </a:r>
            <a:r>
              <a:rPr lang="en-US" dirty="0" smtClean="0"/>
              <a:t> </a:t>
            </a:r>
            <a:r>
              <a:rPr lang="en-US" dirty="0" err="1" smtClean="0"/>
              <a:t>correctamente</a:t>
            </a:r>
            <a:r>
              <a:rPr lang="en-US" dirty="0" smtClean="0"/>
              <a:t>, </a:t>
            </a:r>
            <a:r>
              <a:rPr lang="en-US" dirty="0" err="1" smtClean="0"/>
              <a:t>verá</a:t>
            </a:r>
            <a:r>
              <a:rPr lang="en-US" dirty="0" smtClean="0"/>
              <a:t> la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verde</a:t>
            </a:r>
            <a:r>
              <a:rPr lang="en-US" dirty="0" smtClean="0"/>
              <a:t> </a:t>
            </a:r>
            <a:r>
              <a:rPr lang="en-US" dirty="0" err="1" smtClean="0"/>
              <a:t>sonriente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4/29/2015</a:t>
            </a:fld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1822" y="4634821"/>
            <a:ext cx="7013990" cy="103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0234" y="5674013"/>
            <a:ext cx="6920753" cy="56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058" y="119063"/>
            <a:ext cx="8346141" cy="866775"/>
          </a:xfrm>
        </p:spPr>
        <p:txBody>
          <a:bodyPr/>
          <a:lstStyle/>
          <a:p>
            <a:r>
              <a:rPr lang="en-US" dirty="0" err="1" smtClean="0"/>
              <a:t>Ejemplo</a:t>
            </a:r>
            <a:r>
              <a:rPr lang="en-US" dirty="0" smtClean="0"/>
              <a:t> – </a:t>
            </a:r>
            <a:br>
              <a:rPr lang="en-US" dirty="0" smtClean="0"/>
            </a:br>
            <a:r>
              <a:rPr lang="en-US" dirty="0" err="1" smtClean="0"/>
              <a:t>Establecer</a:t>
            </a:r>
            <a:r>
              <a:rPr lang="en-US" dirty="0" smtClean="0"/>
              <a:t> un </a:t>
            </a:r>
            <a:r>
              <a:rPr lang="en-US" dirty="0" err="1" smtClean="0"/>
              <a:t>Sitio</a:t>
            </a:r>
            <a:r>
              <a:rPr lang="en-US" dirty="0" smtClean="0"/>
              <a:t> de </a:t>
            </a:r>
            <a:r>
              <a:rPr lang="en-US" dirty="0" err="1" smtClean="0"/>
              <a:t>Atmósfera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4/29/2015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1208" y="1116873"/>
            <a:ext cx="7764557" cy="5544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9064"/>
            <a:ext cx="8534400" cy="651902"/>
          </a:xfrm>
        </p:spPr>
        <p:txBody>
          <a:bodyPr/>
          <a:lstStyle/>
          <a:p>
            <a:r>
              <a:rPr lang="en-US" dirty="0" err="1" smtClean="0"/>
              <a:t>Agregar</a:t>
            </a:r>
            <a:r>
              <a:rPr lang="en-US" dirty="0" smtClean="0"/>
              <a:t> </a:t>
            </a:r>
            <a:r>
              <a:rPr lang="en-US" dirty="0" err="1" smtClean="0"/>
              <a:t>fotos</a:t>
            </a:r>
            <a:r>
              <a:rPr lang="en-US" dirty="0" smtClean="0"/>
              <a:t> a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definición</a:t>
            </a:r>
            <a:r>
              <a:rPr lang="en-US" dirty="0" smtClean="0"/>
              <a:t> de </a:t>
            </a:r>
            <a:r>
              <a:rPr lang="en-US" dirty="0" err="1" smtClean="0"/>
              <a:t>sitio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57836"/>
            <a:ext cx="8534400" cy="4775200"/>
          </a:xfrm>
        </p:spPr>
        <p:txBody>
          <a:bodyPr/>
          <a:lstStyle/>
          <a:p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también</a:t>
            </a:r>
            <a:r>
              <a:rPr lang="en-US" dirty="0" smtClean="0"/>
              <a:t> </a:t>
            </a:r>
            <a:r>
              <a:rPr lang="en-US" dirty="0" err="1" smtClean="0"/>
              <a:t>agregar</a:t>
            </a:r>
            <a:r>
              <a:rPr lang="en-US" dirty="0" smtClean="0"/>
              <a:t> </a:t>
            </a:r>
            <a:r>
              <a:rPr lang="en-US" dirty="0" err="1" smtClean="0"/>
              <a:t>fotos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capturar</a:t>
            </a:r>
            <a:r>
              <a:rPr lang="en-US" dirty="0" smtClean="0"/>
              <a:t> 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luce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sitio</a:t>
            </a:r>
            <a:r>
              <a:rPr lang="en-US" dirty="0" smtClean="0"/>
              <a:t> y </a:t>
            </a:r>
            <a:r>
              <a:rPr lang="en-US" dirty="0" err="1" smtClean="0"/>
              <a:t>permitirle</a:t>
            </a:r>
            <a:r>
              <a:rPr lang="en-US" dirty="0" smtClean="0"/>
              <a:t> a los </a:t>
            </a:r>
            <a:r>
              <a:rPr lang="en-US" dirty="0" err="1" smtClean="0"/>
              <a:t>demás</a:t>
            </a:r>
            <a:r>
              <a:rPr lang="en-US" dirty="0" smtClean="0"/>
              <a:t> </a:t>
            </a:r>
            <a:r>
              <a:rPr lang="en-US" dirty="0" err="1" smtClean="0"/>
              <a:t>ver</a:t>
            </a:r>
            <a:r>
              <a:rPr lang="en-US" dirty="0" smtClean="0"/>
              <a:t> 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luce</a:t>
            </a:r>
            <a:endParaRPr lang="en-US" dirty="0" smtClean="0"/>
          </a:p>
          <a:p>
            <a:r>
              <a:rPr lang="en-US" dirty="0" err="1" smtClean="0"/>
              <a:t>Seleccione</a:t>
            </a:r>
            <a:r>
              <a:rPr lang="en-US" dirty="0" smtClean="0"/>
              <a:t> </a:t>
            </a:r>
            <a:r>
              <a:rPr lang="en-US" dirty="0" err="1" smtClean="0"/>
              <a:t>fotos</a:t>
            </a:r>
            <a:r>
              <a:rPr lang="en-US" dirty="0" smtClean="0"/>
              <a:t> de la </a:t>
            </a:r>
            <a:r>
              <a:rPr lang="en-US" dirty="0" err="1" smtClean="0"/>
              <a:t>izquierda</a:t>
            </a:r>
            <a:r>
              <a:rPr lang="en-US" dirty="0" smtClean="0"/>
              <a:t> y </a:t>
            </a:r>
            <a:r>
              <a:rPr lang="en-US" dirty="0" err="1" smtClean="0"/>
              <a:t>seleccione</a:t>
            </a:r>
            <a:r>
              <a:rPr lang="en-US" dirty="0" smtClean="0"/>
              <a:t> “+Add”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agregar</a:t>
            </a:r>
            <a:r>
              <a:rPr lang="en-US" dirty="0" smtClean="0"/>
              <a:t> </a:t>
            </a:r>
            <a:r>
              <a:rPr lang="en-US" dirty="0" err="1" smtClean="0"/>
              <a:t>fotos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-</a:t>
            </a:r>
            <a:r>
              <a:rPr lang="en-US" dirty="0" err="1" smtClean="0"/>
              <a:t>Escriba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dirección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y “save” (</a:t>
            </a:r>
            <a:r>
              <a:rPr lang="en-US" dirty="0" err="1" smtClean="0"/>
              <a:t>guardar</a:t>
            </a:r>
            <a:r>
              <a:rPr lang="en-US" dirty="0" smtClean="0"/>
              <a:t>) </a:t>
            </a:r>
          </a:p>
          <a:p>
            <a:pPr lvl="1">
              <a:buNone/>
            </a:pP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ubicar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foto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4/29/2015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5540" y="2154890"/>
            <a:ext cx="591502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Verifique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Sitio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02659"/>
            <a:ext cx="8534400" cy="5142753"/>
          </a:xfrm>
        </p:spPr>
        <p:txBody>
          <a:bodyPr/>
          <a:lstStyle/>
          <a:p>
            <a:r>
              <a:rPr lang="en-US" dirty="0" err="1" smtClean="0"/>
              <a:t>Regrese</a:t>
            </a:r>
            <a:r>
              <a:rPr lang="en-US" dirty="0" smtClean="0"/>
              <a:t> a la </a:t>
            </a:r>
            <a:r>
              <a:rPr lang="en-US" dirty="0" err="1" smtClean="0"/>
              <a:t>Página</a:t>
            </a:r>
            <a:r>
              <a:rPr lang="en-US" dirty="0" smtClean="0"/>
              <a:t> de </a:t>
            </a:r>
            <a:r>
              <a:rPr lang="en-US" dirty="0" err="1" smtClean="0"/>
              <a:t>Inicio</a:t>
            </a:r>
            <a:r>
              <a:rPr lang="en-US" dirty="0" smtClean="0"/>
              <a:t> de </a:t>
            </a:r>
            <a:r>
              <a:rPr lang="en-US" dirty="0" err="1" smtClean="0"/>
              <a:t>Ingreso</a:t>
            </a:r>
            <a:r>
              <a:rPr lang="en-US" dirty="0" smtClean="0"/>
              <a:t> de </a:t>
            </a:r>
            <a:r>
              <a:rPr lang="en-US" dirty="0" err="1" smtClean="0"/>
              <a:t>Datos</a:t>
            </a:r>
            <a:r>
              <a:rPr lang="en-US" dirty="0" smtClean="0"/>
              <a:t> </a:t>
            </a:r>
            <a:r>
              <a:rPr lang="en-US" dirty="0" err="1" smtClean="0"/>
              <a:t>cliqueando</a:t>
            </a:r>
            <a:r>
              <a:rPr lang="en-US" dirty="0" smtClean="0"/>
              <a:t> “Data Entry Home” en la parte superior de la </a:t>
            </a:r>
            <a:r>
              <a:rPr lang="en-US" dirty="0" err="1" smtClean="0"/>
              <a:t>página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Cliquee</a:t>
            </a:r>
            <a:r>
              <a:rPr lang="en-US" dirty="0" smtClean="0"/>
              <a:t> en el </a:t>
            </a:r>
            <a:r>
              <a:rPr lang="en-US" dirty="0" err="1" smtClean="0"/>
              <a:t>nombre</a:t>
            </a:r>
            <a:r>
              <a:rPr lang="en-US" dirty="0" smtClean="0"/>
              <a:t> de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centro</a:t>
            </a:r>
            <a:r>
              <a:rPr lang="en-US" dirty="0" smtClean="0"/>
              <a:t> </a:t>
            </a:r>
            <a:r>
              <a:rPr lang="en-US" dirty="0" err="1" smtClean="0"/>
              <a:t>educativo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expandirlo</a:t>
            </a:r>
            <a:r>
              <a:rPr lang="en-US" dirty="0" smtClean="0"/>
              <a:t> y </a:t>
            </a:r>
            <a:r>
              <a:rPr lang="en-US" dirty="0" err="1" smtClean="0"/>
              <a:t>vea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sitio</a:t>
            </a:r>
            <a:r>
              <a:rPr lang="en-US" dirty="0" smtClean="0"/>
              <a:t>.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editar</a:t>
            </a:r>
            <a:r>
              <a:rPr lang="en-US" dirty="0" smtClean="0"/>
              <a:t> la </a:t>
            </a:r>
            <a:r>
              <a:rPr lang="en-US" dirty="0" err="1" smtClean="0"/>
              <a:t>información</a:t>
            </a:r>
            <a:r>
              <a:rPr lang="en-US" dirty="0" smtClean="0"/>
              <a:t> del </a:t>
            </a:r>
            <a:r>
              <a:rPr lang="en-US" dirty="0" err="1" smtClean="0"/>
              <a:t>sitio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lo </a:t>
            </a:r>
            <a:r>
              <a:rPr lang="en-US" dirty="0" err="1" smtClean="0"/>
              <a:t>desea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4/29/2015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9832" y="1758245"/>
            <a:ext cx="574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3692" y="2889283"/>
            <a:ext cx="7133047" cy="335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 </a:t>
            </a:r>
            <a:r>
              <a:rPr lang="en-US" dirty="0" err="1" smtClean="0"/>
              <a:t>turno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Crear</a:t>
            </a:r>
            <a:r>
              <a:rPr lang="en-US" dirty="0" smtClean="0"/>
              <a:t> un </a:t>
            </a:r>
            <a:r>
              <a:rPr lang="en-US" dirty="0" err="1" smtClean="0"/>
              <a:t>Sitio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Inicie</a:t>
            </a:r>
            <a:r>
              <a:rPr lang="en-US" sz="2400" dirty="0" smtClean="0"/>
              <a:t> </a:t>
            </a:r>
            <a:r>
              <a:rPr lang="en-US" sz="2400" dirty="0" err="1" smtClean="0"/>
              <a:t>sesión</a:t>
            </a:r>
            <a:r>
              <a:rPr lang="en-US" sz="2400" dirty="0" smtClean="0"/>
              <a:t> y </a:t>
            </a:r>
            <a:r>
              <a:rPr lang="en-US" sz="2400" dirty="0" err="1" smtClean="0"/>
              <a:t>seleccione</a:t>
            </a:r>
            <a:r>
              <a:rPr lang="en-US" sz="2400" dirty="0" smtClean="0"/>
              <a:t> </a:t>
            </a:r>
            <a:r>
              <a:rPr lang="en-US" sz="2400" dirty="0" err="1" smtClean="0"/>
              <a:t>Datos</a:t>
            </a:r>
            <a:r>
              <a:rPr lang="en-US" sz="2400" dirty="0" smtClean="0"/>
              <a:t> de </a:t>
            </a:r>
            <a:r>
              <a:rPr lang="en-US" sz="2400" dirty="0" err="1" smtClean="0"/>
              <a:t>Entrenamiento</a:t>
            </a:r>
            <a:r>
              <a:rPr lang="en-US" sz="2400" dirty="0" smtClean="0"/>
              <a:t> de la </a:t>
            </a:r>
            <a:r>
              <a:rPr lang="en-US" sz="2400" dirty="0" err="1" smtClean="0"/>
              <a:t>Página</a:t>
            </a:r>
            <a:r>
              <a:rPr lang="en-US" sz="2400" dirty="0" smtClean="0"/>
              <a:t> de </a:t>
            </a:r>
            <a:r>
              <a:rPr lang="en-US" sz="2400" dirty="0" err="1" smtClean="0"/>
              <a:t>inicio</a:t>
            </a:r>
            <a:endParaRPr lang="en-US" sz="2400" dirty="0" smtClean="0"/>
          </a:p>
          <a:p>
            <a:r>
              <a:rPr lang="en-US" sz="2400" dirty="0" smtClean="0"/>
              <a:t>Cree un </a:t>
            </a:r>
            <a:r>
              <a:rPr lang="en-US" sz="2400" dirty="0" err="1" smtClean="0"/>
              <a:t>sitio</a:t>
            </a:r>
            <a:r>
              <a:rPr lang="en-US" sz="2400" dirty="0" smtClean="0"/>
              <a:t> de </a:t>
            </a:r>
            <a:r>
              <a:rPr lang="en-US" sz="2400" dirty="0" err="1" smtClean="0"/>
              <a:t>atmósfera</a:t>
            </a:r>
            <a:r>
              <a:rPr lang="en-US" sz="2400" dirty="0" smtClean="0"/>
              <a:t> </a:t>
            </a:r>
            <a:r>
              <a:rPr lang="en-US" sz="2400" dirty="0" smtClean="0"/>
              <a:t>– </a:t>
            </a:r>
            <a:r>
              <a:rPr lang="en-US" sz="2400" dirty="0" err="1" smtClean="0"/>
              <a:t>estos</a:t>
            </a:r>
            <a:r>
              <a:rPr lang="en-US" sz="2400" dirty="0" smtClean="0"/>
              <a:t> son </a:t>
            </a:r>
            <a:r>
              <a:rPr lang="en-US" sz="2400" dirty="0" err="1" smtClean="0"/>
              <a:t>todos</a:t>
            </a:r>
            <a:r>
              <a:rPr lang="en-US" sz="2400" dirty="0" smtClean="0"/>
              <a:t> </a:t>
            </a:r>
            <a:r>
              <a:rPr lang="en-US" sz="2400" dirty="0" err="1" smtClean="0"/>
              <a:t>datos</a:t>
            </a:r>
            <a:r>
              <a:rPr lang="en-US" sz="2400" dirty="0" smtClean="0"/>
              <a:t> de </a:t>
            </a:r>
            <a:r>
              <a:rPr lang="en-US" sz="2400" dirty="0" err="1" smtClean="0"/>
              <a:t>prueba</a:t>
            </a:r>
            <a:r>
              <a:rPr lang="en-US" sz="2400" dirty="0" smtClean="0"/>
              <a:t>, </a:t>
            </a:r>
            <a:r>
              <a:rPr lang="en-US" sz="2400" dirty="0" err="1" smtClean="0"/>
              <a:t>así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no se </a:t>
            </a:r>
            <a:r>
              <a:rPr lang="en-US" sz="2400" dirty="0" err="1" smtClean="0"/>
              <a:t>preocupe</a:t>
            </a:r>
            <a:r>
              <a:rPr lang="en-US" sz="2400" dirty="0" smtClean="0"/>
              <a:t> </a:t>
            </a:r>
            <a:r>
              <a:rPr lang="en-US" sz="2400" dirty="0" err="1" smtClean="0"/>
              <a:t>por</a:t>
            </a:r>
            <a:r>
              <a:rPr lang="en-US" sz="2400" dirty="0" smtClean="0"/>
              <a:t> la </a:t>
            </a:r>
            <a:r>
              <a:rPr lang="en-US" sz="2400" dirty="0" err="1" smtClean="0"/>
              <a:t>exactitud</a:t>
            </a:r>
            <a:r>
              <a:rPr lang="en-US" sz="2400" dirty="0" smtClean="0"/>
              <a:t> (</a:t>
            </a:r>
            <a:r>
              <a:rPr lang="en-US" sz="2400" dirty="0" err="1" smtClean="0"/>
              <a:t>puede</a:t>
            </a:r>
            <a:r>
              <a:rPr lang="en-US" sz="2400" dirty="0" smtClean="0"/>
              <a:t> </a:t>
            </a:r>
            <a:r>
              <a:rPr lang="en-US" sz="2400" dirty="0" err="1" smtClean="0"/>
              <a:t>inventar</a:t>
            </a:r>
            <a:r>
              <a:rPr lang="en-US" sz="2400" dirty="0" smtClean="0"/>
              <a:t> </a:t>
            </a:r>
            <a:r>
              <a:rPr lang="en-US" sz="2400" dirty="0" err="1" smtClean="0"/>
              <a:t>latitud</a:t>
            </a:r>
            <a:r>
              <a:rPr lang="en-US" sz="2400" dirty="0" smtClean="0"/>
              <a:t>/</a:t>
            </a:r>
            <a:r>
              <a:rPr lang="en-US" sz="2400" dirty="0" err="1" smtClean="0"/>
              <a:t>longitud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r>
              <a:rPr lang="en-US" sz="2400" dirty="0" err="1" smtClean="0"/>
              <a:t>Guarde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sitio</a:t>
            </a:r>
            <a:r>
              <a:rPr lang="en-US" sz="2400" dirty="0" smtClean="0"/>
              <a:t> de </a:t>
            </a:r>
            <a:r>
              <a:rPr lang="en-US" sz="2400" dirty="0" err="1" smtClean="0"/>
              <a:t>atmósfera</a:t>
            </a:r>
            <a:r>
              <a:rPr lang="en-US" sz="2400" dirty="0" smtClean="0"/>
              <a:t> y </a:t>
            </a:r>
            <a:r>
              <a:rPr lang="en-US" sz="2400" dirty="0" err="1" smtClean="0"/>
              <a:t>regrese</a:t>
            </a:r>
            <a:r>
              <a:rPr lang="en-US" sz="2400" dirty="0" smtClean="0"/>
              <a:t> al </a:t>
            </a:r>
            <a:r>
              <a:rPr lang="en-US" sz="2400" dirty="0" err="1" smtClean="0"/>
              <a:t>Inicio</a:t>
            </a:r>
            <a:r>
              <a:rPr lang="en-US" sz="2400" dirty="0" smtClean="0"/>
              <a:t> de </a:t>
            </a:r>
            <a:r>
              <a:rPr lang="en-US" sz="2400" dirty="0" err="1" smtClean="0"/>
              <a:t>ingreso</a:t>
            </a:r>
            <a:r>
              <a:rPr lang="en-US" sz="2400" dirty="0" smtClean="0"/>
              <a:t> de </a:t>
            </a:r>
            <a:r>
              <a:rPr lang="en-US" sz="2400" dirty="0" err="1" smtClean="0"/>
              <a:t>datos</a:t>
            </a:r>
            <a:endParaRPr lang="en-US" sz="2400" dirty="0" smtClean="0"/>
          </a:p>
          <a:p>
            <a:r>
              <a:rPr lang="en-US" sz="2400" dirty="0" err="1" smtClean="0"/>
              <a:t>Edite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sitio</a:t>
            </a:r>
            <a:r>
              <a:rPr lang="en-US" sz="2400" dirty="0" smtClean="0"/>
              <a:t> y </a:t>
            </a:r>
            <a:r>
              <a:rPr lang="en-US" sz="2400" dirty="0" err="1" smtClean="0"/>
              <a:t>cambie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nombre</a:t>
            </a:r>
            <a:endParaRPr lang="en-US" sz="2400" dirty="0" smtClean="0"/>
          </a:p>
          <a:p>
            <a:r>
              <a:rPr lang="en-US" sz="2400" dirty="0" err="1" smtClean="0"/>
              <a:t>Guarde</a:t>
            </a:r>
            <a:r>
              <a:rPr lang="en-US" sz="2400" dirty="0" smtClean="0"/>
              <a:t> el </a:t>
            </a:r>
            <a:r>
              <a:rPr lang="en-US" sz="2400" dirty="0" err="1" smtClean="0"/>
              <a:t>sitio</a:t>
            </a:r>
            <a:r>
              <a:rPr lang="en-US" sz="2400" dirty="0" smtClean="0"/>
              <a:t> y </a:t>
            </a:r>
            <a:r>
              <a:rPr lang="en-US" sz="2400" dirty="0" err="1" smtClean="0"/>
              <a:t>regrese</a:t>
            </a:r>
            <a:r>
              <a:rPr lang="en-US" sz="2400" dirty="0" smtClean="0"/>
              <a:t> al </a:t>
            </a:r>
            <a:r>
              <a:rPr lang="en-US" sz="2400" dirty="0" err="1" smtClean="0"/>
              <a:t>Inicio</a:t>
            </a:r>
            <a:r>
              <a:rPr lang="en-US" sz="2400" dirty="0" smtClean="0"/>
              <a:t> de </a:t>
            </a:r>
            <a:r>
              <a:rPr lang="en-US" sz="2400" dirty="0" err="1" smtClean="0"/>
              <a:t>ingreso</a:t>
            </a:r>
            <a:r>
              <a:rPr lang="en-US" sz="2400" dirty="0" smtClean="0"/>
              <a:t> de </a:t>
            </a:r>
            <a:r>
              <a:rPr lang="en-US" sz="2400" dirty="0" err="1" smtClean="0"/>
              <a:t>datos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4/29/2015</a:t>
            </a:fld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Prueba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hace</a:t>
            </a:r>
            <a:r>
              <a:rPr lang="en-US" dirty="0" smtClean="0"/>
              <a:t>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le </a:t>
            </a:r>
            <a:r>
              <a:rPr lang="en-US" dirty="0" err="1" smtClean="0"/>
              <a:t>sucede</a:t>
            </a:r>
            <a:r>
              <a:rPr lang="en-US" dirty="0" smtClean="0"/>
              <a:t> </a:t>
            </a:r>
            <a:r>
              <a:rPr lang="en-US" dirty="0" err="1" smtClean="0"/>
              <a:t>esto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No </a:t>
            </a:r>
            <a:r>
              <a:rPr lang="en-US" sz="2400" dirty="0" err="1" smtClean="0"/>
              <a:t>puedo</a:t>
            </a:r>
            <a:r>
              <a:rPr lang="en-US" sz="2400" dirty="0" smtClean="0"/>
              <a:t> </a:t>
            </a:r>
            <a:r>
              <a:rPr lang="en-US" sz="2400" dirty="0" err="1" smtClean="0"/>
              <a:t>iniciar</a:t>
            </a:r>
            <a:r>
              <a:rPr lang="en-US" sz="2400" dirty="0" smtClean="0"/>
              <a:t> </a:t>
            </a:r>
            <a:r>
              <a:rPr lang="en-US" sz="2400" dirty="0" err="1" smtClean="0"/>
              <a:t>sesión</a:t>
            </a:r>
            <a:r>
              <a:rPr lang="en-US" sz="2400" dirty="0" smtClean="0"/>
              <a:t>, dice “</a:t>
            </a:r>
            <a:r>
              <a:rPr lang="en-US" sz="2400" dirty="0" smtClean="0"/>
              <a:t>No Account</a:t>
            </a:r>
            <a:r>
              <a:rPr lang="en-US" sz="2400" dirty="0" smtClean="0"/>
              <a:t>” (no </a:t>
            </a:r>
            <a:r>
              <a:rPr lang="en-US" sz="2400" dirty="0" err="1" smtClean="0"/>
              <a:t>existe</a:t>
            </a:r>
            <a:r>
              <a:rPr lang="en-US" sz="2400" dirty="0" smtClean="0"/>
              <a:t> </a:t>
            </a:r>
            <a:r>
              <a:rPr lang="en-US" sz="2400" dirty="0" err="1" smtClean="0"/>
              <a:t>cuenta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No </a:t>
            </a:r>
            <a:r>
              <a:rPr lang="en-US" sz="2400" dirty="0" err="1" smtClean="0"/>
              <a:t>puedo</a:t>
            </a:r>
            <a:r>
              <a:rPr lang="en-US" sz="2400" dirty="0" smtClean="0"/>
              <a:t> </a:t>
            </a:r>
            <a:r>
              <a:rPr lang="en-US" sz="2400" dirty="0" err="1" smtClean="0"/>
              <a:t>iniciar</a:t>
            </a:r>
            <a:r>
              <a:rPr lang="en-US" sz="2400" dirty="0" smtClean="0"/>
              <a:t> </a:t>
            </a:r>
            <a:r>
              <a:rPr lang="en-US" sz="2400" dirty="0" err="1" smtClean="0"/>
              <a:t>sesión</a:t>
            </a:r>
            <a:r>
              <a:rPr lang="en-US" sz="2400" dirty="0" smtClean="0"/>
              <a:t>, dice </a:t>
            </a:r>
            <a:r>
              <a:rPr lang="en-US" sz="2400" dirty="0" smtClean="0"/>
              <a:t>“</a:t>
            </a:r>
            <a:r>
              <a:rPr lang="en-US" sz="2400" dirty="0" smtClean="0"/>
              <a:t>Incorrect Password</a:t>
            </a:r>
            <a:r>
              <a:rPr lang="en-US" sz="2400" dirty="0" smtClean="0"/>
              <a:t>” (</a:t>
            </a:r>
            <a:r>
              <a:rPr lang="en-US" sz="2400" dirty="0" err="1" smtClean="0"/>
              <a:t>contraseña</a:t>
            </a:r>
            <a:r>
              <a:rPr lang="en-US" sz="2400" dirty="0" smtClean="0"/>
              <a:t> </a:t>
            </a:r>
            <a:r>
              <a:rPr lang="en-US" sz="2400" dirty="0" err="1" smtClean="0"/>
              <a:t>incorrecta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Puedo</a:t>
            </a:r>
            <a:r>
              <a:rPr lang="en-US" sz="2400" dirty="0" smtClean="0"/>
              <a:t> </a:t>
            </a:r>
            <a:r>
              <a:rPr lang="en-US" sz="2400" dirty="0" err="1" smtClean="0"/>
              <a:t>iniciar</a:t>
            </a:r>
            <a:r>
              <a:rPr lang="en-US" sz="2400" dirty="0" smtClean="0"/>
              <a:t> </a:t>
            </a:r>
            <a:r>
              <a:rPr lang="en-US" sz="2400" dirty="0" err="1" smtClean="0"/>
              <a:t>sesión</a:t>
            </a:r>
            <a:r>
              <a:rPr lang="en-US" sz="2400" dirty="0" smtClean="0"/>
              <a:t>, </a:t>
            </a:r>
            <a:r>
              <a:rPr lang="en-US" sz="2400" dirty="0" err="1" smtClean="0"/>
              <a:t>pero</a:t>
            </a:r>
            <a:r>
              <a:rPr lang="en-US" sz="2400" dirty="0" smtClean="0"/>
              <a:t> </a:t>
            </a:r>
            <a:r>
              <a:rPr lang="en-US" sz="2400" dirty="0" err="1" smtClean="0"/>
              <a:t>cuando</a:t>
            </a:r>
            <a:r>
              <a:rPr lang="en-US" sz="2400" dirty="0" smtClean="0"/>
              <a:t> </a:t>
            </a:r>
            <a:r>
              <a:rPr lang="en-US" sz="2400" dirty="0" err="1" smtClean="0"/>
              <a:t>cliqueo</a:t>
            </a:r>
            <a:r>
              <a:rPr lang="en-US" sz="2400" dirty="0" smtClean="0"/>
              <a:t> en el link de </a:t>
            </a:r>
            <a:r>
              <a:rPr lang="en-US" sz="2400" dirty="0" err="1" smtClean="0"/>
              <a:t>Ingreso</a:t>
            </a:r>
            <a:r>
              <a:rPr lang="en-US" sz="2400" dirty="0" smtClean="0"/>
              <a:t> de </a:t>
            </a:r>
            <a:r>
              <a:rPr lang="en-US" sz="2400" dirty="0" err="1" smtClean="0"/>
              <a:t>datos</a:t>
            </a:r>
            <a:r>
              <a:rPr lang="en-US" sz="2400" dirty="0" smtClean="0"/>
              <a:t>, dice “No </a:t>
            </a:r>
            <a:r>
              <a:rPr lang="en-US" sz="2400" dirty="0" err="1" smtClean="0"/>
              <a:t>estoy</a:t>
            </a:r>
            <a:r>
              <a:rPr lang="en-US" sz="2400" dirty="0" smtClean="0"/>
              <a:t> </a:t>
            </a:r>
            <a:r>
              <a:rPr lang="en-US" sz="2400" dirty="0" err="1" smtClean="0"/>
              <a:t>autorizado</a:t>
            </a:r>
            <a:r>
              <a:rPr lang="en-US" sz="2400" dirty="0" smtClean="0"/>
              <a:t>”, o </a:t>
            </a:r>
            <a:r>
              <a:rPr lang="en-US" sz="2400" dirty="0" smtClean="0"/>
              <a:t> “No </a:t>
            </a:r>
            <a:r>
              <a:rPr lang="en-US" sz="2400" dirty="0" err="1" smtClean="0"/>
              <a:t>estoy</a:t>
            </a:r>
            <a:r>
              <a:rPr lang="en-US" sz="2400" dirty="0" smtClean="0"/>
              <a:t> </a:t>
            </a:r>
            <a:r>
              <a:rPr lang="en-US" sz="2400" dirty="0" err="1" smtClean="0"/>
              <a:t>asociado</a:t>
            </a:r>
            <a:r>
              <a:rPr lang="en-US" sz="2400" dirty="0" smtClean="0"/>
              <a:t> con un </a:t>
            </a:r>
            <a:r>
              <a:rPr lang="en-US" sz="2400" dirty="0" err="1" smtClean="0"/>
              <a:t>centro</a:t>
            </a:r>
            <a:r>
              <a:rPr lang="en-US" sz="2400" dirty="0" smtClean="0"/>
              <a:t> </a:t>
            </a:r>
            <a:r>
              <a:rPr lang="en-US" sz="2400" dirty="0" err="1" smtClean="0"/>
              <a:t>educativo</a:t>
            </a:r>
            <a:r>
              <a:rPr lang="en-US" sz="2400" dirty="0" smtClean="0"/>
              <a:t>”</a:t>
            </a:r>
            <a:endParaRPr lang="en-US" sz="24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 smtClean="0"/>
              <a:t>Quiero</a:t>
            </a:r>
            <a:r>
              <a:rPr lang="en-US" sz="2400" dirty="0" smtClean="0"/>
              <a:t> </a:t>
            </a:r>
            <a:r>
              <a:rPr lang="en-US" sz="2400" dirty="0" err="1" smtClean="0"/>
              <a:t>cambiar</a:t>
            </a:r>
            <a:r>
              <a:rPr lang="en-US" sz="2400" dirty="0" smtClean="0"/>
              <a:t> el </a:t>
            </a:r>
            <a:r>
              <a:rPr lang="en-US" sz="2400" dirty="0" err="1" smtClean="0"/>
              <a:t>nombre</a:t>
            </a:r>
            <a:r>
              <a:rPr lang="en-US" sz="2400" dirty="0" smtClean="0"/>
              <a:t> de mi </a:t>
            </a:r>
            <a:r>
              <a:rPr lang="en-US" sz="2400" dirty="0" err="1" smtClean="0"/>
              <a:t>sitio</a:t>
            </a:r>
            <a:endParaRPr lang="en-US" sz="2400" dirty="0" smtClean="0"/>
          </a:p>
          <a:p>
            <a:pPr>
              <a:lnSpc>
                <a:spcPct val="150000"/>
              </a:lnSpc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4/29/2015</a:t>
            </a:fld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9063"/>
            <a:ext cx="8534400" cy="544325"/>
          </a:xfrm>
        </p:spPr>
        <p:txBody>
          <a:bodyPr/>
          <a:lstStyle/>
          <a:p>
            <a:r>
              <a:rPr lang="en-US" dirty="0" err="1" smtClean="0"/>
              <a:t>Prueba</a:t>
            </a:r>
            <a:r>
              <a:rPr lang="en-US" dirty="0" smtClean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Respuestas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35107"/>
            <a:ext cx="8534400" cy="545054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1400" dirty="0" smtClean="0"/>
              <a:t>No </a:t>
            </a:r>
            <a:r>
              <a:rPr lang="en-US" sz="1400" dirty="0" err="1" smtClean="0"/>
              <a:t>puedo</a:t>
            </a:r>
            <a:r>
              <a:rPr lang="en-US" sz="1400" dirty="0" smtClean="0"/>
              <a:t> </a:t>
            </a:r>
            <a:r>
              <a:rPr lang="en-US" sz="1400" dirty="0" err="1" smtClean="0"/>
              <a:t>iniciar</a:t>
            </a:r>
            <a:r>
              <a:rPr lang="en-US" sz="1400" dirty="0" smtClean="0"/>
              <a:t> </a:t>
            </a:r>
            <a:r>
              <a:rPr lang="en-US" sz="1400" dirty="0" err="1" smtClean="0"/>
              <a:t>sesión</a:t>
            </a:r>
            <a:r>
              <a:rPr lang="en-US" sz="1400" dirty="0" smtClean="0"/>
              <a:t>, dice “No Account” (no </a:t>
            </a:r>
            <a:r>
              <a:rPr lang="en-US" sz="1400" dirty="0" err="1" smtClean="0"/>
              <a:t>existe</a:t>
            </a:r>
            <a:r>
              <a:rPr lang="en-US" sz="1400" dirty="0" smtClean="0"/>
              <a:t> </a:t>
            </a:r>
            <a:r>
              <a:rPr lang="en-US" sz="1400" dirty="0" err="1" smtClean="0"/>
              <a:t>cuenta</a:t>
            </a:r>
            <a:r>
              <a:rPr lang="en-US" sz="1400" dirty="0" smtClean="0"/>
              <a:t>)</a:t>
            </a:r>
          </a:p>
          <a:p>
            <a:pPr marL="688975" lvl="1" indent="-457200">
              <a:buFont typeface="+mj-lt"/>
              <a:buAutoNum type="alphaLcParenR"/>
            </a:pPr>
            <a:r>
              <a:rPr lang="en-US" sz="1400" dirty="0" smtClean="0"/>
              <a:t>Si </a:t>
            </a:r>
            <a:r>
              <a:rPr lang="en-US" sz="1400" dirty="0" err="1" smtClean="0"/>
              <a:t>éste</a:t>
            </a:r>
            <a:r>
              <a:rPr lang="en-US" sz="1400" dirty="0" smtClean="0"/>
              <a:t> </a:t>
            </a:r>
            <a:r>
              <a:rPr lang="en-US" sz="1400" dirty="0" err="1" smtClean="0"/>
              <a:t>es</a:t>
            </a:r>
            <a:r>
              <a:rPr lang="en-US" sz="1400" dirty="0" smtClean="0"/>
              <a:t> un taller </a:t>
            </a:r>
            <a:r>
              <a:rPr lang="en-US" sz="1400" dirty="0" err="1" smtClean="0"/>
              <a:t>que</a:t>
            </a:r>
            <a:r>
              <a:rPr lang="en-US" sz="1400" dirty="0" smtClean="0"/>
              <a:t> </a:t>
            </a:r>
            <a:r>
              <a:rPr lang="en-US" sz="1400" dirty="0" err="1" smtClean="0"/>
              <a:t>está</a:t>
            </a:r>
            <a:r>
              <a:rPr lang="en-US" sz="1400" dirty="0" smtClean="0"/>
              <a:t> en el </a:t>
            </a:r>
            <a:r>
              <a:rPr lang="en-US" sz="1400" dirty="0" err="1" smtClean="0"/>
              <a:t>sitio</a:t>
            </a:r>
            <a:r>
              <a:rPr lang="en-US" sz="1400" dirty="0" smtClean="0"/>
              <a:t> web de GLOBE, </a:t>
            </a:r>
            <a:r>
              <a:rPr lang="en-US" sz="1400" dirty="0" err="1" smtClean="0"/>
              <a:t>vaya</a:t>
            </a:r>
            <a:r>
              <a:rPr lang="en-US" sz="1400" dirty="0" smtClean="0"/>
              <a:t> a la </a:t>
            </a:r>
            <a:r>
              <a:rPr lang="en-US" sz="1400" dirty="0" err="1" smtClean="0"/>
              <a:t>página</a:t>
            </a:r>
            <a:r>
              <a:rPr lang="en-US" sz="1400" dirty="0" smtClean="0"/>
              <a:t> del taller y </a:t>
            </a:r>
            <a:r>
              <a:rPr lang="en-US" sz="1400" dirty="0" err="1" smtClean="0"/>
              <a:t>regístrese</a:t>
            </a:r>
            <a:r>
              <a:rPr lang="en-US" sz="1400" dirty="0" smtClean="0"/>
              <a:t> </a:t>
            </a:r>
            <a:r>
              <a:rPr lang="en-US" sz="1400" dirty="0" err="1" smtClean="0"/>
              <a:t>para</a:t>
            </a:r>
            <a:r>
              <a:rPr lang="en-US" sz="1400" dirty="0" smtClean="0"/>
              <a:t> el taller. </a:t>
            </a:r>
            <a:r>
              <a:rPr lang="en-US" sz="1400" dirty="0" err="1" smtClean="0"/>
              <a:t>Pídale</a:t>
            </a:r>
            <a:r>
              <a:rPr lang="en-US" sz="1400" dirty="0" smtClean="0"/>
              <a:t> a </a:t>
            </a:r>
            <a:r>
              <a:rPr lang="en-US" sz="1400" dirty="0" err="1" smtClean="0"/>
              <a:t>su</a:t>
            </a:r>
            <a:r>
              <a:rPr lang="en-US" sz="1400" dirty="0" smtClean="0"/>
              <a:t> </a:t>
            </a:r>
            <a:r>
              <a:rPr lang="en-US" sz="1400" dirty="0" err="1" smtClean="0"/>
              <a:t>Coordinador</a:t>
            </a:r>
            <a:r>
              <a:rPr lang="en-US" sz="1400" dirty="0" smtClean="0"/>
              <a:t> de </a:t>
            </a:r>
            <a:r>
              <a:rPr lang="en-US" sz="1400" dirty="0" err="1" smtClean="0"/>
              <a:t>país</a:t>
            </a:r>
            <a:r>
              <a:rPr lang="en-US" sz="1400" dirty="0" smtClean="0"/>
              <a:t> </a:t>
            </a:r>
            <a:r>
              <a:rPr lang="en-US" sz="1400" dirty="0" err="1" smtClean="0"/>
              <a:t>que</a:t>
            </a:r>
            <a:r>
              <a:rPr lang="en-US" sz="1400" dirty="0" smtClean="0"/>
              <a:t> </a:t>
            </a:r>
            <a:r>
              <a:rPr lang="en-US" sz="1400" dirty="0" err="1" smtClean="0"/>
              <a:t>apruebe</a:t>
            </a:r>
            <a:r>
              <a:rPr lang="en-US" sz="1400" dirty="0" smtClean="0"/>
              <a:t> </a:t>
            </a:r>
            <a:r>
              <a:rPr lang="en-US" sz="1400" dirty="0" err="1" smtClean="0"/>
              <a:t>su</a:t>
            </a:r>
            <a:r>
              <a:rPr lang="en-US" sz="1400" dirty="0" smtClean="0"/>
              <a:t> </a:t>
            </a:r>
            <a:r>
              <a:rPr lang="en-US" sz="1400" dirty="0" err="1" smtClean="0"/>
              <a:t>cuenta</a:t>
            </a:r>
            <a:r>
              <a:rPr lang="en-US" sz="1400" dirty="0" smtClean="0"/>
              <a:t>.</a:t>
            </a:r>
            <a:endParaRPr lang="en-US" sz="1400" dirty="0" smtClean="0"/>
          </a:p>
          <a:p>
            <a:pPr marL="911225" lvl="2" indent="-457200">
              <a:buNone/>
            </a:pPr>
            <a:r>
              <a:rPr lang="en-US" sz="1400" dirty="0" smtClean="0">
                <a:hlinkClick r:id="rId2"/>
              </a:rPr>
              <a:t>http</a:t>
            </a:r>
            <a:r>
              <a:rPr lang="en-US" sz="1400" dirty="0" smtClean="0">
                <a:hlinkClick r:id="rId2"/>
              </a:rPr>
              <a:t>://www.globe.gov/events/workshops</a:t>
            </a:r>
            <a:endParaRPr lang="en-US" sz="1400" dirty="0" smtClean="0"/>
          </a:p>
          <a:p>
            <a:pPr marL="688975" lvl="1" indent="-457200">
              <a:buFont typeface="+mj-lt"/>
              <a:buAutoNum type="alphaLcParenR"/>
            </a:pPr>
            <a:r>
              <a:rPr lang="en-US" sz="1400" dirty="0" err="1" smtClean="0"/>
              <a:t>Pídale</a:t>
            </a:r>
            <a:r>
              <a:rPr lang="en-US" sz="1400" dirty="0" smtClean="0"/>
              <a:t> a </a:t>
            </a:r>
            <a:r>
              <a:rPr lang="en-US" sz="1400" dirty="0" err="1" smtClean="0"/>
              <a:t>su</a:t>
            </a:r>
            <a:r>
              <a:rPr lang="en-US" sz="1400" dirty="0" smtClean="0"/>
              <a:t> </a:t>
            </a:r>
            <a:r>
              <a:rPr lang="en-US" sz="1400" dirty="0" err="1" smtClean="0"/>
              <a:t>Coordinador</a:t>
            </a:r>
            <a:r>
              <a:rPr lang="en-US" sz="1400" dirty="0" smtClean="0"/>
              <a:t> de </a:t>
            </a:r>
            <a:r>
              <a:rPr lang="en-US" sz="1400" dirty="0" err="1" smtClean="0"/>
              <a:t>país</a:t>
            </a:r>
            <a:r>
              <a:rPr lang="en-US" sz="1400" dirty="0" smtClean="0"/>
              <a:t> </a:t>
            </a:r>
            <a:r>
              <a:rPr lang="en-US" sz="1400" dirty="0" err="1" smtClean="0"/>
              <a:t>si</a:t>
            </a:r>
            <a:r>
              <a:rPr lang="en-US" sz="1400" dirty="0" smtClean="0"/>
              <a:t> </a:t>
            </a:r>
            <a:r>
              <a:rPr lang="en-US" sz="1400" dirty="0" err="1" smtClean="0"/>
              <a:t>puede</a:t>
            </a:r>
            <a:r>
              <a:rPr lang="en-US" sz="1400" dirty="0" smtClean="0"/>
              <a:t> </a:t>
            </a:r>
            <a:r>
              <a:rPr lang="en-US" sz="1400" dirty="0" err="1" smtClean="0"/>
              <a:t>establecer</a:t>
            </a:r>
            <a:r>
              <a:rPr lang="en-US" sz="1400" dirty="0" smtClean="0"/>
              <a:t> </a:t>
            </a:r>
            <a:r>
              <a:rPr lang="en-US" sz="1400" dirty="0" err="1" smtClean="0"/>
              <a:t>su</a:t>
            </a:r>
            <a:r>
              <a:rPr lang="en-US" sz="1400" dirty="0" smtClean="0"/>
              <a:t> </a:t>
            </a:r>
            <a:r>
              <a:rPr lang="en-US" sz="1400" dirty="0" err="1" smtClean="0"/>
              <a:t>cuenta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 </a:t>
            </a:r>
            <a:r>
              <a:rPr lang="en-US" sz="1400" dirty="0" err="1" smtClean="0"/>
              <a:t>usted</a:t>
            </a:r>
            <a:r>
              <a:rPr lang="en-US" sz="1400" dirty="0" smtClean="0"/>
              <a:t>.</a:t>
            </a:r>
            <a:endParaRPr lang="en-US" sz="1400" dirty="0" smtClean="0"/>
          </a:p>
          <a:p>
            <a:pPr marL="688975" lvl="1" indent="-457200">
              <a:buFont typeface="+mj-lt"/>
              <a:buAutoNum type="alphaLcParenR"/>
            </a:pPr>
            <a:r>
              <a:rPr lang="en-US" sz="1400" dirty="0" err="1" smtClean="0"/>
              <a:t>Mande</a:t>
            </a:r>
            <a:r>
              <a:rPr lang="en-US" sz="1400" dirty="0" smtClean="0"/>
              <a:t> un </a:t>
            </a:r>
            <a:r>
              <a:rPr lang="en-US" sz="1400" dirty="0" err="1" smtClean="0"/>
              <a:t>correo</a:t>
            </a:r>
            <a:r>
              <a:rPr lang="en-US" sz="1400" dirty="0" smtClean="0"/>
              <a:t> </a:t>
            </a:r>
            <a:r>
              <a:rPr lang="en-US" sz="1400" dirty="0" err="1" smtClean="0"/>
              <a:t>electrónico</a:t>
            </a:r>
            <a:r>
              <a:rPr lang="en-US" sz="1400" dirty="0" smtClean="0"/>
              <a:t> al helpdesk </a:t>
            </a:r>
            <a:r>
              <a:rPr lang="en-US" sz="1400" dirty="0" err="1" smtClean="0"/>
              <a:t>dándole</a:t>
            </a:r>
            <a:r>
              <a:rPr lang="en-US" sz="1400" dirty="0" err="1" smtClean="0"/>
              <a:t>s</a:t>
            </a:r>
            <a:r>
              <a:rPr lang="en-US" sz="1400" dirty="0" smtClean="0"/>
              <a:t> </a:t>
            </a:r>
            <a:r>
              <a:rPr lang="en-US" sz="1400" dirty="0" err="1" smtClean="0"/>
              <a:t>información</a:t>
            </a:r>
            <a:r>
              <a:rPr lang="en-US" sz="1400" dirty="0" smtClean="0"/>
              <a:t> del taller </a:t>
            </a:r>
            <a:r>
              <a:rPr lang="en-US" sz="1400" dirty="0" err="1" smtClean="0"/>
              <a:t>que</a:t>
            </a:r>
            <a:r>
              <a:rPr lang="en-US" sz="1400" dirty="0" smtClean="0"/>
              <a:t> </a:t>
            </a:r>
            <a:r>
              <a:rPr lang="en-US" sz="1400" dirty="0" err="1" smtClean="0"/>
              <a:t>asistió</a:t>
            </a:r>
            <a:r>
              <a:rPr lang="en-US" sz="1400" dirty="0" smtClean="0"/>
              <a:t> y la </a:t>
            </a:r>
            <a:r>
              <a:rPr lang="en-US" sz="1400" dirty="0" err="1" smtClean="0"/>
              <a:t>información</a:t>
            </a:r>
            <a:r>
              <a:rPr lang="en-US" sz="1400" dirty="0" smtClean="0"/>
              <a:t> de </a:t>
            </a:r>
            <a:r>
              <a:rPr lang="en-US" sz="1400" dirty="0" err="1" smtClean="0"/>
              <a:t>su</a:t>
            </a:r>
            <a:r>
              <a:rPr lang="en-US" sz="1400" dirty="0" smtClean="0"/>
              <a:t> </a:t>
            </a:r>
            <a:r>
              <a:rPr lang="en-US" sz="1400" dirty="0" err="1" smtClean="0"/>
              <a:t>centro</a:t>
            </a:r>
            <a:r>
              <a:rPr lang="en-US" sz="1400" dirty="0" smtClean="0"/>
              <a:t> </a:t>
            </a:r>
            <a:r>
              <a:rPr lang="en-US" sz="1400" dirty="0" err="1" smtClean="0"/>
              <a:t>educativo</a:t>
            </a:r>
            <a:r>
              <a:rPr lang="en-US" sz="1400" dirty="0" smtClean="0"/>
              <a:t> y </a:t>
            </a:r>
            <a:r>
              <a:rPr lang="en-US" sz="1400" dirty="0" err="1" smtClean="0"/>
              <a:t>ellos</a:t>
            </a:r>
            <a:r>
              <a:rPr lang="en-US" sz="1400" dirty="0" smtClean="0"/>
              <a:t> </a:t>
            </a:r>
            <a:r>
              <a:rPr lang="en-US" sz="1400" dirty="0" err="1" smtClean="0"/>
              <a:t>podrán</a:t>
            </a:r>
            <a:r>
              <a:rPr lang="en-US" sz="1400" dirty="0" smtClean="0"/>
              <a:t> </a:t>
            </a:r>
            <a:r>
              <a:rPr lang="en-US" sz="1400" dirty="0" err="1" smtClean="0"/>
              <a:t>ayudarle</a:t>
            </a:r>
            <a:r>
              <a:rPr lang="en-US" sz="1400" dirty="0" smtClean="0"/>
              <a:t> </a:t>
            </a:r>
            <a:r>
              <a:rPr lang="en-US" sz="1400" dirty="0" smtClean="0">
                <a:hlinkClick r:id="rId3"/>
              </a:rPr>
              <a:t>help@globe.gov</a:t>
            </a:r>
            <a:endParaRPr lang="en-US" sz="1400" dirty="0" smtClean="0"/>
          </a:p>
          <a:p>
            <a:pPr marL="324000" lvl="1" indent="-457200">
              <a:buNone/>
            </a:pPr>
            <a:endParaRPr lang="en-US" sz="1400" dirty="0" smtClean="0"/>
          </a:p>
          <a:p>
            <a:pPr marL="457200" indent="-457200">
              <a:buFont typeface="+mj-lt"/>
              <a:buAutoNum type="arabicParenR"/>
            </a:pPr>
            <a:r>
              <a:rPr lang="en-US" sz="1400" dirty="0" smtClean="0"/>
              <a:t>No </a:t>
            </a:r>
            <a:r>
              <a:rPr lang="en-US" sz="1400" dirty="0" err="1" smtClean="0"/>
              <a:t>puedo</a:t>
            </a:r>
            <a:r>
              <a:rPr lang="en-US" sz="1400" dirty="0" smtClean="0"/>
              <a:t> </a:t>
            </a:r>
            <a:r>
              <a:rPr lang="en-US" sz="1400" dirty="0" err="1" smtClean="0"/>
              <a:t>iniciar</a:t>
            </a:r>
            <a:r>
              <a:rPr lang="en-US" sz="1400" dirty="0" smtClean="0"/>
              <a:t> </a:t>
            </a:r>
            <a:r>
              <a:rPr lang="en-US" sz="1400" dirty="0" err="1" smtClean="0"/>
              <a:t>sesión</a:t>
            </a:r>
            <a:r>
              <a:rPr lang="en-US" sz="1400" dirty="0" smtClean="0"/>
              <a:t>, dice “Incorrect Password” (</a:t>
            </a:r>
            <a:r>
              <a:rPr lang="en-US" sz="1400" dirty="0" err="1" smtClean="0"/>
              <a:t>contraseña</a:t>
            </a:r>
            <a:r>
              <a:rPr lang="en-US" sz="1400" dirty="0" smtClean="0"/>
              <a:t> </a:t>
            </a:r>
            <a:r>
              <a:rPr lang="en-US" sz="1400" dirty="0" err="1" smtClean="0"/>
              <a:t>incorrecta</a:t>
            </a:r>
            <a:endParaRPr lang="en-US" sz="1400" dirty="0" smtClean="0"/>
          </a:p>
          <a:p>
            <a:pPr marL="457200" indent="-457200">
              <a:buNone/>
            </a:pPr>
            <a:r>
              <a:rPr lang="en-US" sz="1400" dirty="0" smtClean="0"/>
              <a:t>	</a:t>
            </a:r>
            <a:r>
              <a:rPr lang="en-US" sz="1400" dirty="0" err="1" smtClean="0"/>
              <a:t>Seleccione</a:t>
            </a:r>
            <a:r>
              <a:rPr lang="en-US" sz="1400" dirty="0" smtClean="0"/>
              <a:t> el link “</a:t>
            </a:r>
            <a:r>
              <a:rPr lang="en-US" sz="1400" dirty="0" smtClean="0"/>
              <a:t>Forgot Password” </a:t>
            </a:r>
            <a:r>
              <a:rPr lang="en-US" sz="1400" dirty="0" smtClean="0"/>
              <a:t>(</a:t>
            </a:r>
            <a:r>
              <a:rPr lang="en-US" sz="1400" dirty="0" err="1" smtClean="0"/>
              <a:t>olvidé</a:t>
            </a:r>
            <a:r>
              <a:rPr lang="en-US" sz="1400" dirty="0" smtClean="0"/>
              <a:t> la </a:t>
            </a:r>
            <a:r>
              <a:rPr lang="en-US" sz="1400" dirty="0" err="1" smtClean="0"/>
              <a:t>contraseña</a:t>
            </a:r>
            <a:r>
              <a:rPr lang="en-US" sz="1400" dirty="0" smtClean="0"/>
              <a:t>) </a:t>
            </a:r>
            <a:r>
              <a:rPr lang="en-US" sz="1400" dirty="0" err="1" smtClean="0"/>
              <a:t>para</a:t>
            </a:r>
            <a:r>
              <a:rPr lang="en-US" sz="1400" dirty="0" smtClean="0"/>
              <a:t> </a:t>
            </a:r>
            <a:r>
              <a:rPr lang="en-US" sz="1400" dirty="0" err="1" smtClean="0"/>
              <a:t>recibir</a:t>
            </a:r>
            <a:r>
              <a:rPr lang="en-US" sz="1400" dirty="0" smtClean="0"/>
              <a:t> </a:t>
            </a:r>
            <a:r>
              <a:rPr lang="en-US" sz="1400" dirty="0" err="1" smtClean="0"/>
              <a:t>una</a:t>
            </a:r>
            <a:r>
              <a:rPr lang="en-US" sz="1400" dirty="0" smtClean="0"/>
              <a:t> </a:t>
            </a:r>
            <a:r>
              <a:rPr lang="en-US" sz="1400" dirty="0" err="1" smtClean="0"/>
              <a:t>nueva</a:t>
            </a:r>
            <a:endParaRPr lang="en-US" sz="1400" dirty="0" smtClean="0"/>
          </a:p>
          <a:p>
            <a:pPr marL="288000" indent="-457200">
              <a:spcBef>
                <a:spcPts val="0"/>
              </a:spcBef>
              <a:buNone/>
            </a:pPr>
            <a:endParaRPr lang="en-US" sz="1400" dirty="0" smtClean="0"/>
          </a:p>
          <a:p>
            <a:pPr marL="457200" indent="-457200">
              <a:spcBef>
                <a:spcPts val="0"/>
              </a:spcBef>
              <a:buNone/>
            </a:pPr>
            <a:r>
              <a:rPr lang="en-US" sz="2400" dirty="0" smtClean="0"/>
              <a:t>3) </a:t>
            </a:r>
            <a:r>
              <a:rPr lang="en-US" sz="1400" dirty="0" err="1" smtClean="0"/>
              <a:t>Puedo</a:t>
            </a:r>
            <a:r>
              <a:rPr lang="en-US" sz="1400" dirty="0" smtClean="0"/>
              <a:t> </a:t>
            </a:r>
            <a:r>
              <a:rPr lang="en-US" sz="1400" dirty="0" err="1" smtClean="0"/>
              <a:t>iniciar</a:t>
            </a:r>
            <a:r>
              <a:rPr lang="en-US" sz="1400" dirty="0" smtClean="0"/>
              <a:t> </a:t>
            </a:r>
            <a:r>
              <a:rPr lang="en-US" sz="1400" dirty="0" err="1" smtClean="0"/>
              <a:t>sesión</a:t>
            </a:r>
            <a:r>
              <a:rPr lang="en-US" sz="1400" dirty="0" smtClean="0"/>
              <a:t>, </a:t>
            </a:r>
            <a:r>
              <a:rPr lang="en-US" sz="1400" dirty="0" err="1" smtClean="0"/>
              <a:t>pero</a:t>
            </a:r>
            <a:r>
              <a:rPr lang="en-US" sz="1400" dirty="0" smtClean="0"/>
              <a:t> </a:t>
            </a:r>
            <a:r>
              <a:rPr lang="en-US" sz="1400" dirty="0" err="1" smtClean="0"/>
              <a:t>cuando</a:t>
            </a:r>
            <a:r>
              <a:rPr lang="en-US" sz="1400" dirty="0" smtClean="0"/>
              <a:t> </a:t>
            </a:r>
            <a:r>
              <a:rPr lang="en-US" sz="1400" dirty="0" err="1" smtClean="0"/>
              <a:t>cliqueo</a:t>
            </a:r>
            <a:r>
              <a:rPr lang="en-US" sz="1400" dirty="0" smtClean="0"/>
              <a:t> en el link de </a:t>
            </a:r>
            <a:r>
              <a:rPr lang="en-US" sz="1400" dirty="0" err="1" smtClean="0"/>
              <a:t>Ingreso</a:t>
            </a:r>
            <a:r>
              <a:rPr lang="en-US" sz="1400" dirty="0" smtClean="0"/>
              <a:t> de </a:t>
            </a:r>
            <a:r>
              <a:rPr lang="en-US" sz="1400" dirty="0" err="1" smtClean="0"/>
              <a:t>datos</a:t>
            </a:r>
            <a:r>
              <a:rPr lang="en-US" sz="1400" dirty="0" smtClean="0"/>
              <a:t>, dice “No </a:t>
            </a:r>
            <a:r>
              <a:rPr lang="en-US" sz="1400" dirty="0" err="1" smtClean="0"/>
              <a:t>estoy</a:t>
            </a:r>
            <a:r>
              <a:rPr lang="en-US" sz="1400" dirty="0" smtClean="0"/>
              <a:t> </a:t>
            </a:r>
            <a:r>
              <a:rPr lang="en-US" sz="1400" dirty="0" err="1" smtClean="0"/>
              <a:t>autorizado</a:t>
            </a:r>
            <a:r>
              <a:rPr lang="en-US" sz="1400" dirty="0" smtClean="0"/>
              <a:t>”, o  “No </a:t>
            </a:r>
            <a:r>
              <a:rPr lang="en-US" sz="1400" dirty="0" err="1" smtClean="0"/>
              <a:t>estoy</a:t>
            </a:r>
            <a:r>
              <a:rPr lang="en-US" sz="1400" dirty="0" smtClean="0"/>
              <a:t> </a:t>
            </a:r>
            <a:r>
              <a:rPr lang="en-US" sz="1400" dirty="0" err="1" smtClean="0"/>
              <a:t>asociado</a:t>
            </a:r>
            <a:r>
              <a:rPr lang="en-US" sz="1400" dirty="0" smtClean="0"/>
              <a:t> con un </a:t>
            </a:r>
            <a:r>
              <a:rPr lang="en-US" sz="1400" dirty="0" err="1" smtClean="0"/>
              <a:t>centro</a:t>
            </a:r>
            <a:r>
              <a:rPr lang="en-US" sz="1400" dirty="0" smtClean="0"/>
              <a:t> </a:t>
            </a:r>
            <a:r>
              <a:rPr lang="en-US" sz="1400" dirty="0" err="1" smtClean="0"/>
              <a:t>educativo</a:t>
            </a:r>
            <a:r>
              <a:rPr lang="en-US" sz="1400" dirty="0" smtClean="0"/>
              <a:t>”</a:t>
            </a:r>
          </a:p>
          <a:p>
            <a:pPr marL="688975" lvl="1" indent="-457200">
              <a:buFont typeface="+mj-lt"/>
              <a:buAutoNum type="alphaLcParenR"/>
            </a:pPr>
            <a:r>
              <a:rPr lang="en-US" sz="1400" dirty="0" err="1" smtClean="0"/>
              <a:t>Pídale</a:t>
            </a:r>
            <a:r>
              <a:rPr lang="en-US" sz="1400" dirty="0" smtClean="0"/>
              <a:t> a </a:t>
            </a:r>
            <a:r>
              <a:rPr lang="en-US" sz="1400" dirty="0" err="1" smtClean="0"/>
              <a:t>su</a:t>
            </a:r>
            <a:r>
              <a:rPr lang="en-US" sz="1400" dirty="0" smtClean="0"/>
              <a:t> </a:t>
            </a:r>
            <a:r>
              <a:rPr lang="en-US" sz="1400" dirty="0" err="1" smtClean="0"/>
              <a:t>Coordinador</a:t>
            </a:r>
            <a:r>
              <a:rPr lang="en-US" sz="1400" dirty="0" smtClean="0"/>
              <a:t> de </a:t>
            </a:r>
            <a:r>
              <a:rPr lang="en-US" sz="1400" dirty="0" err="1" smtClean="0"/>
              <a:t>país</a:t>
            </a:r>
            <a:r>
              <a:rPr lang="en-US" sz="1400" dirty="0" smtClean="0"/>
              <a:t> </a:t>
            </a:r>
            <a:r>
              <a:rPr lang="en-US" sz="1400" dirty="0" err="1" smtClean="0"/>
              <a:t>que</a:t>
            </a:r>
            <a:r>
              <a:rPr lang="en-US" sz="1400" dirty="0" smtClean="0"/>
              <a:t> se </a:t>
            </a:r>
            <a:r>
              <a:rPr lang="en-US" sz="1400" dirty="0" err="1" smtClean="0"/>
              <a:t>asegure</a:t>
            </a:r>
            <a:r>
              <a:rPr lang="en-US" sz="1400" dirty="0" smtClean="0"/>
              <a:t> </a:t>
            </a:r>
            <a:r>
              <a:rPr lang="en-US" sz="1400" dirty="0" err="1" smtClean="0"/>
              <a:t>que</a:t>
            </a:r>
            <a:r>
              <a:rPr lang="en-US" sz="1400" dirty="0" smtClean="0"/>
              <a:t> </a:t>
            </a:r>
            <a:r>
              <a:rPr lang="en-US" sz="1400" dirty="0" err="1" smtClean="0"/>
              <a:t>su</a:t>
            </a:r>
            <a:r>
              <a:rPr lang="en-US" sz="1400" dirty="0" smtClean="0"/>
              <a:t> </a:t>
            </a:r>
            <a:r>
              <a:rPr lang="en-US" sz="1400" dirty="0" err="1" smtClean="0"/>
              <a:t>centro</a:t>
            </a:r>
            <a:r>
              <a:rPr lang="en-US" sz="1400" dirty="0" smtClean="0"/>
              <a:t> </a:t>
            </a:r>
            <a:r>
              <a:rPr lang="en-US" sz="1400" dirty="0" err="1" smtClean="0"/>
              <a:t>educativo</a:t>
            </a:r>
            <a:r>
              <a:rPr lang="en-US" sz="1400" dirty="0" smtClean="0"/>
              <a:t> </a:t>
            </a:r>
            <a:r>
              <a:rPr lang="en-US" sz="1400" dirty="0" err="1" smtClean="0"/>
              <a:t>fue</a:t>
            </a:r>
            <a:r>
              <a:rPr lang="en-US" sz="1400" dirty="0" smtClean="0"/>
              <a:t> </a:t>
            </a:r>
            <a:r>
              <a:rPr lang="en-US" sz="1400" dirty="0" err="1" smtClean="0"/>
              <a:t>agregado</a:t>
            </a:r>
            <a:r>
              <a:rPr lang="en-US" sz="1400" dirty="0" smtClean="0"/>
              <a:t> a GLOBE.gov y </a:t>
            </a:r>
            <a:r>
              <a:rPr lang="en-US" sz="1400" dirty="0" err="1" smtClean="0"/>
              <a:t>que</a:t>
            </a:r>
            <a:r>
              <a:rPr lang="en-US" sz="1400" dirty="0" smtClean="0"/>
              <a:t> </a:t>
            </a:r>
            <a:r>
              <a:rPr lang="en-US" sz="1400" dirty="0" err="1" smtClean="0"/>
              <a:t>usted</a:t>
            </a:r>
            <a:r>
              <a:rPr lang="en-US" sz="1400" dirty="0" smtClean="0"/>
              <a:t> </a:t>
            </a:r>
            <a:r>
              <a:rPr lang="en-US" sz="1400" dirty="0" err="1" smtClean="0"/>
              <a:t>es</a:t>
            </a:r>
            <a:r>
              <a:rPr lang="en-US" sz="1400" dirty="0" smtClean="0"/>
              <a:t> un </a:t>
            </a:r>
            <a:r>
              <a:rPr lang="en-US" sz="1400" dirty="0" err="1" smtClean="0"/>
              <a:t>docente</a:t>
            </a:r>
            <a:r>
              <a:rPr lang="en-US" sz="1400" dirty="0" smtClean="0"/>
              <a:t> de </a:t>
            </a:r>
            <a:r>
              <a:rPr lang="en-US" sz="1400" dirty="0" err="1" smtClean="0"/>
              <a:t>ese</a:t>
            </a:r>
            <a:r>
              <a:rPr lang="en-US" sz="1400" dirty="0" smtClean="0"/>
              <a:t> </a:t>
            </a:r>
            <a:r>
              <a:rPr lang="en-US" sz="1400" dirty="0" err="1" smtClean="0"/>
              <a:t>centro</a:t>
            </a:r>
            <a:r>
              <a:rPr lang="en-US" sz="1400" dirty="0" smtClean="0"/>
              <a:t>, o </a:t>
            </a:r>
            <a:r>
              <a:rPr lang="en-US" sz="1400" dirty="0" err="1" smtClean="0"/>
              <a:t>envíe</a:t>
            </a:r>
            <a:r>
              <a:rPr lang="en-US" sz="1400" dirty="0" smtClean="0"/>
              <a:t> la </a:t>
            </a:r>
            <a:r>
              <a:rPr lang="en-US" sz="1400" dirty="0" err="1" smtClean="0"/>
              <a:t>información</a:t>
            </a:r>
            <a:r>
              <a:rPr lang="en-US" sz="1400" dirty="0" smtClean="0"/>
              <a:t> a </a:t>
            </a:r>
            <a:r>
              <a:rPr lang="en-US" sz="1400" dirty="0" smtClean="0">
                <a:hlinkClick r:id="rId3"/>
              </a:rPr>
              <a:t>help@globe.gov</a:t>
            </a:r>
            <a:endParaRPr lang="en-US" sz="1400" dirty="0" smtClean="0"/>
          </a:p>
          <a:p>
            <a:pPr marL="688975" lvl="1" indent="-457200">
              <a:buFont typeface="+mj-lt"/>
              <a:buAutoNum type="alphaLcParenR"/>
            </a:pPr>
            <a:r>
              <a:rPr lang="en-US" sz="1400" dirty="0" err="1" smtClean="0"/>
              <a:t>Pídale</a:t>
            </a:r>
            <a:r>
              <a:rPr lang="en-US" sz="1400" dirty="0" smtClean="0"/>
              <a:t> a </a:t>
            </a:r>
            <a:r>
              <a:rPr lang="en-US" sz="1400" dirty="0" err="1" smtClean="0"/>
              <a:t>su</a:t>
            </a:r>
            <a:r>
              <a:rPr lang="en-US" sz="1400" dirty="0" smtClean="0"/>
              <a:t> </a:t>
            </a:r>
            <a:r>
              <a:rPr lang="en-US" sz="1400" dirty="0" err="1" smtClean="0"/>
              <a:t>Coordinador</a:t>
            </a:r>
            <a:r>
              <a:rPr lang="en-US" sz="1400" dirty="0" smtClean="0"/>
              <a:t> de </a:t>
            </a:r>
            <a:r>
              <a:rPr lang="en-US" sz="1400" dirty="0" err="1" smtClean="0"/>
              <a:t>país</a:t>
            </a:r>
            <a:r>
              <a:rPr lang="en-US" sz="1400" dirty="0" smtClean="0"/>
              <a:t> </a:t>
            </a:r>
            <a:r>
              <a:rPr lang="en-US" sz="1400" dirty="0" err="1" smtClean="0"/>
              <a:t>que</a:t>
            </a:r>
            <a:r>
              <a:rPr lang="en-US" sz="1400" dirty="0" smtClean="0"/>
              <a:t> </a:t>
            </a:r>
            <a:r>
              <a:rPr lang="en-US" sz="1400" dirty="0" err="1" smtClean="0"/>
              <a:t>verifique</a:t>
            </a:r>
            <a:r>
              <a:rPr lang="en-US" sz="1400" dirty="0" smtClean="0"/>
              <a:t> </a:t>
            </a:r>
            <a:r>
              <a:rPr lang="en-US" sz="1400" dirty="0" err="1" smtClean="0"/>
              <a:t>que</a:t>
            </a:r>
            <a:r>
              <a:rPr lang="en-US" sz="1400" dirty="0" smtClean="0"/>
              <a:t> lo </a:t>
            </a:r>
            <a:r>
              <a:rPr lang="en-US" sz="1400" dirty="0" err="1" smtClean="0"/>
              <a:t>haya</a:t>
            </a:r>
            <a:r>
              <a:rPr lang="en-US" sz="1400" dirty="0" smtClean="0"/>
              <a:t> </a:t>
            </a:r>
            <a:r>
              <a:rPr lang="en-US" sz="1400" dirty="0" err="1" smtClean="0"/>
              <a:t>registrado</a:t>
            </a:r>
            <a:r>
              <a:rPr lang="en-US" sz="1400" dirty="0" smtClean="0"/>
              <a:t> a </a:t>
            </a:r>
            <a:r>
              <a:rPr lang="en-US" sz="1400" dirty="0" err="1" smtClean="0"/>
              <a:t>usted</a:t>
            </a:r>
            <a:r>
              <a:rPr lang="en-US" sz="1400" dirty="0" smtClean="0"/>
              <a:t> </a:t>
            </a:r>
            <a:r>
              <a:rPr lang="en-US" sz="1400" dirty="0" err="1" smtClean="0"/>
              <a:t>como</a:t>
            </a:r>
            <a:r>
              <a:rPr lang="en-US" sz="1400" dirty="0" smtClean="0"/>
              <a:t> </a:t>
            </a:r>
            <a:r>
              <a:rPr lang="en-US" sz="1400" dirty="0" err="1" smtClean="0"/>
              <a:t>habiendo</a:t>
            </a:r>
            <a:r>
              <a:rPr lang="en-US" sz="1400" dirty="0" smtClean="0"/>
              <a:t> </a:t>
            </a:r>
            <a:r>
              <a:rPr lang="en-US" sz="1400" dirty="0" err="1" smtClean="0"/>
              <a:t>completado</a:t>
            </a:r>
            <a:r>
              <a:rPr lang="en-US" sz="1400" dirty="0" smtClean="0"/>
              <a:t> el </a:t>
            </a:r>
            <a:r>
              <a:rPr lang="en-US" sz="1400" dirty="0" err="1" smtClean="0"/>
              <a:t>entrenamiento</a:t>
            </a:r>
            <a:r>
              <a:rPr lang="en-US" sz="1400" dirty="0" smtClean="0"/>
              <a:t>. De lo </a:t>
            </a:r>
            <a:r>
              <a:rPr lang="en-US" sz="1400" dirty="0" err="1" smtClean="0"/>
              <a:t>contrario</a:t>
            </a:r>
            <a:r>
              <a:rPr lang="en-US" sz="1400" dirty="0" smtClean="0"/>
              <a:t>, </a:t>
            </a:r>
            <a:r>
              <a:rPr lang="en-US" sz="1400" dirty="0" err="1" smtClean="0"/>
              <a:t>ud</a:t>
            </a:r>
            <a:r>
              <a:rPr lang="en-US" sz="1400" dirty="0" smtClean="0"/>
              <a:t>. no </a:t>
            </a:r>
            <a:r>
              <a:rPr lang="en-US" sz="1400" dirty="0" err="1" smtClean="0"/>
              <a:t>podrá</a:t>
            </a:r>
            <a:r>
              <a:rPr lang="en-US" sz="1400" dirty="0" smtClean="0"/>
              <a:t> </a:t>
            </a:r>
            <a:r>
              <a:rPr lang="en-US" sz="1400" dirty="0" err="1" smtClean="0"/>
              <a:t>ingresar</a:t>
            </a:r>
            <a:r>
              <a:rPr lang="en-US" sz="1400" dirty="0" smtClean="0"/>
              <a:t> </a:t>
            </a:r>
            <a:r>
              <a:rPr lang="en-US" sz="1400" dirty="0" err="1" smtClean="0"/>
              <a:t>datos</a:t>
            </a:r>
            <a:r>
              <a:rPr lang="en-US" sz="1400" dirty="0" smtClean="0"/>
              <a:t> </a:t>
            </a:r>
            <a:r>
              <a:rPr lang="en-US" sz="1400" dirty="0" err="1" smtClean="0"/>
              <a:t>reales</a:t>
            </a:r>
            <a:r>
              <a:rPr lang="en-US" sz="1400" dirty="0" smtClean="0"/>
              <a:t>.</a:t>
            </a:r>
            <a:endParaRPr lang="en-US" sz="1400" dirty="0" smtClean="0"/>
          </a:p>
          <a:p>
            <a:pPr marL="688975" lvl="1" indent="-457200">
              <a:buNone/>
            </a:pPr>
            <a:r>
              <a:rPr lang="en-US" sz="2400" dirty="0" smtClean="0"/>
              <a:t>4) </a:t>
            </a:r>
            <a:r>
              <a:rPr lang="en-US" sz="1400" dirty="0" err="1" smtClean="0"/>
              <a:t>Quiero</a:t>
            </a:r>
            <a:r>
              <a:rPr lang="en-US" sz="1400" dirty="0" smtClean="0"/>
              <a:t> </a:t>
            </a:r>
            <a:r>
              <a:rPr lang="en-US" sz="1400" dirty="0" err="1" smtClean="0"/>
              <a:t>cambiar</a:t>
            </a:r>
            <a:r>
              <a:rPr lang="en-US" sz="1400" dirty="0" smtClean="0"/>
              <a:t> el </a:t>
            </a:r>
            <a:r>
              <a:rPr lang="en-US" sz="1400" dirty="0" err="1" smtClean="0"/>
              <a:t>nombre</a:t>
            </a:r>
            <a:r>
              <a:rPr lang="en-US" sz="1400" dirty="0" smtClean="0"/>
              <a:t> de mi </a:t>
            </a:r>
            <a:r>
              <a:rPr lang="en-US" sz="1400" dirty="0" err="1" smtClean="0"/>
              <a:t>sitio</a:t>
            </a:r>
            <a:endParaRPr lang="en-US" sz="1400" dirty="0" smtClean="0"/>
          </a:p>
          <a:p>
            <a:pPr marL="688975" lvl="1" indent="-457200">
              <a:buNone/>
            </a:pPr>
            <a:r>
              <a:rPr lang="en-US" sz="1400" dirty="0" smtClean="0"/>
              <a:t>	</a:t>
            </a:r>
            <a:r>
              <a:rPr lang="en-US" sz="1400" dirty="0" err="1" smtClean="0"/>
              <a:t>Selecione</a:t>
            </a:r>
            <a:r>
              <a:rPr lang="en-US" sz="1400" dirty="0" smtClean="0"/>
              <a:t> “Enter </a:t>
            </a:r>
            <a:r>
              <a:rPr lang="en-US" sz="1400" dirty="0" smtClean="0"/>
              <a:t>Live Data</a:t>
            </a:r>
            <a:r>
              <a:rPr lang="en-US" sz="1400" dirty="0" smtClean="0"/>
              <a:t>” (</a:t>
            </a:r>
            <a:r>
              <a:rPr lang="en-US" sz="1400" dirty="0" err="1" smtClean="0"/>
              <a:t>ingresar</a:t>
            </a:r>
            <a:r>
              <a:rPr lang="en-US" sz="1400" dirty="0" smtClean="0"/>
              <a:t> </a:t>
            </a:r>
            <a:r>
              <a:rPr lang="en-US" sz="1400" dirty="0" err="1" smtClean="0"/>
              <a:t>datos</a:t>
            </a:r>
            <a:r>
              <a:rPr lang="en-US" sz="1400" dirty="0" smtClean="0"/>
              <a:t> </a:t>
            </a:r>
            <a:r>
              <a:rPr lang="en-US" sz="1400" dirty="0" err="1" smtClean="0"/>
              <a:t>reales</a:t>
            </a:r>
            <a:r>
              <a:rPr lang="en-US" sz="1400" dirty="0" smtClean="0"/>
              <a:t>), </a:t>
            </a:r>
            <a:r>
              <a:rPr lang="en-US" sz="1400" dirty="0" err="1" smtClean="0"/>
              <a:t>cliquee</a:t>
            </a:r>
            <a:r>
              <a:rPr lang="en-US" sz="1400" dirty="0" smtClean="0"/>
              <a:t> en el </a:t>
            </a:r>
            <a:r>
              <a:rPr lang="en-US" sz="1400" dirty="0" err="1" smtClean="0"/>
              <a:t>nombre</a:t>
            </a:r>
            <a:r>
              <a:rPr lang="en-US" sz="1400" dirty="0" smtClean="0"/>
              <a:t> de </a:t>
            </a:r>
            <a:r>
              <a:rPr lang="en-US" sz="1400" dirty="0" err="1" smtClean="0"/>
              <a:t>su</a:t>
            </a:r>
            <a:r>
              <a:rPr lang="en-US" sz="1400" dirty="0" smtClean="0"/>
              <a:t> </a:t>
            </a:r>
            <a:r>
              <a:rPr lang="en-US" sz="1400" dirty="0" err="1" smtClean="0"/>
              <a:t>centro</a:t>
            </a:r>
            <a:r>
              <a:rPr lang="en-US" sz="1400" dirty="0" smtClean="0"/>
              <a:t> </a:t>
            </a:r>
            <a:r>
              <a:rPr lang="en-US" sz="1400" dirty="0" err="1" smtClean="0"/>
              <a:t>educativo</a:t>
            </a:r>
            <a:r>
              <a:rPr lang="en-US" sz="1400" dirty="0" smtClean="0"/>
              <a:t>. </a:t>
            </a:r>
            <a:r>
              <a:rPr lang="en-US" sz="1400" dirty="0" err="1" smtClean="0"/>
              <a:t>Cliquee</a:t>
            </a:r>
            <a:r>
              <a:rPr lang="en-US" sz="1400" dirty="0" smtClean="0"/>
              <a:t> en “</a:t>
            </a:r>
            <a:r>
              <a:rPr lang="en-US" sz="1400" dirty="0" smtClean="0"/>
              <a:t>Edit” </a:t>
            </a:r>
            <a:r>
              <a:rPr lang="en-US" sz="1400" dirty="0" smtClean="0"/>
              <a:t>(</a:t>
            </a:r>
            <a:r>
              <a:rPr lang="en-US" sz="1400" dirty="0" err="1" smtClean="0"/>
              <a:t>editar</a:t>
            </a:r>
            <a:r>
              <a:rPr lang="en-US" sz="1400" dirty="0" smtClean="0"/>
              <a:t>) al </a:t>
            </a:r>
            <a:r>
              <a:rPr lang="en-US" sz="1400" dirty="0" err="1" smtClean="0"/>
              <a:t>lado</a:t>
            </a:r>
            <a:r>
              <a:rPr lang="en-US" sz="1400" dirty="0" smtClean="0"/>
              <a:t> del </a:t>
            </a:r>
            <a:r>
              <a:rPr lang="en-US" sz="1400" dirty="0" err="1" smtClean="0"/>
              <a:t>sitio</a:t>
            </a:r>
            <a:r>
              <a:rPr lang="en-US" sz="1400" dirty="0" smtClean="0"/>
              <a:t> </a:t>
            </a:r>
            <a:r>
              <a:rPr lang="en-US" sz="1400" dirty="0" err="1" smtClean="0"/>
              <a:t>cuyo</a:t>
            </a:r>
            <a:r>
              <a:rPr lang="en-US" sz="1400" dirty="0" smtClean="0"/>
              <a:t> </a:t>
            </a:r>
            <a:r>
              <a:rPr lang="en-US" sz="1400" dirty="0" err="1" smtClean="0"/>
              <a:t>nombre</a:t>
            </a:r>
            <a:r>
              <a:rPr lang="en-US" sz="1400" dirty="0" smtClean="0"/>
              <a:t> </a:t>
            </a:r>
            <a:r>
              <a:rPr lang="en-US" sz="1400" dirty="0" err="1" smtClean="0"/>
              <a:t>quiere</a:t>
            </a:r>
            <a:r>
              <a:rPr lang="en-US" sz="1400" dirty="0" smtClean="0"/>
              <a:t> </a:t>
            </a:r>
            <a:r>
              <a:rPr lang="en-US" sz="1400" dirty="0" err="1" smtClean="0"/>
              <a:t>modificar</a:t>
            </a:r>
            <a:r>
              <a:rPr lang="en-US" sz="1400" dirty="0" smtClean="0"/>
              <a:t>.</a:t>
            </a:r>
            <a:endParaRPr lang="en-US" sz="1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4/29/2015</a:t>
            </a:fld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Próximos</a:t>
            </a:r>
            <a:r>
              <a:rPr lang="en-US" dirty="0" smtClean="0"/>
              <a:t> </a:t>
            </a:r>
            <a:r>
              <a:rPr lang="en-US" dirty="0" err="1" smtClean="0"/>
              <a:t>Pasos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Felicitaciones</a:t>
            </a:r>
            <a:r>
              <a:rPr lang="en-US" sz="2400" dirty="0" smtClean="0"/>
              <a:t> </a:t>
            </a:r>
            <a:r>
              <a:rPr lang="en-US" sz="2400" dirty="0" smtClean="0"/>
              <a:t>– </a:t>
            </a:r>
            <a:r>
              <a:rPr lang="en-US" sz="2400" dirty="0" err="1" smtClean="0"/>
              <a:t>usted</a:t>
            </a:r>
            <a:r>
              <a:rPr lang="en-US" sz="2400" dirty="0" smtClean="0"/>
              <a:t> </a:t>
            </a:r>
            <a:r>
              <a:rPr lang="en-US" sz="2400" dirty="0" err="1" smtClean="0"/>
              <a:t>ya</a:t>
            </a:r>
            <a:r>
              <a:rPr lang="en-US" sz="2400" dirty="0" smtClean="0"/>
              <a:t> </a:t>
            </a:r>
            <a:r>
              <a:rPr lang="en-US" sz="2400" dirty="0" err="1" smtClean="0"/>
              <a:t>debería</a:t>
            </a:r>
            <a:r>
              <a:rPr lang="en-US" sz="2400" dirty="0" smtClean="0"/>
              <a:t> </a:t>
            </a:r>
            <a:r>
              <a:rPr lang="en-US" sz="2400" dirty="0" err="1" smtClean="0"/>
              <a:t>tener</a:t>
            </a:r>
            <a:r>
              <a:rPr lang="en-US" sz="2400" dirty="0" smtClean="0"/>
              <a:t>:</a:t>
            </a:r>
            <a:endParaRPr lang="en-US" sz="2400" dirty="0" smtClean="0"/>
          </a:p>
          <a:p>
            <a:pPr lvl="1"/>
            <a:r>
              <a:rPr lang="en-US" sz="2200" dirty="0" err="1" smtClean="0"/>
              <a:t>Una</a:t>
            </a:r>
            <a:r>
              <a:rPr lang="en-US" sz="2200" dirty="0" smtClean="0"/>
              <a:t> </a:t>
            </a:r>
            <a:r>
              <a:rPr lang="en-US" sz="2200" dirty="0" err="1" smtClean="0"/>
              <a:t>cuenta</a:t>
            </a:r>
            <a:r>
              <a:rPr lang="en-US" sz="2200" dirty="0" smtClean="0"/>
              <a:t> GLOBE</a:t>
            </a:r>
            <a:endParaRPr lang="en-US" sz="2200" dirty="0" smtClean="0"/>
          </a:p>
          <a:p>
            <a:pPr lvl="1"/>
            <a:r>
              <a:rPr lang="en-US" sz="2200" dirty="0" smtClean="0"/>
              <a:t>Un </a:t>
            </a:r>
            <a:r>
              <a:rPr lang="en-US" sz="2200" dirty="0" err="1" smtClean="0"/>
              <a:t>centro</a:t>
            </a:r>
            <a:r>
              <a:rPr lang="en-US" sz="2200" dirty="0" smtClean="0"/>
              <a:t> </a:t>
            </a:r>
            <a:r>
              <a:rPr lang="en-US" sz="2200" dirty="0" err="1" smtClean="0"/>
              <a:t>educativo</a:t>
            </a:r>
            <a:r>
              <a:rPr lang="en-US" sz="2200" dirty="0" smtClean="0"/>
              <a:t> GLOBE</a:t>
            </a:r>
            <a:endParaRPr lang="en-US" sz="2200" dirty="0" smtClean="0"/>
          </a:p>
          <a:p>
            <a:pPr lvl="1"/>
            <a:r>
              <a:rPr lang="en-US" sz="2200" dirty="0" err="1" smtClean="0"/>
              <a:t>Establecido</a:t>
            </a:r>
            <a:r>
              <a:rPr lang="en-US" sz="2200" dirty="0" smtClean="0"/>
              <a:t> un </a:t>
            </a:r>
            <a:r>
              <a:rPr lang="en-US" sz="2200" dirty="0" err="1" smtClean="0"/>
              <a:t>Sitio</a:t>
            </a:r>
            <a:r>
              <a:rPr lang="en-US" sz="2200" dirty="0" smtClean="0"/>
              <a:t> de </a:t>
            </a:r>
            <a:r>
              <a:rPr lang="en-US" sz="2200" dirty="0" err="1" smtClean="0"/>
              <a:t>práctica</a:t>
            </a:r>
            <a:endParaRPr lang="en-US" sz="2200" dirty="0" smtClean="0"/>
          </a:p>
          <a:p>
            <a:pPr lvl="1">
              <a:buNone/>
            </a:pPr>
            <a:endParaRPr lang="en-US" sz="22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err="1" smtClean="0"/>
              <a:t>Ahora</a:t>
            </a:r>
            <a:r>
              <a:rPr lang="en-US" sz="2400" dirty="0" smtClean="0"/>
              <a:t> </a:t>
            </a:r>
            <a:r>
              <a:rPr lang="en-US" sz="2400" dirty="0" err="1" smtClean="0"/>
              <a:t>puede</a:t>
            </a:r>
            <a:r>
              <a:rPr lang="en-US" sz="2400" smtClean="0"/>
              <a:t>:</a:t>
            </a:r>
            <a:endParaRPr lang="en-US" sz="2400" dirty="0" smtClean="0"/>
          </a:p>
          <a:p>
            <a:pPr lvl="1"/>
            <a:r>
              <a:rPr lang="en-US" sz="2200" dirty="0" err="1" smtClean="0"/>
              <a:t>Continuar</a:t>
            </a:r>
            <a:r>
              <a:rPr lang="en-US" sz="2200" dirty="0" smtClean="0"/>
              <a:t> con la Parte </a:t>
            </a:r>
            <a:r>
              <a:rPr lang="en-US" sz="2200" dirty="0" smtClean="0"/>
              <a:t>2 – </a:t>
            </a:r>
            <a:r>
              <a:rPr lang="en-US" sz="2200" dirty="0" err="1" smtClean="0"/>
              <a:t>Ingresar</a:t>
            </a:r>
            <a:r>
              <a:rPr lang="en-US" sz="2200" dirty="0" smtClean="0"/>
              <a:t> </a:t>
            </a:r>
            <a:r>
              <a:rPr lang="en-US" sz="2200" dirty="0" err="1" smtClean="0"/>
              <a:t>Datos</a:t>
            </a:r>
            <a:r>
              <a:rPr lang="en-US" sz="2200" dirty="0" smtClean="0"/>
              <a:t> de </a:t>
            </a:r>
            <a:r>
              <a:rPr lang="en-US" sz="2200" dirty="0" err="1" smtClean="0"/>
              <a:t>mediciones</a:t>
            </a:r>
            <a:endParaRPr lang="en-US" sz="2200" dirty="0" smtClean="0"/>
          </a:p>
          <a:p>
            <a:pPr lvl="1"/>
            <a:r>
              <a:rPr lang="en-US" sz="2200" dirty="0" err="1" smtClean="0"/>
              <a:t>Considerar</a:t>
            </a:r>
            <a:r>
              <a:rPr lang="en-US" sz="2200" dirty="0" smtClean="0"/>
              <a:t> </a:t>
            </a:r>
            <a:r>
              <a:rPr lang="en-US" sz="2200" dirty="0" err="1" smtClean="0"/>
              <a:t>establecer</a:t>
            </a:r>
            <a:r>
              <a:rPr lang="en-US" sz="2200" dirty="0" smtClean="0"/>
              <a:t> </a:t>
            </a:r>
            <a:r>
              <a:rPr lang="en-US" sz="2200" dirty="0" err="1" smtClean="0"/>
              <a:t>su</a:t>
            </a:r>
            <a:r>
              <a:rPr lang="en-US" sz="2200" dirty="0" smtClean="0"/>
              <a:t> </a:t>
            </a:r>
            <a:r>
              <a:rPr lang="en-US" sz="2200" dirty="0" err="1" smtClean="0"/>
              <a:t>sitio</a:t>
            </a:r>
            <a:r>
              <a:rPr lang="en-US" sz="2200" dirty="0" smtClean="0"/>
              <a:t> en el </a:t>
            </a:r>
            <a:r>
              <a:rPr lang="en-US" sz="2200" dirty="0" err="1" smtClean="0"/>
              <a:t>ambiente</a:t>
            </a:r>
            <a:r>
              <a:rPr lang="en-US" sz="2200" dirty="0" smtClean="0"/>
              <a:t> </a:t>
            </a:r>
            <a:r>
              <a:rPr lang="en-US" sz="2200" dirty="0" err="1" smtClean="0"/>
              <a:t>Producción</a:t>
            </a:r>
            <a:endParaRPr lang="en-US" sz="2200" dirty="0" smtClean="0"/>
          </a:p>
          <a:p>
            <a:pPr lvl="1"/>
            <a:endParaRPr lang="en-US" sz="2200" dirty="0" smtClean="0"/>
          </a:p>
          <a:p>
            <a:pPr algn="ctr">
              <a:buNone/>
            </a:pPr>
            <a:r>
              <a:rPr lang="en-US" sz="2400" dirty="0" err="1" smtClean="0"/>
              <a:t>Preguntas</a:t>
            </a:r>
            <a:r>
              <a:rPr lang="en-US" sz="2400" dirty="0" smtClean="0"/>
              <a:t> </a:t>
            </a:r>
            <a:r>
              <a:rPr lang="en-US" sz="2400" dirty="0" smtClean="0"/>
              <a:t>– </a:t>
            </a:r>
            <a:r>
              <a:rPr lang="en-US" sz="2400" dirty="0" err="1" smtClean="0"/>
              <a:t>contacte</a:t>
            </a:r>
            <a:r>
              <a:rPr lang="en-US" sz="2400" dirty="0" smtClean="0"/>
              <a:t> al </a:t>
            </a:r>
            <a:r>
              <a:rPr lang="en-US" sz="2400" dirty="0" err="1" smtClean="0"/>
              <a:t>centro</a:t>
            </a:r>
            <a:r>
              <a:rPr lang="en-US" sz="2400" dirty="0" smtClean="0"/>
              <a:t> de </a:t>
            </a:r>
            <a:r>
              <a:rPr lang="en-US" sz="2400" dirty="0" err="1" smtClean="0"/>
              <a:t>ayuda</a:t>
            </a:r>
            <a:r>
              <a:rPr lang="en-US" sz="2400" dirty="0" smtClean="0"/>
              <a:t> GLOBE – </a:t>
            </a:r>
            <a:r>
              <a:rPr lang="en-US" sz="2400" dirty="0" smtClean="0"/>
              <a:t>help@globe.gov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4/29/2015</a:t>
            </a:fld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Introducción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Este </a:t>
            </a:r>
            <a:r>
              <a:rPr lang="en-US" dirty="0" err="1" smtClean="0"/>
              <a:t>paquete</a:t>
            </a:r>
            <a:r>
              <a:rPr lang="en-US" dirty="0" smtClean="0"/>
              <a:t> le </a:t>
            </a:r>
            <a:r>
              <a:rPr lang="en-US" dirty="0" err="1" smtClean="0"/>
              <a:t>ayudará</a:t>
            </a:r>
            <a:r>
              <a:rPr lang="en-US" dirty="0" smtClean="0"/>
              <a:t> a </a:t>
            </a:r>
            <a:r>
              <a:rPr lang="en-US" dirty="0" err="1" smtClean="0"/>
              <a:t>establecer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sitio</a:t>
            </a:r>
            <a:r>
              <a:rPr lang="en-US" dirty="0" smtClean="0"/>
              <a:t> de </a:t>
            </a:r>
            <a:r>
              <a:rPr lang="en-US" dirty="0" err="1" smtClean="0"/>
              <a:t>ingreso</a:t>
            </a:r>
            <a:r>
              <a:rPr lang="en-US" dirty="0" smtClean="0"/>
              <a:t> de </a:t>
            </a:r>
            <a:r>
              <a:rPr lang="en-US" dirty="0" err="1" smtClean="0"/>
              <a:t>datos</a:t>
            </a:r>
            <a:r>
              <a:rPr lang="en-US" dirty="0" smtClean="0"/>
              <a:t> de </a:t>
            </a:r>
            <a:r>
              <a:rPr lang="en-US" dirty="0" err="1" smtClean="0"/>
              <a:t>modo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pueda</a:t>
            </a:r>
            <a:r>
              <a:rPr lang="en-US" dirty="0" smtClean="0"/>
              <a:t> </a:t>
            </a:r>
            <a:r>
              <a:rPr lang="en-US" dirty="0" err="1" smtClean="0"/>
              <a:t>comenzar</a:t>
            </a:r>
            <a:r>
              <a:rPr lang="en-US" dirty="0" smtClean="0"/>
              <a:t> a </a:t>
            </a:r>
            <a:r>
              <a:rPr lang="en-US" dirty="0" err="1" smtClean="0"/>
              <a:t>ingresar</a:t>
            </a:r>
            <a:r>
              <a:rPr lang="en-US" dirty="0" smtClean="0"/>
              <a:t> </a:t>
            </a:r>
            <a:r>
              <a:rPr lang="en-US" dirty="0" err="1" smtClean="0"/>
              <a:t>datos</a:t>
            </a:r>
            <a:r>
              <a:rPr lang="en-US" dirty="0" smtClean="0"/>
              <a:t> en la base de </a:t>
            </a:r>
            <a:r>
              <a:rPr lang="en-US" dirty="0" err="1" smtClean="0"/>
              <a:t>datos</a:t>
            </a:r>
            <a:r>
              <a:rPr lang="en-US" dirty="0" smtClean="0"/>
              <a:t> GLOBE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presentación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disponible</a:t>
            </a:r>
            <a:r>
              <a:rPr lang="en-US" dirty="0" smtClean="0"/>
              <a:t> en </a:t>
            </a:r>
            <a:r>
              <a:rPr lang="en-US" dirty="0" err="1" smtClean="0"/>
              <a:t>línea</a:t>
            </a:r>
            <a:r>
              <a:rPr lang="en-US" dirty="0" smtClean="0"/>
              <a:t> </a:t>
            </a:r>
            <a:r>
              <a:rPr lang="en-US" dirty="0" err="1" smtClean="0"/>
              <a:t>así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un video (en </a:t>
            </a:r>
            <a:r>
              <a:rPr lang="en-US" dirty="0" err="1" smtClean="0"/>
              <a:t>inglés</a:t>
            </a:r>
            <a:r>
              <a:rPr lang="en-US" dirty="0" smtClean="0"/>
              <a:t>) </a:t>
            </a:r>
            <a:r>
              <a:rPr lang="en-US" dirty="0" err="1" smtClean="0"/>
              <a:t>que</a:t>
            </a:r>
            <a:r>
              <a:rPr lang="en-US" dirty="0" smtClean="0"/>
              <a:t> lo </a:t>
            </a:r>
            <a:r>
              <a:rPr lang="en-US" dirty="0" err="1" smtClean="0"/>
              <a:t>guía</a:t>
            </a:r>
            <a:r>
              <a:rPr lang="en-US" dirty="0" smtClean="0"/>
              <a:t> a </a:t>
            </a:r>
            <a:r>
              <a:rPr lang="en-US" dirty="0" err="1" smtClean="0"/>
              <a:t>través</a:t>
            </a:r>
            <a:r>
              <a:rPr lang="en-US" dirty="0" smtClean="0"/>
              <a:t> de los </a:t>
            </a:r>
            <a:r>
              <a:rPr lang="en-US" dirty="0" err="1" smtClean="0"/>
              <a:t>pasos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Hay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sección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probar</a:t>
            </a:r>
            <a:r>
              <a:rPr lang="en-US" dirty="0" smtClean="0"/>
              <a:t> </a:t>
            </a:r>
            <a:r>
              <a:rPr lang="en-US" dirty="0" err="1" smtClean="0"/>
              <a:t>cosas</a:t>
            </a:r>
            <a:r>
              <a:rPr lang="en-US" dirty="0" smtClean="0"/>
              <a:t> </a:t>
            </a:r>
            <a:r>
              <a:rPr lang="en-US" dirty="0" err="1" smtClean="0"/>
              <a:t>después</a:t>
            </a:r>
            <a:r>
              <a:rPr lang="en-US" dirty="0" smtClean="0"/>
              <a:t> de la </a:t>
            </a:r>
            <a:r>
              <a:rPr lang="en-US" dirty="0" err="1" smtClean="0"/>
              <a:t>demostración</a:t>
            </a:r>
            <a:r>
              <a:rPr lang="en-US" dirty="0" smtClean="0"/>
              <a:t> y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sección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probar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conocimiento</a:t>
            </a:r>
            <a:r>
              <a:rPr lang="en-US" dirty="0" smtClean="0"/>
              <a:t> al final.</a:t>
            </a:r>
          </a:p>
          <a:p>
            <a:endParaRPr lang="en-US" dirty="0" smtClean="0"/>
          </a:p>
          <a:p>
            <a:r>
              <a:rPr lang="en-US" dirty="0" err="1" smtClean="0"/>
              <a:t>Preguntas</a:t>
            </a:r>
            <a:r>
              <a:rPr lang="en-US" dirty="0" smtClean="0"/>
              <a:t> – </a:t>
            </a:r>
            <a:r>
              <a:rPr lang="en-US" dirty="0" err="1" smtClean="0"/>
              <a:t>contacte</a:t>
            </a:r>
            <a:r>
              <a:rPr lang="en-US" dirty="0" smtClean="0"/>
              <a:t> a </a:t>
            </a:r>
            <a:r>
              <a:rPr lang="en-US" dirty="0" smtClean="0">
                <a:hlinkClick r:id="rId2"/>
              </a:rPr>
              <a:t>help@globe.gov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4/29/2015</a:t>
            </a:fld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ingresar</a:t>
            </a:r>
            <a:r>
              <a:rPr lang="en-US" dirty="0" smtClean="0"/>
              <a:t> </a:t>
            </a:r>
            <a:r>
              <a:rPr lang="en-US" dirty="0" err="1" smtClean="0"/>
              <a:t>datos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538" y="1039813"/>
            <a:ext cx="8667750" cy="514027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Como </a:t>
            </a:r>
            <a:r>
              <a:rPr lang="en-US" sz="2400" dirty="0" err="1" smtClean="0"/>
              <a:t>docente</a:t>
            </a:r>
            <a:r>
              <a:rPr lang="en-US" sz="2400" dirty="0" smtClean="0"/>
              <a:t> GLOBE, </a:t>
            </a:r>
            <a:r>
              <a:rPr lang="en-US" sz="2400" dirty="0" err="1" smtClean="0"/>
              <a:t>realizar</a:t>
            </a:r>
            <a:r>
              <a:rPr lang="en-US" sz="2400" dirty="0" smtClean="0"/>
              <a:t> los </a:t>
            </a:r>
            <a:r>
              <a:rPr lang="en-US" sz="2400" dirty="0" err="1" smtClean="0"/>
              <a:t>protocolos</a:t>
            </a:r>
            <a:r>
              <a:rPr lang="en-US" sz="2400" dirty="0" smtClean="0"/>
              <a:t> </a:t>
            </a:r>
            <a:r>
              <a:rPr lang="en-US" sz="2400" dirty="0" err="1" smtClean="0"/>
              <a:t>es</a:t>
            </a:r>
            <a:r>
              <a:rPr lang="en-US" sz="2400" dirty="0" smtClean="0"/>
              <a:t> solo </a:t>
            </a:r>
            <a:r>
              <a:rPr lang="en-US" sz="2400" dirty="0" err="1" smtClean="0"/>
              <a:t>una</a:t>
            </a:r>
            <a:r>
              <a:rPr lang="en-US" sz="2400" dirty="0" smtClean="0"/>
              <a:t> parte de “</a:t>
            </a:r>
            <a:r>
              <a:rPr lang="en-US" sz="2400" dirty="0" err="1" smtClean="0"/>
              <a:t>Hacer</a:t>
            </a:r>
            <a:r>
              <a:rPr lang="en-US" sz="2400" dirty="0" smtClean="0"/>
              <a:t> GLOBE”. </a:t>
            </a:r>
            <a:r>
              <a:rPr lang="en-US" sz="2400" dirty="0" err="1" smtClean="0"/>
              <a:t>Reportar</a:t>
            </a:r>
            <a:r>
              <a:rPr lang="en-US" sz="2400" dirty="0" smtClean="0"/>
              <a:t> y </a:t>
            </a:r>
            <a:r>
              <a:rPr lang="en-US" sz="2400" dirty="0" err="1" smtClean="0"/>
              <a:t>analizar</a:t>
            </a:r>
            <a:r>
              <a:rPr lang="en-US" sz="2400" dirty="0" smtClean="0"/>
              <a:t> los </a:t>
            </a:r>
            <a:r>
              <a:rPr lang="en-US" sz="2400" dirty="0" err="1" smtClean="0"/>
              <a:t>datos</a:t>
            </a:r>
            <a:r>
              <a:rPr lang="en-US" sz="2400" dirty="0" smtClean="0"/>
              <a:t> </a:t>
            </a:r>
            <a:r>
              <a:rPr lang="en-US" sz="2400" dirty="0" err="1" smtClean="0"/>
              <a:t>es</a:t>
            </a:r>
            <a:r>
              <a:rPr lang="en-US" sz="2400" dirty="0" smtClean="0"/>
              <a:t> tan </a:t>
            </a:r>
            <a:r>
              <a:rPr lang="en-US" sz="2400" dirty="0" err="1" smtClean="0"/>
              <a:t>importante</a:t>
            </a:r>
            <a:r>
              <a:rPr lang="en-US" sz="2400" dirty="0" smtClean="0"/>
              <a:t> </a:t>
            </a:r>
            <a:r>
              <a:rPr lang="en-US" sz="2400" dirty="0" err="1" smtClean="0"/>
              <a:t>como</a:t>
            </a:r>
            <a:r>
              <a:rPr lang="en-US" sz="2400" dirty="0" smtClean="0"/>
              <a:t> </a:t>
            </a:r>
            <a:r>
              <a:rPr lang="en-US" sz="2400" dirty="0" err="1" smtClean="0"/>
              <a:t>eso</a:t>
            </a:r>
            <a:r>
              <a:rPr lang="en-US" sz="2400" dirty="0" smtClean="0"/>
              <a:t>. El </a:t>
            </a:r>
            <a:r>
              <a:rPr lang="en-US" sz="2400" dirty="0" err="1" smtClean="0"/>
              <a:t>sitio</a:t>
            </a:r>
            <a:r>
              <a:rPr lang="en-US" sz="2400" dirty="0" smtClean="0"/>
              <a:t> web de GLOBE </a:t>
            </a:r>
            <a:r>
              <a:rPr lang="en-US" sz="2400" dirty="0" err="1" smtClean="0"/>
              <a:t>proporciona</a:t>
            </a:r>
            <a:r>
              <a:rPr lang="en-US" sz="2400" dirty="0" smtClean="0"/>
              <a:t> </a:t>
            </a:r>
            <a:r>
              <a:rPr lang="en-US" sz="2400" dirty="0" err="1" smtClean="0"/>
              <a:t>herramientas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ingresar</a:t>
            </a:r>
            <a:r>
              <a:rPr lang="en-US" sz="2400" dirty="0" smtClean="0"/>
              <a:t>, </a:t>
            </a:r>
            <a:r>
              <a:rPr lang="en-US" sz="2400" dirty="0" err="1" smtClean="0"/>
              <a:t>informar</a:t>
            </a:r>
            <a:r>
              <a:rPr lang="en-US" sz="2400" dirty="0" smtClean="0"/>
              <a:t> y </a:t>
            </a:r>
            <a:r>
              <a:rPr lang="en-US" sz="2400" dirty="0" err="1" smtClean="0"/>
              <a:t>analizar</a:t>
            </a:r>
            <a:r>
              <a:rPr lang="en-US" sz="2400" dirty="0" smtClean="0"/>
              <a:t> </a:t>
            </a:r>
            <a:r>
              <a:rPr lang="en-US" sz="2400" dirty="0" err="1" smtClean="0"/>
              <a:t>sus</a:t>
            </a:r>
            <a:r>
              <a:rPr lang="en-US" sz="2400" dirty="0" smtClean="0"/>
              <a:t> </a:t>
            </a:r>
            <a:r>
              <a:rPr lang="en-US" sz="2400" dirty="0" err="1" smtClean="0"/>
              <a:t>datos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4/29/2015</a:t>
            </a:fld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ingresar</a:t>
            </a:r>
            <a:r>
              <a:rPr lang="en-US" dirty="0" smtClean="0"/>
              <a:t> </a:t>
            </a:r>
            <a:r>
              <a:rPr lang="en-US" dirty="0" err="1" smtClean="0"/>
              <a:t>datos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82040"/>
            <a:ext cx="8534400" cy="5064760"/>
          </a:xfrm>
        </p:spPr>
        <p:txBody>
          <a:bodyPr>
            <a:noAutofit/>
          </a:bodyPr>
          <a:lstStyle/>
          <a:p>
            <a:r>
              <a:rPr lang="en-US" dirty="0" smtClean="0"/>
              <a:t>Los </a:t>
            </a:r>
            <a:r>
              <a:rPr lang="en-US" dirty="0" err="1" smtClean="0"/>
              <a:t>datos</a:t>
            </a:r>
            <a:r>
              <a:rPr lang="en-US" dirty="0" smtClean="0"/>
              <a:t> se </a:t>
            </a:r>
            <a:r>
              <a:rPr lang="en-US" dirty="0" err="1" smtClean="0"/>
              <a:t>guardan</a:t>
            </a:r>
            <a:r>
              <a:rPr lang="en-US" dirty="0" smtClean="0"/>
              <a:t> </a:t>
            </a:r>
            <a:r>
              <a:rPr lang="en-US" dirty="0" err="1" smtClean="0"/>
              <a:t>permanentemente</a:t>
            </a:r>
            <a:r>
              <a:rPr lang="en-US" dirty="0" smtClean="0"/>
              <a:t>. Los </a:t>
            </a:r>
            <a:r>
              <a:rPr lang="en-US" dirty="0" err="1" smtClean="0"/>
              <a:t>datos</a:t>
            </a:r>
            <a:r>
              <a:rPr lang="en-US" dirty="0" smtClean="0"/>
              <a:t> de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centro</a:t>
            </a:r>
            <a:r>
              <a:rPr lang="en-US" dirty="0" smtClean="0"/>
              <a:t> de </a:t>
            </a:r>
            <a:r>
              <a:rPr lang="en-US" dirty="0" err="1" smtClean="0"/>
              <a:t>estudios</a:t>
            </a:r>
            <a:r>
              <a:rPr lang="en-US" dirty="0" smtClean="0"/>
              <a:t> </a:t>
            </a:r>
            <a:r>
              <a:rPr lang="en-US" dirty="0" err="1" smtClean="0"/>
              <a:t>quedan</a:t>
            </a:r>
            <a:r>
              <a:rPr lang="en-US" dirty="0" smtClean="0"/>
              <a:t> </a:t>
            </a:r>
            <a:r>
              <a:rPr lang="en-US" dirty="0" err="1" smtClean="0"/>
              <a:t>disponibles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usted</a:t>
            </a:r>
            <a:r>
              <a:rPr lang="en-US" dirty="0" smtClean="0"/>
              <a:t> y </a:t>
            </a:r>
            <a:r>
              <a:rPr lang="en-US" dirty="0" err="1" smtClean="0"/>
              <a:t>otros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analizar</a:t>
            </a:r>
            <a:r>
              <a:rPr lang="en-US" dirty="0" smtClean="0"/>
              <a:t> </a:t>
            </a:r>
            <a:r>
              <a:rPr lang="en-US" dirty="0" err="1" smtClean="0"/>
              <a:t>ahora</a:t>
            </a:r>
            <a:r>
              <a:rPr lang="en-US" dirty="0" smtClean="0"/>
              <a:t> y en el </a:t>
            </a:r>
            <a:r>
              <a:rPr lang="en-US" dirty="0" err="1" smtClean="0"/>
              <a:t>futuro</a:t>
            </a:r>
            <a:r>
              <a:rPr lang="en-US" dirty="0" smtClean="0"/>
              <a:t>.</a:t>
            </a:r>
          </a:p>
          <a:p>
            <a:r>
              <a:rPr lang="en-US" dirty="0" smtClean="0"/>
              <a:t>Las </a:t>
            </a:r>
            <a:r>
              <a:rPr lang="en-US" dirty="0" err="1" smtClean="0"/>
              <a:t>herramientas</a:t>
            </a:r>
            <a:r>
              <a:rPr lang="en-US" dirty="0" smtClean="0"/>
              <a:t> lo </a:t>
            </a:r>
            <a:r>
              <a:rPr lang="en-US" dirty="0" err="1" smtClean="0"/>
              <a:t>ayudarán</a:t>
            </a:r>
            <a:r>
              <a:rPr lang="en-US" dirty="0" smtClean="0"/>
              <a:t> a </a:t>
            </a:r>
            <a:r>
              <a:rPr lang="en-US" dirty="0" err="1" smtClean="0"/>
              <a:t>graficar</a:t>
            </a:r>
            <a:r>
              <a:rPr lang="en-US" dirty="0" smtClean="0"/>
              <a:t> y </a:t>
            </a:r>
            <a:r>
              <a:rPr lang="en-US" dirty="0" err="1" smtClean="0"/>
              <a:t>exportar</a:t>
            </a:r>
            <a:r>
              <a:rPr lang="en-US" dirty="0" smtClean="0"/>
              <a:t> </a:t>
            </a:r>
            <a:r>
              <a:rPr lang="en-US" dirty="0" err="1" smtClean="0"/>
              <a:t>datos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podrá</a:t>
            </a:r>
            <a:r>
              <a:rPr lang="en-US" dirty="0" smtClean="0"/>
              <a:t> </a:t>
            </a:r>
            <a:r>
              <a:rPr lang="en-US" dirty="0" err="1" smtClean="0"/>
              <a:t>analizar</a:t>
            </a:r>
            <a:r>
              <a:rPr lang="en-US" dirty="0" smtClean="0"/>
              <a:t> </a:t>
            </a:r>
            <a:r>
              <a:rPr lang="en-US" dirty="0" err="1" smtClean="0"/>
              <a:t>datos</a:t>
            </a:r>
            <a:r>
              <a:rPr lang="en-US" dirty="0" smtClean="0"/>
              <a:t> de </a:t>
            </a:r>
            <a:r>
              <a:rPr lang="en-US" dirty="0" err="1" smtClean="0"/>
              <a:t>año</a:t>
            </a:r>
            <a:r>
              <a:rPr lang="en-US" dirty="0" smtClean="0"/>
              <a:t> a </a:t>
            </a:r>
            <a:r>
              <a:rPr lang="en-US" dirty="0" err="1" smtClean="0"/>
              <a:t>año</a:t>
            </a:r>
            <a:r>
              <a:rPr lang="en-US" dirty="0" smtClean="0"/>
              <a:t> </a:t>
            </a:r>
            <a:r>
              <a:rPr lang="en-US" dirty="0" err="1" smtClean="0"/>
              <a:t>comparando</a:t>
            </a:r>
            <a:r>
              <a:rPr lang="en-US" dirty="0" smtClean="0"/>
              <a:t> </a:t>
            </a:r>
            <a:r>
              <a:rPr lang="en-US" dirty="0" err="1" smtClean="0"/>
              <a:t>datos</a:t>
            </a:r>
            <a:r>
              <a:rPr lang="en-US" dirty="0" smtClean="0"/>
              <a:t> de </a:t>
            </a:r>
            <a:r>
              <a:rPr lang="en-US" dirty="0" err="1" smtClean="0"/>
              <a:t>otras</a:t>
            </a:r>
            <a:r>
              <a:rPr lang="en-US" dirty="0" smtClean="0"/>
              <a:t> </a:t>
            </a:r>
            <a:r>
              <a:rPr lang="en-US" dirty="0" err="1" smtClean="0"/>
              <a:t>escuelas</a:t>
            </a:r>
            <a:r>
              <a:rPr lang="en-US" dirty="0" smtClean="0"/>
              <a:t> y </a:t>
            </a:r>
            <a:r>
              <a:rPr lang="en-US" dirty="0" err="1" smtClean="0"/>
              <a:t>países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Su </a:t>
            </a:r>
            <a:r>
              <a:rPr lang="en-US" dirty="0" err="1" smtClean="0"/>
              <a:t>centro</a:t>
            </a:r>
            <a:r>
              <a:rPr lang="en-US" dirty="0" smtClean="0"/>
              <a:t> de </a:t>
            </a:r>
            <a:r>
              <a:rPr lang="en-US" dirty="0" err="1" smtClean="0"/>
              <a:t>estudios</a:t>
            </a:r>
            <a:r>
              <a:rPr lang="en-US" dirty="0" smtClean="0"/>
              <a:t> </a:t>
            </a:r>
            <a:r>
              <a:rPr lang="en-US" dirty="0" err="1" smtClean="0"/>
              <a:t>tendrá</a:t>
            </a:r>
            <a:r>
              <a:rPr lang="en-US" dirty="0" smtClean="0"/>
              <a:t> </a:t>
            </a:r>
            <a:r>
              <a:rPr lang="en-US" dirty="0" err="1" smtClean="0"/>
              <a:t>oportunidad</a:t>
            </a:r>
            <a:r>
              <a:rPr lang="en-US" dirty="0" smtClean="0"/>
              <a:t> de ser </a:t>
            </a:r>
            <a:r>
              <a:rPr lang="en-US" dirty="0" err="1" smtClean="0"/>
              <a:t>reconocido</a:t>
            </a:r>
            <a:r>
              <a:rPr lang="en-US" dirty="0" smtClean="0"/>
              <a:t> en el </a:t>
            </a:r>
            <a:r>
              <a:rPr lang="en-US" dirty="0" err="1" smtClean="0"/>
              <a:t>cuadro</a:t>
            </a:r>
            <a:r>
              <a:rPr lang="en-US" dirty="0" smtClean="0"/>
              <a:t> de honor de </a:t>
            </a:r>
            <a:r>
              <a:rPr lang="en-US" dirty="0" err="1" smtClean="0"/>
              <a:t>ciencias</a:t>
            </a:r>
            <a:r>
              <a:rPr lang="en-US" dirty="0" smtClean="0"/>
              <a:t> de GLOBE.</a:t>
            </a:r>
          </a:p>
          <a:p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estudiantes</a:t>
            </a:r>
            <a:r>
              <a:rPr lang="en-US" dirty="0" smtClean="0"/>
              <a:t> </a:t>
            </a:r>
            <a:r>
              <a:rPr lang="en-US" dirty="0" err="1" smtClean="0"/>
              <a:t>podrán</a:t>
            </a:r>
            <a:r>
              <a:rPr lang="en-US" dirty="0" smtClean="0"/>
              <a:t> </a:t>
            </a:r>
            <a:r>
              <a:rPr lang="en-US" dirty="0" err="1" smtClean="0"/>
              <a:t>ver</a:t>
            </a:r>
            <a:r>
              <a:rPr lang="en-US" dirty="0" smtClean="0"/>
              <a:t>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datos</a:t>
            </a:r>
            <a:r>
              <a:rPr lang="en-US" dirty="0" smtClean="0"/>
              <a:t> en el </a:t>
            </a:r>
            <a:r>
              <a:rPr lang="en-US" dirty="0" err="1" smtClean="0"/>
              <a:t>sitio</a:t>
            </a:r>
            <a:r>
              <a:rPr lang="en-US" dirty="0" smtClean="0"/>
              <a:t> web</a:t>
            </a:r>
          </a:p>
          <a:p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estudiantes</a:t>
            </a:r>
            <a:r>
              <a:rPr lang="en-US" dirty="0" smtClean="0"/>
              <a:t> </a:t>
            </a:r>
            <a:r>
              <a:rPr lang="en-US" dirty="0" err="1" smtClean="0"/>
              <a:t>podrán</a:t>
            </a:r>
            <a:r>
              <a:rPr lang="en-US" dirty="0" smtClean="0"/>
              <a:t> </a:t>
            </a:r>
            <a:r>
              <a:rPr lang="en-US" dirty="0" err="1" smtClean="0"/>
              <a:t>compartir</a:t>
            </a:r>
            <a:r>
              <a:rPr lang="en-US" dirty="0" smtClean="0"/>
              <a:t>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datos</a:t>
            </a:r>
            <a:r>
              <a:rPr lang="en-US" dirty="0" smtClean="0"/>
              <a:t> con la </a:t>
            </a:r>
            <a:r>
              <a:rPr lang="en-US" dirty="0" err="1" smtClean="0"/>
              <a:t>comunidad</a:t>
            </a:r>
            <a:r>
              <a:rPr lang="en-US" dirty="0" smtClean="0"/>
              <a:t> </a:t>
            </a:r>
            <a:r>
              <a:rPr lang="en-US" dirty="0" err="1" smtClean="0"/>
              <a:t>alrededor</a:t>
            </a:r>
            <a:r>
              <a:rPr lang="en-US" dirty="0" smtClean="0"/>
              <a:t> del </a:t>
            </a:r>
            <a:r>
              <a:rPr lang="en-US" dirty="0" err="1" smtClean="0"/>
              <a:t>mundo</a:t>
            </a:r>
            <a:endParaRPr lang="en-US" dirty="0" smtClean="0"/>
          </a:p>
          <a:p>
            <a:r>
              <a:rPr lang="en-US" dirty="0" smtClean="0"/>
              <a:t>Los </a:t>
            </a:r>
            <a:r>
              <a:rPr lang="en-US" dirty="0" err="1" smtClean="0"/>
              <a:t>científicos</a:t>
            </a:r>
            <a:r>
              <a:rPr lang="en-US" dirty="0" smtClean="0"/>
              <a:t> </a:t>
            </a:r>
            <a:r>
              <a:rPr lang="en-US" dirty="0" err="1" smtClean="0"/>
              <a:t>podrán</a:t>
            </a:r>
            <a:r>
              <a:rPr lang="en-US" dirty="0" smtClean="0"/>
              <a:t> </a:t>
            </a:r>
            <a:r>
              <a:rPr lang="en-US" dirty="0" err="1" smtClean="0"/>
              <a:t>ver</a:t>
            </a:r>
            <a:r>
              <a:rPr lang="en-US" dirty="0" smtClean="0"/>
              <a:t> y </a:t>
            </a:r>
            <a:r>
              <a:rPr lang="en-US" dirty="0" err="1" smtClean="0"/>
              <a:t>usar</a:t>
            </a:r>
            <a:r>
              <a:rPr lang="en-US" dirty="0" smtClean="0"/>
              <a:t>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datos</a:t>
            </a:r>
            <a:r>
              <a:rPr lang="en-US" dirty="0" smtClean="0"/>
              <a:t> en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propios</a:t>
            </a:r>
            <a:r>
              <a:rPr lang="en-US" dirty="0" smtClean="0"/>
              <a:t> </a:t>
            </a:r>
            <a:r>
              <a:rPr lang="en-US" dirty="0" err="1" smtClean="0"/>
              <a:t>estudios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menudo</a:t>
            </a:r>
            <a:r>
              <a:rPr lang="en-US" dirty="0" smtClean="0"/>
              <a:t> el </a:t>
            </a:r>
            <a:r>
              <a:rPr lang="en-US" dirty="0" err="1" smtClean="0"/>
              <a:t>financiamiento</a:t>
            </a:r>
            <a:r>
              <a:rPr lang="en-US" dirty="0" smtClean="0"/>
              <a:t> al </a:t>
            </a:r>
            <a:r>
              <a:rPr lang="en-US" dirty="0" err="1" smtClean="0"/>
              <a:t>apoyo</a:t>
            </a:r>
            <a:r>
              <a:rPr lang="en-US" dirty="0" smtClean="0"/>
              <a:t> se </a:t>
            </a:r>
            <a:r>
              <a:rPr lang="en-US" dirty="0" err="1" smtClean="0"/>
              <a:t>basa</a:t>
            </a:r>
            <a:r>
              <a:rPr lang="en-US" dirty="0" smtClean="0"/>
              <a:t> en la </a:t>
            </a:r>
            <a:r>
              <a:rPr lang="en-US" dirty="0" err="1" smtClean="0"/>
              <a:t>actividad</a:t>
            </a:r>
            <a:r>
              <a:rPr lang="en-US" dirty="0" smtClean="0"/>
              <a:t>. Si no hay </a:t>
            </a:r>
            <a:r>
              <a:rPr lang="en-US" dirty="0" err="1" smtClean="0"/>
              <a:t>actividad</a:t>
            </a:r>
            <a:r>
              <a:rPr lang="en-US" dirty="0" smtClean="0"/>
              <a:t>, </a:t>
            </a:r>
            <a:r>
              <a:rPr lang="en-US" dirty="0" err="1" smtClean="0"/>
              <a:t>esto</a:t>
            </a:r>
            <a:r>
              <a:rPr lang="en-US" dirty="0" smtClean="0"/>
              <a:t> </a:t>
            </a:r>
            <a:r>
              <a:rPr lang="en-US" dirty="0" err="1" smtClean="0"/>
              <a:t>impactará</a:t>
            </a:r>
            <a:r>
              <a:rPr lang="en-US" dirty="0" smtClean="0"/>
              <a:t> el </a:t>
            </a:r>
            <a:r>
              <a:rPr lang="en-US" dirty="0" err="1" smtClean="0"/>
              <a:t>financiamiento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4/29/2015</a:t>
            </a:fld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comenzar</a:t>
            </a:r>
            <a:r>
              <a:rPr lang="en-US" dirty="0" smtClean="0"/>
              <a:t> – 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necesito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Una</a:t>
            </a:r>
            <a:r>
              <a:rPr lang="en-US" sz="2400" dirty="0" smtClean="0"/>
              <a:t> </a:t>
            </a:r>
            <a:r>
              <a:rPr lang="en-US" sz="2400" dirty="0" err="1" smtClean="0"/>
              <a:t>cuenta</a:t>
            </a:r>
            <a:r>
              <a:rPr lang="en-US" sz="2400" dirty="0" smtClean="0"/>
              <a:t> de </a:t>
            </a:r>
            <a:r>
              <a:rPr lang="en-US" sz="2400" dirty="0" err="1" smtClean="0"/>
              <a:t>docente</a:t>
            </a:r>
            <a:r>
              <a:rPr lang="en-US" sz="2400" dirty="0" smtClean="0"/>
              <a:t> GLOBE  </a:t>
            </a:r>
          </a:p>
          <a:p>
            <a:pPr lvl="1"/>
            <a:r>
              <a:rPr lang="en-US" sz="2000" dirty="0" err="1" smtClean="0"/>
              <a:t>Usted</a:t>
            </a:r>
            <a:r>
              <a:rPr lang="en-US" sz="2000" dirty="0" smtClean="0"/>
              <a:t> </a:t>
            </a:r>
            <a:r>
              <a:rPr lang="en-US" sz="2000" dirty="0" err="1" smtClean="0"/>
              <a:t>debe</a:t>
            </a:r>
            <a:r>
              <a:rPr lang="en-US" sz="2000" dirty="0" smtClean="0"/>
              <a:t> </a:t>
            </a:r>
            <a:r>
              <a:rPr lang="en-US" sz="2000" dirty="0" err="1" smtClean="0"/>
              <a:t>estar</a:t>
            </a:r>
            <a:r>
              <a:rPr lang="en-US" sz="2000" dirty="0" smtClean="0"/>
              <a:t> </a:t>
            </a:r>
            <a:r>
              <a:rPr lang="en-US" sz="2000" dirty="0" err="1" smtClean="0"/>
              <a:t>capacitado</a:t>
            </a:r>
            <a:endParaRPr lang="en-US" sz="2000" dirty="0" smtClean="0"/>
          </a:p>
          <a:p>
            <a:pPr lvl="1"/>
            <a:r>
              <a:rPr lang="en-US" sz="2000" dirty="0" smtClean="0"/>
              <a:t>Su </a:t>
            </a:r>
            <a:r>
              <a:rPr lang="en-US" sz="2000" dirty="0" err="1" smtClean="0"/>
              <a:t>cuenta</a:t>
            </a:r>
            <a:r>
              <a:rPr lang="en-US" sz="2000" dirty="0" smtClean="0"/>
              <a:t> *</a:t>
            </a:r>
            <a:r>
              <a:rPr lang="en-US" sz="2000" dirty="0" err="1" smtClean="0"/>
              <a:t>debería</a:t>
            </a:r>
            <a:r>
              <a:rPr lang="en-US" sz="2000" dirty="0" smtClean="0"/>
              <a:t>* ser </a:t>
            </a:r>
            <a:r>
              <a:rPr lang="en-US" sz="2000" dirty="0" err="1" smtClean="0"/>
              <a:t>establecida</a:t>
            </a:r>
            <a:r>
              <a:rPr lang="en-US" sz="2000" dirty="0" smtClean="0"/>
              <a:t> </a:t>
            </a: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n-US" sz="2000" dirty="0" err="1" smtClean="0"/>
              <a:t>usted</a:t>
            </a:r>
            <a:r>
              <a:rPr lang="en-US" sz="2000" dirty="0" smtClean="0"/>
              <a:t> ha </a:t>
            </a:r>
            <a:r>
              <a:rPr lang="en-US" sz="2000" dirty="0" err="1" smtClean="0"/>
              <a:t>completado</a:t>
            </a:r>
            <a:r>
              <a:rPr lang="en-US" sz="2000" dirty="0" smtClean="0"/>
              <a:t> </a:t>
            </a:r>
            <a:r>
              <a:rPr lang="en-US" sz="2000" dirty="0" err="1" smtClean="0"/>
              <a:t>su</a:t>
            </a:r>
            <a:r>
              <a:rPr lang="en-US" sz="2000" dirty="0" smtClean="0"/>
              <a:t> </a:t>
            </a:r>
            <a:r>
              <a:rPr lang="en-US" sz="2000" dirty="0" err="1" smtClean="0"/>
              <a:t>entrenamiento</a:t>
            </a:r>
            <a:r>
              <a:rPr lang="en-US" sz="2000" dirty="0" smtClean="0"/>
              <a:t>. Si no, </a:t>
            </a:r>
            <a:r>
              <a:rPr lang="en-US" sz="2000" dirty="0" err="1" smtClean="0"/>
              <a:t>contacte</a:t>
            </a:r>
            <a:r>
              <a:rPr lang="en-US" sz="2000" dirty="0" smtClean="0"/>
              <a:t> a </a:t>
            </a:r>
            <a:r>
              <a:rPr lang="en-US" sz="2000" dirty="0" err="1" smtClean="0"/>
              <a:t>su</a:t>
            </a:r>
            <a:r>
              <a:rPr lang="en-US" sz="2000" dirty="0" smtClean="0"/>
              <a:t> </a:t>
            </a:r>
            <a:r>
              <a:rPr lang="en-US" sz="2000" dirty="0" err="1" smtClean="0"/>
              <a:t>entrenador</a:t>
            </a:r>
            <a:r>
              <a:rPr lang="en-US" sz="2000" dirty="0" smtClean="0"/>
              <a:t> o a </a:t>
            </a:r>
            <a:r>
              <a:rPr lang="en-US" sz="2000" dirty="0" smtClean="0">
                <a:hlinkClick r:id="rId2"/>
              </a:rPr>
              <a:t>help@globe.gov</a:t>
            </a:r>
            <a:endParaRPr lang="en-US" sz="2000" dirty="0" smtClean="0"/>
          </a:p>
          <a:p>
            <a:r>
              <a:rPr lang="en-US" sz="2400" dirty="0" err="1" smtClean="0"/>
              <a:t>Una</a:t>
            </a:r>
            <a:r>
              <a:rPr lang="en-US" sz="2400" dirty="0" smtClean="0"/>
              <a:t> </a:t>
            </a:r>
            <a:r>
              <a:rPr lang="en-US" sz="2400" dirty="0" err="1" smtClean="0"/>
              <a:t>escuela</a:t>
            </a:r>
            <a:r>
              <a:rPr lang="en-US" sz="2400" dirty="0" smtClean="0"/>
              <a:t> GLOBE 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dirty="0" smtClean="0"/>
              <a:t>Su </a:t>
            </a:r>
            <a:r>
              <a:rPr lang="en-US" dirty="0" err="1" smtClean="0"/>
              <a:t>cuenta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debería</a:t>
            </a:r>
            <a:r>
              <a:rPr lang="en-US" dirty="0" smtClean="0"/>
              <a:t> </a:t>
            </a:r>
            <a:r>
              <a:rPr lang="en-US" dirty="0" err="1" smtClean="0"/>
              <a:t>estar</a:t>
            </a:r>
            <a:r>
              <a:rPr lang="en-US" dirty="0" smtClean="0"/>
              <a:t> </a:t>
            </a:r>
            <a:r>
              <a:rPr lang="en-US" dirty="0" err="1" smtClean="0"/>
              <a:t>conectada</a:t>
            </a:r>
            <a:r>
              <a:rPr lang="en-US" dirty="0" smtClean="0"/>
              <a:t> con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centro</a:t>
            </a:r>
            <a:r>
              <a:rPr lang="en-US" dirty="0" smtClean="0"/>
              <a:t> </a:t>
            </a:r>
            <a:r>
              <a:rPr lang="en-US" dirty="0" err="1" smtClean="0"/>
              <a:t>educativo</a:t>
            </a:r>
            <a:endParaRPr lang="en-US" sz="2000" dirty="0" smtClean="0"/>
          </a:p>
          <a:p>
            <a:r>
              <a:rPr lang="en-US" sz="2400" dirty="0" smtClean="0"/>
              <a:t>Un </a:t>
            </a:r>
            <a:r>
              <a:rPr lang="en-US" sz="2400" dirty="0" err="1" smtClean="0"/>
              <a:t>sitio</a:t>
            </a:r>
            <a:r>
              <a:rPr lang="en-US" sz="2400" dirty="0" smtClean="0"/>
              <a:t> de </a:t>
            </a:r>
            <a:r>
              <a:rPr lang="en-US" sz="2400" dirty="0" err="1" smtClean="0"/>
              <a:t>datos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centro</a:t>
            </a:r>
            <a:r>
              <a:rPr lang="en-US" sz="2400" dirty="0" smtClean="0"/>
              <a:t> </a:t>
            </a:r>
            <a:r>
              <a:rPr lang="en-US" sz="2400" dirty="0" err="1" smtClean="0"/>
              <a:t>educativo</a:t>
            </a:r>
            <a:endParaRPr lang="en-US" sz="2400" dirty="0" smtClean="0"/>
          </a:p>
          <a:p>
            <a:pPr lvl="1"/>
            <a:r>
              <a:rPr lang="en-US" sz="2000" dirty="0" err="1" smtClean="0"/>
              <a:t>Ingrese</a:t>
            </a:r>
            <a:r>
              <a:rPr lang="en-US" sz="2000" dirty="0" smtClean="0"/>
              <a:t> </a:t>
            </a:r>
            <a:r>
              <a:rPr lang="en-US" sz="2000" dirty="0" err="1" smtClean="0"/>
              <a:t>las</a:t>
            </a:r>
            <a:r>
              <a:rPr lang="en-US" sz="2000" dirty="0" smtClean="0"/>
              <a:t> </a:t>
            </a:r>
            <a:r>
              <a:rPr lang="en-US" sz="2000" dirty="0" err="1" smtClean="0"/>
              <a:t>características</a:t>
            </a:r>
            <a:r>
              <a:rPr lang="en-US" sz="2000" dirty="0" smtClean="0"/>
              <a:t> del </a:t>
            </a:r>
            <a:r>
              <a:rPr lang="en-US" sz="2000" dirty="0" err="1" smtClean="0"/>
              <a:t>sitio</a:t>
            </a:r>
            <a:r>
              <a:rPr lang="en-US" sz="2000" dirty="0" smtClean="0"/>
              <a:t> en el </a:t>
            </a:r>
            <a:r>
              <a:rPr lang="en-US" sz="2000" dirty="0" err="1" smtClean="0"/>
              <a:t>área</a:t>
            </a:r>
            <a:r>
              <a:rPr lang="en-US" sz="2000" dirty="0" smtClean="0"/>
              <a:t> de </a:t>
            </a:r>
            <a:r>
              <a:rPr lang="en-US" sz="2000" dirty="0" err="1" smtClean="0"/>
              <a:t>Ingreso</a:t>
            </a:r>
            <a:r>
              <a:rPr lang="en-US" sz="2000" dirty="0" smtClean="0"/>
              <a:t> de </a:t>
            </a:r>
            <a:r>
              <a:rPr lang="en-US" sz="2000" dirty="0" err="1" smtClean="0"/>
              <a:t>datos</a:t>
            </a:r>
            <a:r>
              <a:rPr lang="en-US" sz="2000" dirty="0" smtClean="0"/>
              <a:t> GLOBE</a:t>
            </a:r>
          </a:p>
          <a:p>
            <a:pPr lvl="1">
              <a:buNone/>
            </a:pPr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4/29/2015</a:t>
            </a:fld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Accesar</a:t>
            </a:r>
            <a:r>
              <a:rPr lang="en-US" dirty="0" smtClean="0"/>
              <a:t> al </a:t>
            </a:r>
            <a:r>
              <a:rPr lang="en-US" dirty="0" err="1" smtClean="0"/>
              <a:t>sistema</a:t>
            </a:r>
            <a:r>
              <a:rPr lang="en-US" dirty="0" smtClean="0"/>
              <a:t> de </a:t>
            </a:r>
            <a:r>
              <a:rPr lang="en-US" dirty="0" err="1" smtClean="0"/>
              <a:t>ingreso</a:t>
            </a:r>
            <a:r>
              <a:rPr lang="en-US" dirty="0" smtClean="0"/>
              <a:t> de </a:t>
            </a:r>
            <a:r>
              <a:rPr lang="en-US" dirty="0" err="1" smtClean="0"/>
              <a:t>datos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538" y="1039813"/>
            <a:ext cx="8667750" cy="555910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000" dirty="0" err="1" smtClean="0"/>
              <a:t>Cliquee</a:t>
            </a:r>
            <a:r>
              <a:rPr lang="en-US" sz="3000" dirty="0" smtClean="0"/>
              <a:t> el </a:t>
            </a:r>
            <a:r>
              <a:rPr lang="en-US" sz="3000" dirty="0" err="1" smtClean="0"/>
              <a:t>botón</a:t>
            </a:r>
            <a:r>
              <a:rPr lang="en-US" sz="3000" dirty="0" smtClean="0"/>
              <a:t> de </a:t>
            </a:r>
            <a:r>
              <a:rPr lang="en-US" sz="3000" dirty="0" err="1" smtClean="0"/>
              <a:t>Iniciar</a:t>
            </a:r>
            <a:r>
              <a:rPr lang="en-US" sz="3000" dirty="0" smtClean="0"/>
              <a:t> </a:t>
            </a:r>
            <a:r>
              <a:rPr lang="en-US" sz="3000" dirty="0" err="1" smtClean="0"/>
              <a:t>sesión</a:t>
            </a:r>
            <a:r>
              <a:rPr lang="en-US" sz="3000" dirty="0" smtClean="0"/>
              <a:t> </a:t>
            </a:r>
            <a:r>
              <a:rPr lang="en-US" sz="3000" dirty="0" err="1" smtClean="0"/>
              <a:t>arriba</a:t>
            </a:r>
            <a:r>
              <a:rPr lang="en-US" sz="3000" dirty="0" smtClean="0"/>
              <a:t> a la </a:t>
            </a:r>
            <a:r>
              <a:rPr lang="en-US" sz="3000" dirty="0" err="1" smtClean="0"/>
              <a:t>derecha</a:t>
            </a:r>
            <a:r>
              <a:rPr lang="en-US" sz="3000" dirty="0" smtClean="0"/>
              <a:t> en el </a:t>
            </a:r>
            <a:r>
              <a:rPr lang="en-US" sz="3000" dirty="0" err="1" smtClean="0"/>
              <a:t>sitio</a:t>
            </a:r>
            <a:r>
              <a:rPr lang="en-US" sz="3000" dirty="0" smtClean="0"/>
              <a:t> web de GLOBE</a:t>
            </a:r>
          </a:p>
          <a:p>
            <a:pPr>
              <a:lnSpc>
                <a:spcPct val="120000"/>
              </a:lnSpc>
            </a:pPr>
            <a:r>
              <a:rPr lang="en-US" sz="3000" dirty="0" err="1" smtClean="0"/>
              <a:t>Ingrese</a:t>
            </a:r>
            <a:r>
              <a:rPr lang="en-US" sz="3000" dirty="0" smtClean="0"/>
              <a:t> </a:t>
            </a:r>
            <a:r>
              <a:rPr lang="en-US" sz="3000" dirty="0" err="1" smtClean="0"/>
              <a:t>su</a:t>
            </a:r>
            <a:r>
              <a:rPr lang="en-US" sz="3000" dirty="0" smtClean="0"/>
              <a:t> </a:t>
            </a:r>
            <a:r>
              <a:rPr lang="en-US" sz="3000" dirty="0" err="1" smtClean="0"/>
              <a:t>correo</a:t>
            </a:r>
            <a:r>
              <a:rPr lang="en-US" sz="3000" dirty="0" smtClean="0"/>
              <a:t> </a:t>
            </a:r>
            <a:r>
              <a:rPr lang="en-US" sz="3000" dirty="0" err="1" smtClean="0"/>
              <a:t>electrónico</a:t>
            </a:r>
            <a:r>
              <a:rPr lang="en-US" sz="3000" dirty="0" smtClean="0"/>
              <a:t> </a:t>
            </a:r>
            <a:r>
              <a:rPr lang="en-US" sz="3000" dirty="0" err="1" smtClean="0"/>
              <a:t>para</a:t>
            </a:r>
            <a:r>
              <a:rPr lang="en-US" sz="3000" dirty="0" smtClean="0"/>
              <a:t> el </a:t>
            </a:r>
            <a:r>
              <a:rPr lang="en-US" sz="3000" dirty="0" err="1" smtClean="0"/>
              <a:t>usuario</a:t>
            </a:r>
            <a:r>
              <a:rPr lang="en-US" sz="3000" dirty="0" smtClean="0"/>
              <a:t> y </a:t>
            </a:r>
            <a:r>
              <a:rPr lang="en-US" sz="3000" dirty="0" err="1" smtClean="0"/>
              <a:t>su</a:t>
            </a:r>
            <a:r>
              <a:rPr lang="en-US" sz="3000" dirty="0" smtClean="0"/>
              <a:t> </a:t>
            </a:r>
            <a:r>
              <a:rPr lang="en-US" sz="3000" dirty="0" err="1" smtClean="0"/>
              <a:t>contraseña</a:t>
            </a:r>
            <a:endParaRPr lang="en-US" sz="3000" dirty="0" smtClean="0"/>
          </a:p>
          <a:p>
            <a:pPr>
              <a:lnSpc>
                <a:spcPct val="120000"/>
              </a:lnSpc>
            </a:pPr>
            <a:r>
              <a:rPr lang="en-US" sz="3000" dirty="0" err="1" smtClean="0"/>
              <a:t>Usted</a:t>
            </a:r>
            <a:r>
              <a:rPr lang="en-US" sz="3000" dirty="0" smtClean="0"/>
              <a:t> </a:t>
            </a:r>
            <a:r>
              <a:rPr lang="en-US" sz="3000" dirty="0" err="1" smtClean="0"/>
              <a:t>puede</a:t>
            </a:r>
            <a:r>
              <a:rPr lang="en-US" sz="3000" dirty="0" smtClean="0"/>
              <a:t> </a:t>
            </a:r>
            <a:r>
              <a:rPr lang="en-US" sz="3000" dirty="0" err="1" smtClean="0"/>
              <a:t>seleccionar</a:t>
            </a:r>
            <a:r>
              <a:rPr lang="en-US" sz="3000" dirty="0" smtClean="0"/>
              <a:t> “Forgot Password” y </a:t>
            </a:r>
            <a:r>
              <a:rPr lang="en-US" sz="3000" dirty="0" err="1" smtClean="0"/>
              <a:t>una</a:t>
            </a:r>
            <a:r>
              <a:rPr lang="en-US" sz="3000" dirty="0" smtClean="0"/>
              <a:t> </a:t>
            </a:r>
            <a:r>
              <a:rPr lang="en-US" sz="3000" dirty="0" err="1" smtClean="0"/>
              <a:t>nueva</a:t>
            </a:r>
            <a:r>
              <a:rPr lang="en-US" sz="3000" dirty="0" smtClean="0"/>
              <a:t> </a:t>
            </a:r>
            <a:r>
              <a:rPr lang="en-US" sz="3000" dirty="0" err="1" smtClean="0"/>
              <a:t>contraseña</a:t>
            </a:r>
            <a:r>
              <a:rPr lang="en-US" sz="3000" dirty="0" smtClean="0"/>
              <a:t> le </a:t>
            </a:r>
            <a:r>
              <a:rPr lang="en-US" sz="3000" dirty="0" err="1" smtClean="0"/>
              <a:t>será</a:t>
            </a:r>
            <a:r>
              <a:rPr lang="en-US" sz="3000" dirty="0" smtClean="0"/>
              <a:t> </a:t>
            </a:r>
            <a:r>
              <a:rPr lang="en-US" sz="3000" dirty="0" err="1" smtClean="0"/>
              <a:t>enviada</a:t>
            </a:r>
            <a:r>
              <a:rPr lang="en-US" sz="3000" dirty="0" smtClean="0"/>
              <a:t> a </a:t>
            </a:r>
            <a:r>
              <a:rPr lang="en-US" sz="3000" dirty="0" err="1" smtClean="0"/>
              <a:t>su</a:t>
            </a:r>
            <a:r>
              <a:rPr lang="en-US" sz="3000" dirty="0" smtClean="0"/>
              <a:t> </a:t>
            </a:r>
            <a:r>
              <a:rPr lang="en-US" sz="3000" dirty="0" err="1" smtClean="0"/>
              <a:t>correo</a:t>
            </a:r>
            <a:r>
              <a:rPr lang="en-US" sz="3000" dirty="0" smtClean="0"/>
              <a:t> </a:t>
            </a:r>
            <a:r>
              <a:rPr lang="en-US" sz="3000" dirty="0" err="1" smtClean="0"/>
              <a:t>electrónico</a:t>
            </a:r>
            <a:endParaRPr lang="en-US" sz="3000" dirty="0" smtClean="0"/>
          </a:p>
          <a:p>
            <a:pPr lvl="1">
              <a:lnSpc>
                <a:spcPct val="120000"/>
              </a:lnSpc>
            </a:pPr>
            <a:r>
              <a:rPr lang="en-US" sz="2200" dirty="0" smtClean="0"/>
              <a:t>Si </a:t>
            </a:r>
            <a:r>
              <a:rPr lang="en-US" sz="2200" dirty="0" err="1" smtClean="0"/>
              <a:t>ni</a:t>
            </a:r>
            <a:r>
              <a:rPr lang="en-US" sz="2200" dirty="0" smtClean="0"/>
              <a:t> hay </a:t>
            </a:r>
            <a:r>
              <a:rPr lang="en-US" sz="2200" dirty="0" err="1" smtClean="0"/>
              <a:t>cuneta</a:t>
            </a:r>
            <a:r>
              <a:rPr lang="en-US" sz="2200" dirty="0" smtClean="0"/>
              <a:t>, </a:t>
            </a:r>
            <a:r>
              <a:rPr lang="en-US" sz="2200" dirty="0" err="1" smtClean="0"/>
              <a:t>contacte</a:t>
            </a:r>
            <a:r>
              <a:rPr lang="en-US" sz="2200" dirty="0" smtClean="0"/>
              <a:t> a </a:t>
            </a:r>
            <a:r>
              <a:rPr lang="en-US" sz="2200" dirty="0" err="1" smtClean="0"/>
              <a:t>su</a:t>
            </a:r>
            <a:r>
              <a:rPr lang="en-US" sz="2200" dirty="0" smtClean="0"/>
              <a:t> </a:t>
            </a:r>
            <a:r>
              <a:rPr lang="en-US" sz="2200" dirty="0" err="1" smtClean="0"/>
              <a:t>entrenador</a:t>
            </a:r>
            <a:r>
              <a:rPr lang="en-US" sz="2200" dirty="0" smtClean="0"/>
              <a:t> o a </a:t>
            </a:r>
            <a:r>
              <a:rPr lang="en-US" sz="2200" dirty="0" smtClean="0">
                <a:hlinkClick r:id="rId2"/>
              </a:rPr>
              <a:t>help@globe.gov</a:t>
            </a:r>
            <a:endParaRPr lang="en-US" sz="2200" dirty="0" smtClean="0"/>
          </a:p>
          <a:p>
            <a:pPr lvl="1">
              <a:lnSpc>
                <a:spcPct val="120000"/>
              </a:lnSpc>
            </a:pPr>
            <a:r>
              <a:rPr lang="en-US" sz="2200" dirty="0" smtClean="0"/>
              <a:t>Si </a:t>
            </a:r>
            <a:r>
              <a:rPr lang="en-US" sz="2200" dirty="0" err="1" smtClean="0"/>
              <a:t>usted</a:t>
            </a:r>
            <a:r>
              <a:rPr lang="en-US" sz="2200" dirty="0" smtClean="0"/>
              <a:t> no ha </a:t>
            </a:r>
            <a:r>
              <a:rPr lang="en-US" sz="2200" dirty="0" err="1" smtClean="0"/>
              <a:t>sido</a:t>
            </a:r>
            <a:r>
              <a:rPr lang="en-US" sz="2200" dirty="0" smtClean="0"/>
              <a:t> </a:t>
            </a:r>
            <a:r>
              <a:rPr lang="en-US" sz="2200" dirty="0" err="1" smtClean="0"/>
              <a:t>entrenado</a:t>
            </a:r>
            <a:r>
              <a:rPr lang="en-US" sz="2200" dirty="0" smtClean="0"/>
              <a:t>, no </a:t>
            </a:r>
            <a:r>
              <a:rPr lang="en-US" sz="2200" dirty="0" err="1" smtClean="0"/>
              <a:t>podrá</a:t>
            </a:r>
            <a:r>
              <a:rPr lang="en-US" sz="2200" dirty="0" smtClean="0"/>
              <a:t> </a:t>
            </a:r>
            <a:r>
              <a:rPr lang="en-US" sz="2200" dirty="0" err="1" smtClean="0"/>
              <a:t>ingresar</a:t>
            </a:r>
            <a:r>
              <a:rPr lang="en-US" sz="2200" dirty="0" smtClean="0"/>
              <a:t> </a:t>
            </a:r>
            <a:r>
              <a:rPr lang="en-US" sz="2200" dirty="0" err="1" smtClean="0"/>
              <a:t>datos</a:t>
            </a:r>
            <a:endParaRPr lang="en-US" sz="2200" dirty="0" smtClean="0"/>
          </a:p>
          <a:p>
            <a:pPr>
              <a:lnSpc>
                <a:spcPct val="120000"/>
              </a:lnSpc>
            </a:pPr>
            <a:r>
              <a:rPr lang="en-US" sz="3000" dirty="0" err="1" smtClean="0"/>
              <a:t>Desde</a:t>
            </a:r>
            <a:r>
              <a:rPr lang="en-US" sz="3000" dirty="0" smtClean="0"/>
              <a:t> la </a:t>
            </a:r>
            <a:r>
              <a:rPr lang="en-US" sz="3000" dirty="0" err="1" smtClean="0"/>
              <a:t>Página</a:t>
            </a:r>
            <a:r>
              <a:rPr lang="en-US" sz="3000" dirty="0" smtClean="0"/>
              <a:t> de </a:t>
            </a:r>
            <a:r>
              <a:rPr lang="en-US" sz="3000" dirty="0" err="1" smtClean="0"/>
              <a:t>inicio</a:t>
            </a:r>
            <a:r>
              <a:rPr lang="en-US" sz="3000" dirty="0" smtClean="0"/>
              <a:t>:</a:t>
            </a:r>
          </a:p>
          <a:p>
            <a:pPr lvl="1">
              <a:lnSpc>
                <a:spcPct val="120000"/>
              </a:lnSpc>
            </a:pPr>
            <a:r>
              <a:rPr lang="en-US" sz="2200" dirty="0" err="1" smtClean="0"/>
              <a:t>Seleccione</a:t>
            </a:r>
            <a:r>
              <a:rPr lang="en-US" sz="2200" dirty="0" smtClean="0"/>
              <a:t> “</a:t>
            </a:r>
            <a:r>
              <a:rPr lang="en-US" sz="2200" dirty="0" err="1" smtClean="0"/>
              <a:t>Ingresar</a:t>
            </a:r>
            <a:r>
              <a:rPr lang="en-US" sz="2200" dirty="0" smtClean="0"/>
              <a:t> </a:t>
            </a:r>
            <a:r>
              <a:rPr lang="en-US" sz="2200" dirty="0" err="1" smtClean="0"/>
              <a:t>datos</a:t>
            </a:r>
            <a:r>
              <a:rPr lang="en-US" sz="2200" dirty="0" smtClean="0"/>
              <a:t> en </a:t>
            </a:r>
            <a:r>
              <a:rPr lang="en-US" sz="2200" dirty="0" err="1" smtClean="0"/>
              <a:t>tiempo</a:t>
            </a:r>
            <a:r>
              <a:rPr lang="en-US" sz="2200" dirty="0" smtClean="0"/>
              <a:t> real” (Enter Live Data) </a:t>
            </a:r>
            <a:r>
              <a:rPr lang="en-US" sz="2200" dirty="0" err="1" smtClean="0"/>
              <a:t>para</a:t>
            </a:r>
            <a:r>
              <a:rPr lang="en-US" sz="2200" dirty="0" smtClean="0"/>
              <a:t> </a:t>
            </a:r>
            <a:r>
              <a:rPr lang="en-US" sz="2200" dirty="0" err="1" smtClean="0"/>
              <a:t>comenzar</a:t>
            </a:r>
            <a:r>
              <a:rPr lang="en-US" sz="2200" dirty="0" smtClean="0"/>
              <a:t> a </a:t>
            </a:r>
            <a:r>
              <a:rPr lang="en-US" sz="2200" dirty="0" err="1" smtClean="0"/>
              <a:t>ingresar</a:t>
            </a:r>
            <a:r>
              <a:rPr lang="en-US" sz="2200" dirty="0" smtClean="0"/>
              <a:t> </a:t>
            </a:r>
            <a:r>
              <a:rPr lang="en-US" sz="2200" dirty="0" err="1" smtClean="0"/>
              <a:t>datos</a:t>
            </a:r>
            <a:r>
              <a:rPr lang="en-US" sz="2200" dirty="0" smtClean="0"/>
              <a:t> de </a:t>
            </a:r>
            <a:r>
              <a:rPr lang="en-US" sz="2200" dirty="0" err="1" smtClean="0"/>
              <a:t>mediciones</a:t>
            </a:r>
            <a:r>
              <a:rPr lang="en-US" sz="2200" dirty="0" smtClean="0"/>
              <a:t> </a:t>
            </a:r>
            <a:r>
              <a:rPr lang="en-US" sz="2200" dirty="0" err="1" smtClean="0"/>
              <a:t>reales</a:t>
            </a:r>
            <a:endParaRPr lang="en-US" sz="2200" dirty="0" smtClean="0"/>
          </a:p>
          <a:p>
            <a:pPr lvl="1">
              <a:lnSpc>
                <a:spcPct val="120000"/>
              </a:lnSpc>
            </a:pPr>
            <a:r>
              <a:rPr lang="en-US" sz="2200" dirty="0" err="1" smtClean="0"/>
              <a:t>Seleccione</a:t>
            </a:r>
            <a:r>
              <a:rPr lang="en-US" sz="2200" dirty="0" smtClean="0"/>
              <a:t> “</a:t>
            </a:r>
            <a:r>
              <a:rPr lang="en-US" sz="2200" dirty="0" err="1" smtClean="0"/>
              <a:t>Ingresar</a:t>
            </a:r>
            <a:r>
              <a:rPr lang="en-US" sz="2200" dirty="0" smtClean="0"/>
              <a:t> </a:t>
            </a:r>
            <a:r>
              <a:rPr lang="en-US" sz="2200" dirty="0" err="1" smtClean="0"/>
              <a:t>datos</a:t>
            </a:r>
            <a:r>
              <a:rPr lang="en-US" sz="2200" dirty="0" smtClean="0"/>
              <a:t> de </a:t>
            </a:r>
            <a:r>
              <a:rPr lang="en-US" sz="2200" dirty="0" err="1" smtClean="0"/>
              <a:t>práctica</a:t>
            </a:r>
            <a:r>
              <a:rPr lang="en-US" sz="2200" dirty="0" smtClean="0"/>
              <a:t>” (Enter Training Data) </a:t>
            </a:r>
            <a:r>
              <a:rPr lang="en-US" sz="2200" dirty="0" err="1" smtClean="0"/>
              <a:t>para</a:t>
            </a:r>
            <a:r>
              <a:rPr lang="en-US" sz="2200" dirty="0" smtClean="0"/>
              <a:t> </a:t>
            </a:r>
            <a:r>
              <a:rPr lang="en-US" sz="2200" dirty="0" err="1" smtClean="0"/>
              <a:t>practicar</a:t>
            </a:r>
            <a:endParaRPr lang="en-US" sz="2200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Nota: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Algunos</a:t>
            </a:r>
            <a:r>
              <a:rPr lang="en-US" dirty="0" smtClean="0"/>
              <a:t> </a:t>
            </a:r>
            <a:r>
              <a:rPr lang="en-US" dirty="0" err="1" smtClean="0"/>
              <a:t>buscadores</a:t>
            </a:r>
            <a:r>
              <a:rPr lang="en-US" dirty="0" smtClean="0"/>
              <a:t> </a:t>
            </a:r>
            <a:r>
              <a:rPr lang="en-US" dirty="0" err="1" smtClean="0"/>
              <a:t>tienen</a:t>
            </a:r>
            <a:r>
              <a:rPr lang="en-US" dirty="0" smtClean="0"/>
              <a:t> “Popup Blockers” (</a:t>
            </a:r>
            <a:r>
              <a:rPr lang="en-US" dirty="0" err="1" smtClean="0"/>
              <a:t>bloqueo</a:t>
            </a:r>
            <a:r>
              <a:rPr lang="en-US" dirty="0" smtClean="0"/>
              <a:t> de </a:t>
            </a:r>
            <a:r>
              <a:rPr lang="en-US" dirty="0" err="1" smtClean="0"/>
              <a:t>ventanas</a:t>
            </a:r>
            <a:r>
              <a:rPr lang="en-US" dirty="0" smtClean="0"/>
              <a:t> </a:t>
            </a:r>
            <a:r>
              <a:rPr lang="en-US" dirty="0" err="1" smtClean="0"/>
              <a:t>emergentes</a:t>
            </a:r>
            <a:r>
              <a:rPr lang="en-US" dirty="0" smtClean="0"/>
              <a:t>) los </a:t>
            </a:r>
            <a:r>
              <a:rPr lang="en-US" dirty="0" err="1" smtClean="0"/>
              <a:t>cuales</a:t>
            </a:r>
            <a:r>
              <a:rPr lang="en-US" dirty="0" smtClean="0"/>
              <a:t> </a:t>
            </a:r>
            <a:r>
              <a:rPr lang="en-US" dirty="0" err="1" smtClean="0"/>
              <a:t>impiden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aparezca</a:t>
            </a:r>
            <a:r>
              <a:rPr lang="en-US" dirty="0" smtClean="0"/>
              <a:t> la </a:t>
            </a:r>
            <a:r>
              <a:rPr lang="en-US" dirty="0" err="1" smtClean="0"/>
              <a:t>pantalla</a:t>
            </a:r>
            <a:r>
              <a:rPr lang="en-US" dirty="0" smtClean="0"/>
              <a:t> de </a:t>
            </a:r>
            <a:r>
              <a:rPr lang="en-US" dirty="0" err="1" smtClean="0"/>
              <a:t>ingreso</a:t>
            </a:r>
            <a:r>
              <a:rPr lang="en-US" dirty="0" smtClean="0"/>
              <a:t> de </a:t>
            </a:r>
            <a:r>
              <a:rPr lang="en-US" dirty="0" err="1" smtClean="0"/>
              <a:t>datos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Si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cliquea</a:t>
            </a:r>
            <a:r>
              <a:rPr lang="en-US" dirty="0" smtClean="0"/>
              <a:t> en “Enter Live Data”, o “Enter Training Data” y nada </a:t>
            </a:r>
            <a:r>
              <a:rPr lang="en-US" dirty="0" err="1" smtClean="0"/>
              <a:t>parece</a:t>
            </a:r>
            <a:r>
              <a:rPr lang="en-US" dirty="0" smtClean="0"/>
              <a:t> </a:t>
            </a:r>
            <a:r>
              <a:rPr lang="en-US" dirty="0" err="1" smtClean="0"/>
              <a:t>suceder</a:t>
            </a:r>
            <a:r>
              <a:rPr lang="en-US" dirty="0" smtClean="0"/>
              <a:t>, </a:t>
            </a:r>
            <a:r>
              <a:rPr lang="en-US" dirty="0" err="1" smtClean="0"/>
              <a:t>busque</a:t>
            </a:r>
            <a:r>
              <a:rPr lang="en-US" dirty="0" smtClean="0"/>
              <a:t> 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desactivar</a:t>
            </a:r>
            <a:r>
              <a:rPr lang="en-US" dirty="0" smtClean="0"/>
              <a:t> los popup blockers </a:t>
            </a:r>
            <a:r>
              <a:rPr lang="en-US" dirty="0" err="1" smtClean="0"/>
              <a:t>para</a:t>
            </a:r>
            <a:r>
              <a:rPr lang="en-US" dirty="0" smtClean="0"/>
              <a:t> www.globe.gov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4/29/2015</a:t>
            </a:fld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18565"/>
            <a:ext cx="8534400" cy="5325035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4/29/2015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1895" y="1129861"/>
            <a:ext cx="3479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2514" y="4769405"/>
            <a:ext cx="33147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1344" y="2394065"/>
            <a:ext cx="25050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>
            <a:endCxn id="8" idx="0"/>
          </p:cNvCxnSpPr>
          <p:nvPr/>
        </p:nvCxnSpPr>
        <p:spPr>
          <a:xfrm>
            <a:off x="3883881" y="2012421"/>
            <a:ext cx="1" cy="381644"/>
          </a:xfrm>
          <a:prstGeom prst="straightConnector1">
            <a:avLst/>
          </a:prstGeom>
          <a:ln w="12700">
            <a:solidFill>
              <a:srgbClr val="B5B5B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2"/>
            <a:endCxn id="7" idx="0"/>
          </p:cNvCxnSpPr>
          <p:nvPr/>
        </p:nvCxnSpPr>
        <p:spPr>
          <a:xfrm rot="5400000">
            <a:off x="3698153" y="4583676"/>
            <a:ext cx="127440" cy="244018"/>
          </a:xfrm>
          <a:prstGeom prst="straightConnector1">
            <a:avLst/>
          </a:prstGeom>
          <a:ln w="12700">
            <a:solidFill>
              <a:srgbClr val="B5B5B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Ingreso</a:t>
            </a:r>
            <a:r>
              <a:rPr lang="en-US" dirty="0" smtClean="0"/>
              <a:t> de </a:t>
            </a:r>
            <a:r>
              <a:rPr lang="en-US" dirty="0" err="1" smtClean="0"/>
              <a:t>datos</a:t>
            </a:r>
            <a:r>
              <a:rPr lang="en-US" dirty="0" smtClean="0"/>
              <a:t> – </a:t>
            </a:r>
            <a:r>
              <a:rPr lang="en-US" dirty="0" err="1" smtClean="0"/>
              <a:t>Página</a:t>
            </a:r>
            <a:r>
              <a:rPr lang="en-US" dirty="0" smtClean="0"/>
              <a:t> de </a:t>
            </a:r>
            <a:r>
              <a:rPr lang="en-US" dirty="0" err="1" smtClean="0"/>
              <a:t>inicio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Inicialmente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pantalla</a:t>
            </a:r>
            <a:r>
              <a:rPr lang="en-US" sz="2400" dirty="0" smtClean="0"/>
              <a:t> </a:t>
            </a:r>
            <a:r>
              <a:rPr lang="en-US" sz="2400" dirty="0" err="1" smtClean="0"/>
              <a:t>lucirá</a:t>
            </a:r>
            <a:r>
              <a:rPr lang="en-US" sz="2400" dirty="0" smtClean="0"/>
              <a:t> </a:t>
            </a:r>
            <a:r>
              <a:rPr lang="en-US" sz="2400" dirty="0" err="1" smtClean="0"/>
              <a:t>como</a:t>
            </a:r>
            <a:r>
              <a:rPr lang="en-US" sz="2400" dirty="0" smtClean="0"/>
              <a:t> la </a:t>
            </a:r>
            <a:r>
              <a:rPr lang="en-US" sz="2400" dirty="0" err="1" smtClean="0"/>
              <a:t>que</a:t>
            </a:r>
            <a:r>
              <a:rPr lang="en-US" sz="2400" dirty="0" smtClean="0"/>
              <a:t> se </a:t>
            </a:r>
            <a:r>
              <a:rPr lang="en-US" sz="2400" dirty="0" err="1" smtClean="0"/>
              <a:t>muestra</a:t>
            </a:r>
            <a:r>
              <a:rPr lang="en-US" sz="2400" dirty="0" smtClean="0"/>
              <a:t> </a:t>
            </a:r>
            <a:r>
              <a:rPr lang="en-US" sz="2400" dirty="0" err="1" smtClean="0"/>
              <a:t>debajo</a:t>
            </a:r>
            <a:r>
              <a:rPr lang="en-US" sz="2400" dirty="0" smtClean="0"/>
              <a:t>. Su </a:t>
            </a:r>
            <a:r>
              <a:rPr lang="en-US" sz="2400" dirty="0" err="1" smtClean="0"/>
              <a:t>centro</a:t>
            </a:r>
            <a:r>
              <a:rPr lang="en-US" sz="2400" dirty="0" smtClean="0"/>
              <a:t> </a:t>
            </a:r>
            <a:r>
              <a:rPr lang="en-US" sz="2400" dirty="0" err="1" smtClean="0"/>
              <a:t>educativo</a:t>
            </a:r>
            <a:r>
              <a:rPr lang="en-US" sz="2400" dirty="0" smtClean="0"/>
              <a:t> </a:t>
            </a:r>
            <a:r>
              <a:rPr lang="en-US" sz="2400" dirty="0" err="1" smtClean="0"/>
              <a:t>está</a:t>
            </a:r>
            <a:r>
              <a:rPr lang="en-US" sz="2400" dirty="0" smtClean="0"/>
              <a:t> </a:t>
            </a:r>
            <a:r>
              <a:rPr lang="en-US" sz="2400" dirty="0" err="1" smtClean="0"/>
              <a:t>listado</a:t>
            </a:r>
            <a:r>
              <a:rPr lang="en-US" sz="2400" dirty="0" smtClean="0"/>
              <a:t>, </a:t>
            </a:r>
            <a:r>
              <a:rPr lang="en-US" sz="2400" dirty="0" err="1" smtClean="0"/>
              <a:t>pero</a:t>
            </a:r>
            <a:r>
              <a:rPr lang="en-US" sz="2400" dirty="0" smtClean="0"/>
              <a:t> no hay nada </a:t>
            </a:r>
            <a:r>
              <a:rPr lang="en-US" sz="2400" dirty="0" err="1" smtClean="0"/>
              <a:t>más</a:t>
            </a:r>
            <a:r>
              <a:rPr lang="en-US" sz="2400" dirty="0" smtClean="0"/>
              <a:t>.</a:t>
            </a:r>
          </a:p>
          <a:p>
            <a:pPr lvl="1"/>
            <a:r>
              <a:rPr lang="en-US" sz="2000" dirty="0" smtClean="0"/>
              <a:t>Si no se </a:t>
            </a:r>
            <a:r>
              <a:rPr lang="en-US" sz="2000" dirty="0" err="1" smtClean="0"/>
              <a:t>lista</a:t>
            </a:r>
            <a:r>
              <a:rPr lang="en-US" sz="2000" dirty="0" smtClean="0"/>
              <a:t> </a:t>
            </a:r>
            <a:r>
              <a:rPr lang="en-US" sz="2000" dirty="0" err="1" smtClean="0"/>
              <a:t>ningún</a:t>
            </a:r>
            <a:r>
              <a:rPr lang="en-US" sz="2000" dirty="0" smtClean="0"/>
              <a:t> </a:t>
            </a:r>
            <a:r>
              <a:rPr lang="en-US" sz="2000" dirty="0" err="1" smtClean="0"/>
              <a:t>centro</a:t>
            </a:r>
            <a:r>
              <a:rPr lang="en-US" sz="2000" dirty="0" smtClean="0"/>
              <a:t> </a:t>
            </a:r>
            <a:r>
              <a:rPr lang="en-US" sz="2000" dirty="0" err="1" smtClean="0"/>
              <a:t>educativo</a:t>
            </a:r>
            <a:r>
              <a:rPr lang="en-US" sz="2000" dirty="0" smtClean="0"/>
              <a:t>, o </a:t>
            </a:r>
            <a:r>
              <a:rPr lang="en-US" sz="2000" dirty="0" err="1" smtClean="0"/>
              <a:t>existe</a:t>
            </a:r>
            <a:r>
              <a:rPr lang="en-US" sz="2000" dirty="0" smtClean="0"/>
              <a:t> un error, </a:t>
            </a:r>
            <a:r>
              <a:rPr lang="en-US" sz="2000" dirty="0" err="1" smtClean="0"/>
              <a:t>contacte</a:t>
            </a:r>
            <a:r>
              <a:rPr lang="en-US" sz="2000" dirty="0" smtClean="0"/>
              <a:t> a </a:t>
            </a:r>
            <a:r>
              <a:rPr lang="en-US" sz="2000" dirty="0" err="1" smtClean="0"/>
              <a:t>su</a:t>
            </a:r>
            <a:r>
              <a:rPr lang="en-US" sz="2000" dirty="0" smtClean="0"/>
              <a:t> </a:t>
            </a:r>
            <a:r>
              <a:rPr lang="en-US" sz="2000" dirty="0" err="1" smtClean="0"/>
              <a:t>entrenador</a:t>
            </a:r>
            <a:r>
              <a:rPr lang="en-US" sz="2000" dirty="0" smtClean="0"/>
              <a:t> o a </a:t>
            </a:r>
            <a:r>
              <a:rPr lang="en-US" sz="2000" dirty="0" smtClean="0">
                <a:hlinkClick r:id="rId2"/>
              </a:rPr>
              <a:t>help@globe.gov</a:t>
            </a:r>
            <a:endParaRPr lang="en-US" sz="2000" dirty="0" smtClean="0"/>
          </a:p>
          <a:p>
            <a:r>
              <a:rPr lang="en-US" sz="2400" dirty="0" smtClean="0"/>
              <a:t>Con un </a:t>
            </a:r>
            <a:r>
              <a:rPr lang="en-US" sz="2400" dirty="0" err="1" smtClean="0"/>
              <a:t>centro</a:t>
            </a:r>
            <a:r>
              <a:rPr lang="en-US" sz="2400" dirty="0" smtClean="0"/>
              <a:t> </a:t>
            </a:r>
            <a:r>
              <a:rPr lang="en-US" sz="2400" dirty="0" err="1" smtClean="0"/>
              <a:t>educativo</a:t>
            </a:r>
            <a:r>
              <a:rPr lang="en-US" sz="2400" dirty="0" smtClean="0"/>
              <a:t> </a:t>
            </a:r>
            <a:r>
              <a:rPr lang="en-US" sz="2400" dirty="0" err="1" smtClean="0"/>
              <a:t>establecido</a:t>
            </a:r>
            <a:r>
              <a:rPr lang="en-US" sz="2400" dirty="0" smtClean="0"/>
              <a:t>, </a:t>
            </a:r>
            <a:r>
              <a:rPr lang="en-US" sz="2400" dirty="0" err="1" smtClean="0"/>
              <a:t>usted</a:t>
            </a:r>
            <a:r>
              <a:rPr lang="en-US" sz="2400" dirty="0" smtClean="0"/>
              <a:t> </a:t>
            </a:r>
            <a:r>
              <a:rPr lang="en-US" sz="2400" dirty="0" err="1" smtClean="0"/>
              <a:t>creará</a:t>
            </a:r>
            <a:r>
              <a:rPr lang="en-US" sz="2400" dirty="0" smtClean="0"/>
              <a:t> un </a:t>
            </a:r>
            <a:r>
              <a:rPr lang="en-US" sz="2400" dirty="0" err="1" smtClean="0"/>
              <a:t>sitio</a:t>
            </a:r>
            <a:r>
              <a:rPr lang="en-US" sz="2400" dirty="0" smtClean="0"/>
              <a:t> </a:t>
            </a:r>
            <a:r>
              <a:rPr lang="en-US" sz="2400" dirty="0" err="1" smtClean="0"/>
              <a:t>cliqueando</a:t>
            </a:r>
            <a:r>
              <a:rPr lang="en-US" sz="2400" dirty="0" smtClean="0"/>
              <a:t> “</a:t>
            </a:r>
            <a:r>
              <a:rPr lang="en-US" sz="2400" dirty="0" err="1" smtClean="0"/>
              <a:t>Agregar</a:t>
            </a:r>
            <a:r>
              <a:rPr lang="en-US" sz="2400" dirty="0" smtClean="0"/>
              <a:t> </a:t>
            </a:r>
            <a:r>
              <a:rPr lang="en-US" sz="2400" dirty="0" err="1" smtClean="0"/>
              <a:t>sitio</a:t>
            </a:r>
            <a:r>
              <a:rPr lang="en-US" sz="2400" dirty="0" smtClean="0"/>
              <a:t>” (Add Site)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4/29/2015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1403" y="4041801"/>
            <a:ext cx="53086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72851"/>
            <a:ext cx="8534400" cy="86677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Crear</a:t>
            </a:r>
            <a:r>
              <a:rPr lang="en-US" dirty="0" smtClean="0"/>
              <a:t> un </a:t>
            </a:r>
            <a:r>
              <a:rPr lang="en-US" dirty="0" err="1" smtClean="0"/>
              <a:t>Sitio</a:t>
            </a:r>
            <a:r>
              <a:rPr lang="en-US" dirty="0" smtClean="0"/>
              <a:t> – Parte 1 – </a:t>
            </a:r>
            <a:r>
              <a:rPr lang="en-US" dirty="0" err="1" smtClean="0"/>
              <a:t>Información</a:t>
            </a:r>
            <a:r>
              <a:rPr lang="en-US" dirty="0" smtClean="0"/>
              <a:t> de </a:t>
            </a:r>
            <a:r>
              <a:rPr lang="en-US" dirty="0" err="1" smtClean="0"/>
              <a:t>Sitio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12520"/>
            <a:ext cx="8534400" cy="4775200"/>
          </a:xfrm>
        </p:spPr>
        <p:txBody>
          <a:bodyPr/>
          <a:lstStyle/>
          <a:p>
            <a:r>
              <a:rPr lang="en-US" sz="2400" dirty="0" err="1" smtClean="0"/>
              <a:t>Seleccione</a:t>
            </a:r>
            <a:r>
              <a:rPr lang="en-US" sz="2400" dirty="0" smtClean="0"/>
              <a:t> “Add Site” (</a:t>
            </a:r>
            <a:r>
              <a:rPr lang="en-US" sz="2400" dirty="0" err="1" smtClean="0"/>
              <a:t>agregar</a:t>
            </a:r>
            <a:r>
              <a:rPr lang="en-US" sz="2400" dirty="0" smtClean="0"/>
              <a:t> </a:t>
            </a:r>
            <a:r>
              <a:rPr lang="en-US" sz="2400" dirty="0" err="1" smtClean="0"/>
              <a:t>sitio</a:t>
            </a:r>
            <a:r>
              <a:rPr lang="en-US" sz="2400" dirty="0" smtClean="0"/>
              <a:t>)</a:t>
            </a:r>
          </a:p>
          <a:p>
            <a:r>
              <a:rPr lang="en-US" sz="2400" dirty="0" err="1" smtClean="0"/>
              <a:t>Comience</a:t>
            </a:r>
            <a:r>
              <a:rPr lang="en-US" sz="2400" dirty="0" smtClean="0"/>
              <a:t> </a:t>
            </a:r>
            <a:r>
              <a:rPr lang="en-US" sz="2400" dirty="0" err="1" smtClean="0"/>
              <a:t>ingresando</a:t>
            </a:r>
            <a:r>
              <a:rPr lang="en-US" sz="2400" dirty="0" smtClean="0"/>
              <a:t> la </a:t>
            </a:r>
            <a:r>
              <a:rPr lang="en-US" sz="2400" dirty="0" err="1" smtClean="0"/>
              <a:t>información</a:t>
            </a:r>
            <a:r>
              <a:rPr lang="en-US" sz="2400" dirty="0" smtClean="0"/>
              <a:t> </a:t>
            </a:r>
            <a:r>
              <a:rPr lang="en-US" sz="2400" dirty="0" err="1" smtClean="0"/>
              <a:t>básica</a:t>
            </a:r>
            <a:r>
              <a:rPr lang="en-US" sz="2400" dirty="0" smtClean="0"/>
              <a:t> del </a:t>
            </a:r>
            <a:r>
              <a:rPr lang="en-US" sz="2400" dirty="0" err="1" smtClean="0"/>
              <a:t>sitio</a:t>
            </a:r>
            <a:r>
              <a:rPr lang="en-US" sz="2400" dirty="0" smtClean="0"/>
              <a:t> – </a:t>
            </a:r>
            <a:r>
              <a:rPr lang="en-US" sz="2400" dirty="0" err="1" smtClean="0"/>
              <a:t>nombre</a:t>
            </a:r>
            <a:r>
              <a:rPr lang="en-US" sz="2400" dirty="0" smtClean="0"/>
              <a:t>, </a:t>
            </a:r>
            <a:r>
              <a:rPr lang="en-US" sz="2400" dirty="0" err="1" smtClean="0"/>
              <a:t>ubicación</a:t>
            </a:r>
            <a:r>
              <a:rPr lang="en-US" sz="2400" dirty="0" smtClean="0"/>
              <a:t>, y </a:t>
            </a:r>
            <a:r>
              <a:rPr lang="en-US" sz="2400" dirty="0" err="1" smtClean="0"/>
              <a:t>cualquier</a:t>
            </a:r>
            <a:r>
              <a:rPr lang="en-US" sz="2400" dirty="0" smtClean="0"/>
              <a:t> </a:t>
            </a:r>
            <a:r>
              <a:rPr lang="en-US" sz="2400" dirty="0" err="1" smtClean="0"/>
              <a:t>otro</a:t>
            </a:r>
            <a:r>
              <a:rPr lang="en-US" sz="2400" dirty="0" smtClean="0"/>
              <a:t> </a:t>
            </a:r>
            <a:r>
              <a:rPr lang="en-US" sz="2400" dirty="0" err="1" smtClean="0"/>
              <a:t>comentario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4/29/2015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9920" y="2375648"/>
            <a:ext cx="6980882" cy="463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Raytheon 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aytheon Standard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44450" rIns="90487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Tx/>
          <a:buChar char="•"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44450" rIns="90487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Tx/>
          <a:buChar char="•"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ytheon Standard 1">
        <a:dk1>
          <a:srgbClr val="000000"/>
        </a:dk1>
        <a:lt1>
          <a:srgbClr val="FFFFFF"/>
        </a:lt1>
        <a:dk2>
          <a:srgbClr val="000066"/>
        </a:dk2>
        <a:lt2>
          <a:srgbClr val="666666"/>
        </a:lt2>
        <a:accent1>
          <a:srgbClr val="0080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B98A00"/>
        </a:accent6>
        <a:hlink>
          <a:srgbClr val="336699"/>
        </a:hlink>
        <a:folHlink>
          <a:srgbClr val="6600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Data Entry</Template>
  <TotalTime>1790</TotalTime>
  <Words>1127</Words>
  <Application>Microsoft Office PowerPoint</Application>
  <PresentationFormat>Presentación en pantalla (4:3)</PresentationFormat>
  <Paragraphs>143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Raytheon Standard</vt:lpstr>
      <vt:lpstr>GLOBE Introducción al Ingreso de datos y a Establecer su Sitio de ingreso de datos</vt:lpstr>
      <vt:lpstr>Introducción</vt:lpstr>
      <vt:lpstr>¿Por qué ingresar datos?</vt:lpstr>
      <vt:lpstr>¿Por qué ingresar datos?</vt:lpstr>
      <vt:lpstr>¿Cómo comenzar – qué necesito?</vt:lpstr>
      <vt:lpstr>Accesar al sistema de ingreso de datos </vt:lpstr>
      <vt:lpstr>Diapositiva 7</vt:lpstr>
      <vt:lpstr>Ingreso de datos – Página de inicio</vt:lpstr>
      <vt:lpstr>Crear un Sitio – Parte 1 – Información de Sitio</vt:lpstr>
      <vt:lpstr>Crear un Sitio – Parte 2 – Detalles para el Tipo de sitio</vt:lpstr>
      <vt:lpstr>Ejemplo –  Establecer un Sitio de Atmósfera</vt:lpstr>
      <vt:lpstr>Agregar fotos a su definición de sitio</vt:lpstr>
      <vt:lpstr>Verifique su Sitio </vt:lpstr>
      <vt:lpstr>Su turno – Crear un Sitio</vt:lpstr>
      <vt:lpstr>Prueba – ¿qué hace usted si le sucede esto?</vt:lpstr>
      <vt:lpstr>Prueba - Respuestas</vt:lpstr>
      <vt:lpstr>Próximos Pasos</vt:lpstr>
    </vt:vector>
  </TitlesOfParts>
  <Company>Raytheon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Event Name</dc:subject>
  <dc:creator>David Overoye</dc:creator>
  <cp:keywords>Raytheon</cp:keywords>
  <dc:description>Template: Mark Johnson, Silver Fox Productions
Formatting:
Event Date:
Event Location:
Audience Type: Internal</dc:description>
  <cp:lastModifiedBy>andrea.ventoso</cp:lastModifiedBy>
  <cp:revision>237</cp:revision>
  <dcterms:created xsi:type="dcterms:W3CDTF">2014-05-03T06:05:32Z</dcterms:created>
  <dcterms:modified xsi:type="dcterms:W3CDTF">2015-04-29T19:27:32Z</dcterms:modified>
</cp:coreProperties>
</file>