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4"/>
  </p:notesMasterIdLst>
  <p:handoutMasterIdLst>
    <p:handoutMasterId r:id="rId15"/>
  </p:handoutMasterIdLst>
  <p:sldIdLst>
    <p:sldId id="286" r:id="rId2"/>
    <p:sldId id="287" r:id="rId3"/>
    <p:sldId id="274" r:id="rId4"/>
    <p:sldId id="271" r:id="rId5"/>
    <p:sldId id="288" r:id="rId6"/>
    <p:sldId id="275" r:id="rId7"/>
    <p:sldId id="289" r:id="rId8"/>
    <p:sldId id="290" r:id="rId9"/>
    <p:sldId id="276" r:id="rId10"/>
    <p:sldId id="294" r:id="rId11"/>
    <p:sldId id="291" r:id="rId12"/>
    <p:sldId id="29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-1284" y="-84"/>
      </p:cViewPr>
      <p:guideLst>
        <p:guide orient="horz" pos="1259"/>
        <p:guide orient="horz" pos="2182"/>
        <p:guide orient="horz" pos="605"/>
        <p:guide orient="horz" pos="655"/>
        <p:guide orient="horz" pos="4239"/>
        <p:guide orient="horz" pos="4055"/>
        <p:guide pos="2880"/>
        <p:guide pos="5617"/>
        <p:guide pos="3238"/>
        <p:guide pos="149"/>
        <p:guide pos="470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-3222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>
                <a:latin typeface="Arial" pitchFamily="34" charset="0"/>
              </a:rPr>
              <a:t>Raytheon</a:t>
            </a:r>
            <a:endParaRPr lang="en-US" dirty="0">
              <a:latin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104DB-5A84-4417-9505-9949D8449EC3}" type="datetimeFigureOut">
              <a:rPr lang="en-US" smtClean="0">
                <a:latin typeface="Arial" pitchFamily="34" charset="0"/>
              </a:rPr>
              <a:pPr/>
              <a:t>4/24/2015</a:t>
            </a:fld>
            <a:endParaRPr lang="en-US" dirty="0"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DAC55-62D0-4EAE-A230-0CCA3BD4BC39}" type="slidenum">
              <a:rPr lang="en-US" smtClean="0">
                <a:latin typeface="Arial" pitchFamily="34" charset="0"/>
              </a:rPr>
              <a:pPr/>
              <a:t>‹Nº›</a:t>
            </a:fld>
            <a:endParaRPr lang="en-US" dirty="0"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r>
              <a:rPr lang="en-US" dirty="0" smtClean="0"/>
              <a:t>Raytheon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FC1312E8-DAE4-4DB4-9959-6EFE043C5908}" type="datetimeFigureOut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B0D02AC4-1C81-4AB4-8D73-92191CCF549E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542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16350"/>
            <a:ext cx="7475538" cy="1752600"/>
          </a:xfrm>
        </p:spPr>
        <p:txBody>
          <a:bodyPr/>
          <a:lstStyle>
            <a:lvl1pPr marL="0" indent="0">
              <a:lnSpc>
                <a:spcPct val="95000"/>
              </a:lnSpc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581150"/>
            <a:ext cx="7772400" cy="1738313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9050" y="76200"/>
            <a:ext cx="1276350" cy="254000"/>
          </a:xfrm>
          <a:prstGeom prst="rect">
            <a:avLst/>
          </a:prstGeom>
          <a:noFill/>
          <a:ln w="12700" cap="sq" algn="ctr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6" name="Picture 5" descr="GLOBE-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6172200"/>
            <a:ext cx="3429000" cy="532324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19063"/>
            <a:ext cx="2133600" cy="6027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19063"/>
            <a:ext cx="6248400" cy="6027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9063"/>
            <a:ext cx="8534400" cy="86677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04800" y="1371600"/>
            <a:ext cx="8534400" cy="4775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923213" y="6624638"/>
            <a:ext cx="941387" cy="185737"/>
          </a:xfrm>
        </p:spPr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4267200" y="6477000"/>
            <a:ext cx="685800" cy="227013"/>
          </a:xfrm>
        </p:spPr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1752600" cy="182563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ernate 1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ernate 2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Tit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1069974" y="3937000"/>
            <a:ext cx="7832726" cy="2057400"/>
          </a:xfrm>
          <a:noFill/>
          <a:ln w="9525"/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Subtitle</a:t>
            </a:r>
          </a:p>
        </p:txBody>
      </p:sp>
      <p:sp>
        <p:nvSpPr>
          <p:cNvPr id="29" name="Title 1"/>
          <p:cNvSpPr>
            <a:spLocks noGrp="1"/>
          </p:cNvSpPr>
          <p:nvPr>
            <p:ph type="ctrTitle"/>
          </p:nvPr>
        </p:nvSpPr>
        <p:spPr>
          <a:xfrm>
            <a:off x="1065213" y="2119313"/>
            <a:ext cx="7837487" cy="132715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9100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9100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620389F-DE1D-44C7-B37E-89BCC2F680BE}" type="datetime1">
              <a:rPr lang="en-US" smtClean="0"/>
              <a:pPr/>
              <a:t>4/24/2015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534400" cy="4775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0" y="1035050"/>
            <a:ext cx="9137650" cy="0"/>
          </a:xfrm>
          <a:prstGeom prst="line">
            <a:avLst/>
          </a:prstGeom>
          <a:noFill/>
          <a:ln w="12700">
            <a:solidFill>
              <a:srgbClr val="FF3D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19063"/>
            <a:ext cx="8534400" cy="866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</a:t>
            </a:r>
            <a:br>
              <a:rPr lang="en-US" smtClean="0"/>
            </a:br>
            <a:r>
              <a:rPr lang="en-US" smtClean="0"/>
              <a:t>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3213" y="6624638"/>
            <a:ext cx="941387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FontTx/>
              <a:buNone/>
              <a:defRPr sz="1000" b="0"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267200" y="6477000"/>
            <a:ext cx="685800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buClrTx/>
              <a:buFontTx/>
              <a:buNone/>
              <a:defRPr sz="1000" b="0"/>
            </a:lvl1pPr>
          </a:lstStyle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" y="6629400"/>
            <a:ext cx="17526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buClrTx/>
              <a:buFontTx/>
              <a:buNone/>
              <a:defRPr sz="1000" b="0"/>
            </a:lvl1pPr>
          </a:lstStyle>
          <a:p>
            <a:endParaRPr lang="en-US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639050" y="76200"/>
            <a:ext cx="1276350" cy="254000"/>
          </a:xfrm>
          <a:prstGeom prst="rect">
            <a:avLst/>
          </a:prstGeom>
          <a:noFill/>
          <a:ln w="12700" cap="sq" algn="ctr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10" name="Picture 9" descr="GLOBE-logo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28600" y="6172200"/>
            <a:ext cx="3429000" cy="5323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60" r:id="rId13"/>
    <p:sldLayoutId id="2147483662" r:id="rId14"/>
    <p:sldLayoutId id="2147483661" r:id="rId15"/>
  </p:sldLayoutIdLst>
  <p:transition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9pPr>
    </p:titleStyle>
    <p:bodyStyle>
      <a:lvl1pPr marL="234950" indent="-2349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517525" indent="-2809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b="1">
          <a:solidFill>
            <a:schemeClr val="tx1"/>
          </a:solidFill>
          <a:latin typeface="+mn-lt"/>
        </a:defRPr>
      </a:lvl2pPr>
      <a:lvl3pPr marL="781050" indent="-254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25000"/>
        <a:buFont typeface="Arial" charset="0"/>
        <a:buChar char="&gt;"/>
        <a:defRPr sz="1600" b="1">
          <a:solidFill>
            <a:schemeClr val="tx1"/>
          </a:solidFill>
          <a:latin typeface="+mn-lt"/>
        </a:defRPr>
      </a:lvl3pPr>
      <a:lvl4pPr marL="1077913" indent="-2952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593" y="1877060"/>
            <a:ext cx="7772400" cy="1362075"/>
          </a:xfrm>
        </p:spPr>
        <p:txBody>
          <a:bodyPr/>
          <a:lstStyle/>
          <a:p>
            <a:r>
              <a:rPr lang="en-US" cap="none" dirty="0" smtClean="0">
                <a:latin typeface="+mn-lt"/>
              </a:rPr>
              <a:t>GLOBE</a:t>
            </a:r>
            <a:br>
              <a:rPr lang="en-US" cap="none" dirty="0" smtClean="0">
                <a:latin typeface="+mn-lt"/>
              </a:rPr>
            </a:br>
            <a:r>
              <a:rPr lang="en-US" cap="none" dirty="0" err="1" smtClean="0">
                <a:latin typeface="+mn-lt"/>
              </a:rPr>
              <a:t>Ingresar</a:t>
            </a:r>
            <a:r>
              <a:rPr lang="en-US" cap="none" dirty="0" smtClean="0">
                <a:latin typeface="+mn-lt"/>
              </a:rPr>
              <a:t> </a:t>
            </a:r>
            <a:r>
              <a:rPr lang="en-US" cap="none" dirty="0" err="1" smtClean="0">
                <a:latin typeface="+mn-lt"/>
              </a:rPr>
              <a:t>datos</a:t>
            </a:r>
            <a:r>
              <a:rPr lang="en-US" cap="none" dirty="0" smtClean="0">
                <a:latin typeface="+mn-lt"/>
              </a:rPr>
              <a:t> de </a:t>
            </a:r>
            <a:r>
              <a:rPr lang="en-US" cap="none" dirty="0" err="1" smtClean="0">
                <a:latin typeface="+mn-lt"/>
              </a:rPr>
              <a:t>mediciones</a:t>
            </a:r>
            <a:r>
              <a:rPr lang="en-US" cap="none" dirty="0" smtClean="0">
                <a:latin typeface="+mn-lt"/>
              </a:rPr>
              <a:t> a </a:t>
            </a:r>
            <a:r>
              <a:rPr lang="en-US" cap="none" dirty="0" err="1" smtClean="0">
                <a:latin typeface="+mn-lt"/>
              </a:rPr>
              <a:t>su</a:t>
            </a:r>
            <a:r>
              <a:rPr lang="en-US" cap="none" dirty="0" smtClean="0">
                <a:latin typeface="+mn-lt"/>
              </a:rPr>
              <a:t> </a:t>
            </a:r>
            <a:r>
              <a:rPr lang="en-US" cap="none" dirty="0" err="1" smtClean="0">
                <a:latin typeface="+mn-lt"/>
              </a:rPr>
              <a:t>Sitio</a:t>
            </a:r>
            <a:r>
              <a:rPr lang="en-US" cap="none" dirty="0" smtClean="0">
                <a:latin typeface="+mn-lt"/>
              </a:rPr>
              <a:t> </a:t>
            </a:r>
            <a:endParaRPr lang="en-US" cap="none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073" y="4354513"/>
            <a:ext cx="7772400" cy="1500187"/>
          </a:xfrm>
        </p:spPr>
        <p:txBody>
          <a:bodyPr/>
          <a:lstStyle/>
          <a:p>
            <a:pPr algn="r"/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endParaRPr lang="en-US" dirty="0" smtClean="0"/>
          </a:p>
          <a:p>
            <a:pPr algn="r"/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o </a:t>
            </a:r>
            <a:r>
              <a:rPr lang="en-US" dirty="0" err="1" smtClean="0"/>
              <a:t>borrar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Prueba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/>
              <a:t>¿</a:t>
            </a:r>
            <a:r>
              <a:rPr lang="en-US" dirty="0" err="1" smtClean="0"/>
              <a:t>Puedo</a:t>
            </a:r>
            <a:r>
              <a:rPr lang="en-US" dirty="0" smtClean="0"/>
              <a:t> </a:t>
            </a:r>
            <a:r>
              <a:rPr lang="en-US" dirty="0" err="1" smtClean="0"/>
              <a:t>cambiar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medición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envié</a:t>
            </a:r>
            <a:r>
              <a:rPr lang="en-US" dirty="0" smtClean="0"/>
              <a:t>?</a:t>
            </a:r>
            <a:endParaRPr lang="en-US" dirty="0" smtClean="0"/>
          </a:p>
          <a:p>
            <a:pPr marL="457200" indent="-457200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/>
              <a:t>¿</a:t>
            </a:r>
            <a:r>
              <a:rPr lang="en-US" dirty="0" err="1" smtClean="0"/>
              <a:t>Puedo</a:t>
            </a:r>
            <a:r>
              <a:rPr lang="en-US" dirty="0" smtClean="0"/>
              <a:t> </a:t>
            </a:r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mediciones</a:t>
            </a:r>
            <a:r>
              <a:rPr lang="en-US" dirty="0" smtClean="0"/>
              <a:t> de </a:t>
            </a:r>
            <a:r>
              <a:rPr lang="en-US" dirty="0" err="1" smtClean="0"/>
              <a:t>temperatura</a:t>
            </a:r>
            <a:r>
              <a:rPr lang="en-US" dirty="0" smtClean="0"/>
              <a:t> de </a:t>
            </a:r>
            <a:r>
              <a:rPr lang="en-US" dirty="0" err="1" smtClean="0"/>
              <a:t>suelo</a:t>
            </a:r>
            <a:r>
              <a:rPr lang="en-US" dirty="0" smtClean="0"/>
              <a:t> con mi </a:t>
            </a:r>
            <a:r>
              <a:rPr lang="en-US" dirty="0" err="1" smtClean="0"/>
              <a:t>sitio</a:t>
            </a:r>
            <a:r>
              <a:rPr lang="en-US" dirty="0" smtClean="0"/>
              <a:t> de </a:t>
            </a:r>
            <a:r>
              <a:rPr lang="en-US" dirty="0" err="1" smtClean="0"/>
              <a:t>Atmósfera</a:t>
            </a:r>
            <a:r>
              <a:rPr lang="en-US" dirty="0" smtClean="0"/>
              <a:t>?</a:t>
            </a:r>
            <a:endParaRPr lang="en-US" dirty="0" smtClean="0"/>
          </a:p>
          <a:p>
            <a:pPr marL="457200" indent="-457200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/>
              <a:t>¿</a:t>
            </a:r>
            <a:r>
              <a:rPr lang="en-US" dirty="0" err="1" smtClean="0"/>
              <a:t>Puedo</a:t>
            </a:r>
            <a:r>
              <a:rPr lang="en-US" dirty="0" smtClean="0"/>
              <a:t> </a:t>
            </a:r>
            <a:r>
              <a:rPr lang="en-US" dirty="0" err="1" smtClean="0"/>
              <a:t>borrar</a:t>
            </a:r>
            <a:r>
              <a:rPr lang="en-US" dirty="0" smtClean="0"/>
              <a:t> mi </a:t>
            </a:r>
            <a:r>
              <a:rPr lang="en-US" dirty="0" err="1" smtClean="0"/>
              <a:t>sitio</a:t>
            </a:r>
            <a:r>
              <a:rPr lang="en-US" dirty="0" smtClean="0"/>
              <a:t>?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Prueba</a:t>
            </a:r>
            <a:r>
              <a:rPr lang="en-US" dirty="0" smtClean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Respuestas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dirty="0" smtClean="0"/>
              <a:t>¿</a:t>
            </a:r>
            <a:r>
              <a:rPr lang="en-US" dirty="0" err="1" smtClean="0"/>
              <a:t>Puedo</a:t>
            </a:r>
            <a:r>
              <a:rPr lang="en-US" dirty="0" smtClean="0"/>
              <a:t> </a:t>
            </a:r>
            <a:r>
              <a:rPr lang="en-US" dirty="0" err="1" smtClean="0"/>
              <a:t>cambiar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medición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envié</a:t>
            </a:r>
            <a:r>
              <a:rPr lang="en-US" dirty="0" smtClean="0"/>
              <a:t>?</a:t>
            </a:r>
          </a:p>
          <a:p>
            <a:pPr marL="457200" indent="-457200"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Sí</a:t>
            </a:r>
            <a:r>
              <a:rPr lang="en-US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o </a:t>
            </a:r>
            <a:r>
              <a:rPr lang="en-US" dirty="0" err="1" smtClean="0"/>
              <a:t>borrar</a:t>
            </a:r>
            <a:r>
              <a:rPr lang="en-US" dirty="0" smtClean="0"/>
              <a:t> </a:t>
            </a:r>
            <a:r>
              <a:rPr lang="en-US" dirty="0" err="1" smtClean="0"/>
              <a:t>mediciones</a:t>
            </a:r>
            <a:r>
              <a:rPr lang="en-US" dirty="0" smtClean="0"/>
              <a:t> </a:t>
            </a:r>
            <a:r>
              <a:rPr lang="en-US" dirty="0" err="1" smtClean="0"/>
              <a:t>previas</a:t>
            </a:r>
            <a:r>
              <a:rPr lang="en-US" dirty="0" smtClean="0"/>
              <a:t>. </a:t>
            </a:r>
            <a:endParaRPr lang="en-US" dirty="0" smtClean="0"/>
          </a:p>
          <a:p>
            <a:pPr marL="457200" indent="-457200">
              <a:lnSpc>
                <a:spcPct val="150000"/>
              </a:lnSpc>
              <a:buNone/>
            </a:pPr>
            <a:r>
              <a:rPr lang="en-US" sz="2800" dirty="0" smtClean="0"/>
              <a:t>2) </a:t>
            </a:r>
            <a:r>
              <a:rPr lang="en-US" dirty="0" smtClean="0"/>
              <a:t>¿</a:t>
            </a:r>
            <a:r>
              <a:rPr lang="en-US" dirty="0" err="1" smtClean="0"/>
              <a:t>Puedo</a:t>
            </a:r>
            <a:r>
              <a:rPr lang="en-US" dirty="0" smtClean="0"/>
              <a:t> </a:t>
            </a:r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mediciones</a:t>
            </a:r>
            <a:r>
              <a:rPr lang="en-US" dirty="0" smtClean="0"/>
              <a:t> de </a:t>
            </a:r>
            <a:r>
              <a:rPr lang="en-US" dirty="0" err="1" smtClean="0"/>
              <a:t>temperatura</a:t>
            </a:r>
            <a:r>
              <a:rPr lang="en-US" dirty="0" smtClean="0"/>
              <a:t> de </a:t>
            </a:r>
            <a:r>
              <a:rPr lang="en-US" dirty="0" err="1" smtClean="0"/>
              <a:t>suelo</a:t>
            </a:r>
            <a:r>
              <a:rPr lang="en-US" dirty="0" smtClean="0"/>
              <a:t> con mi </a:t>
            </a:r>
            <a:r>
              <a:rPr lang="en-US" dirty="0" err="1" smtClean="0"/>
              <a:t>sitio</a:t>
            </a:r>
            <a:r>
              <a:rPr lang="en-US" dirty="0" smtClean="0"/>
              <a:t> de </a:t>
            </a:r>
            <a:r>
              <a:rPr lang="en-US" dirty="0" err="1" smtClean="0"/>
              <a:t>Atmósfera</a:t>
            </a:r>
            <a:r>
              <a:rPr lang="en-US" dirty="0" smtClean="0"/>
              <a:t>?</a:t>
            </a:r>
          </a:p>
          <a:p>
            <a:pPr marL="457200" indent="-457200">
              <a:lnSpc>
                <a:spcPct val="150000"/>
              </a:lnSpc>
              <a:buNone/>
            </a:pPr>
            <a:r>
              <a:rPr lang="en-US" dirty="0" smtClean="0"/>
              <a:t>	No </a:t>
            </a:r>
            <a:r>
              <a:rPr lang="en-US" dirty="0" smtClean="0"/>
              <a:t>– </a:t>
            </a:r>
            <a:r>
              <a:rPr lang="en-US" dirty="0" err="1" smtClean="0"/>
              <a:t>sólo</a:t>
            </a:r>
            <a:r>
              <a:rPr lang="en-US" dirty="0" smtClean="0"/>
              <a:t>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mediciones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protocolos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corresponden</a:t>
            </a:r>
            <a:r>
              <a:rPr lang="en-US" dirty="0" smtClean="0"/>
              <a:t> al </a:t>
            </a:r>
            <a:r>
              <a:rPr lang="en-US" dirty="0" err="1" smtClean="0"/>
              <a:t>tipo</a:t>
            </a:r>
            <a:r>
              <a:rPr lang="en-US" dirty="0" smtClean="0"/>
              <a:t> de </a:t>
            </a:r>
            <a:r>
              <a:rPr lang="en-US" dirty="0" err="1" smtClean="0"/>
              <a:t>sitio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creó</a:t>
            </a:r>
            <a:r>
              <a:rPr lang="en-US" dirty="0" smtClean="0"/>
              <a:t>.</a:t>
            </a:r>
            <a:endParaRPr lang="en-US" dirty="0" smtClean="0"/>
          </a:p>
          <a:p>
            <a:pPr marL="457200" indent="-457200">
              <a:lnSpc>
                <a:spcPct val="150000"/>
              </a:lnSpc>
              <a:buNone/>
            </a:pPr>
            <a:r>
              <a:rPr lang="en-US" sz="2800" dirty="0" smtClean="0"/>
              <a:t>3) </a:t>
            </a:r>
            <a:r>
              <a:rPr lang="en-US" dirty="0" smtClean="0"/>
              <a:t>	</a:t>
            </a:r>
            <a:r>
              <a:rPr lang="en-US" dirty="0" smtClean="0"/>
              <a:t>¿</a:t>
            </a:r>
            <a:r>
              <a:rPr lang="en-US" dirty="0" err="1" smtClean="0"/>
              <a:t>Puedo</a:t>
            </a:r>
            <a:r>
              <a:rPr lang="en-US" dirty="0" smtClean="0"/>
              <a:t> </a:t>
            </a:r>
            <a:r>
              <a:rPr lang="en-US" dirty="0" err="1" smtClean="0"/>
              <a:t>borrar</a:t>
            </a:r>
            <a:r>
              <a:rPr lang="en-US" dirty="0" smtClean="0"/>
              <a:t> mi </a:t>
            </a:r>
            <a:r>
              <a:rPr lang="en-US" dirty="0" err="1" smtClean="0"/>
              <a:t>sitio</a:t>
            </a:r>
            <a:r>
              <a:rPr lang="en-US" dirty="0" smtClean="0"/>
              <a:t>?</a:t>
            </a:r>
          </a:p>
          <a:p>
            <a:pPr marL="457200" indent="-457200"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Sólo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no hay </a:t>
            </a:r>
            <a:r>
              <a:rPr lang="en-US" dirty="0" err="1" smtClean="0"/>
              <a:t>datos</a:t>
            </a:r>
            <a:r>
              <a:rPr lang="en-US" dirty="0" smtClean="0"/>
              <a:t> </a:t>
            </a:r>
            <a:r>
              <a:rPr lang="en-US" dirty="0" err="1" smtClean="0"/>
              <a:t>asociados</a:t>
            </a:r>
            <a:r>
              <a:rPr lang="en-US" dirty="0" smtClean="0"/>
              <a:t> con el </a:t>
            </a:r>
            <a:r>
              <a:rPr lang="en-US" dirty="0" err="1" smtClean="0"/>
              <a:t>sitio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Próximos</a:t>
            </a:r>
            <a:r>
              <a:rPr lang="en-US" dirty="0" smtClean="0"/>
              <a:t> </a:t>
            </a:r>
            <a:r>
              <a:rPr lang="en-US" dirty="0" err="1" smtClean="0"/>
              <a:t>Pasos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Felicitaciones</a:t>
            </a:r>
            <a:r>
              <a:rPr lang="en-US" sz="2400" dirty="0" smtClean="0"/>
              <a:t> – </a:t>
            </a:r>
            <a:r>
              <a:rPr lang="en-US" sz="2400" dirty="0" err="1" smtClean="0"/>
              <a:t>usted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</a:t>
            </a:r>
            <a:r>
              <a:rPr lang="en-US" sz="2400" dirty="0" err="1" smtClean="0"/>
              <a:t>debería</a:t>
            </a:r>
            <a:r>
              <a:rPr lang="en-US" sz="2400" dirty="0" smtClean="0"/>
              <a:t> </a:t>
            </a:r>
            <a:r>
              <a:rPr lang="en-US" sz="2400" dirty="0" err="1" smtClean="0"/>
              <a:t>haber</a:t>
            </a:r>
            <a:r>
              <a:rPr lang="en-US" sz="2400" dirty="0" smtClean="0"/>
              <a:t>:</a:t>
            </a:r>
            <a:endParaRPr lang="en-US" sz="2400" dirty="0" smtClean="0"/>
          </a:p>
          <a:p>
            <a:pPr lvl="1"/>
            <a:r>
              <a:rPr lang="en-US" sz="2200" dirty="0" err="1" smtClean="0"/>
              <a:t>ingresado</a:t>
            </a:r>
            <a:r>
              <a:rPr lang="en-US" sz="2200" dirty="0" smtClean="0"/>
              <a:t> </a:t>
            </a:r>
            <a:r>
              <a:rPr lang="en-US" sz="2200" dirty="0" err="1" smtClean="0"/>
              <a:t>datos</a:t>
            </a:r>
            <a:endParaRPr lang="en-US" sz="2200" dirty="0" smtClean="0"/>
          </a:p>
          <a:p>
            <a:pPr lvl="1"/>
            <a:r>
              <a:rPr lang="en-US" sz="2200" dirty="0" err="1" smtClean="0"/>
              <a:t>editado</a:t>
            </a:r>
            <a:r>
              <a:rPr lang="en-US" sz="2200" dirty="0" smtClean="0"/>
              <a:t> </a:t>
            </a:r>
            <a:r>
              <a:rPr lang="en-US" sz="2200" dirty="0" err="1" smtClean="0"/>
              <a:t>datos</a:t>
            </a:r>
            <a:endParaRPr lang="en-US" sz="2200" dirty="0" smtClean="0"/>
          </a:p>
          <a:p>
            <a:pPr lvl="1"/>
            <a:r>
              <a:rPr lang="en-US" sz="2200" dirty="0" err="1" smtClean="0"/>
              <a:t>Añadido</a:t>
            </a:r>
            <a:r>
              <a:rPr lang="en-US" sz="2200" dirty="0" smtClean="0"/>
              <a:t> a </a:t>
            </a:r>
            <a:r>
              <a:rPr lang="en-US" sz="2200" dirty="0" err="1" smtClean="0"/>
              <a:t>Favoritos</a:t>
            </a:r>
            <a:r>
              <a:rPr lang="en-US" sz="2200" dirty="0" smtClean="0"/>
              <a:t> un </a:t>
            </a:r>
            <a:r>
              <a:rPr lang="en-US" sz="2200" dirty="0" err="1" smtClean="0"/>
              <a:t>formulario</a:t>
            </a:r>
            <a:r>
              <a:rPr lang="en-US" sz="2200" dirty="0" smtClean="0"/>
              <a:t> de </a:t>
            </a:r>
            <a:r>
              <a:rPr lang="en-US" sz="2200" dirty="0" err="1" smtClean="0"/>
              <a:t>datos</a:t>
            </a:r>
            <a:r>
              <a:rPr lang="en-US" sz="2200" dirty="0" smtClean="0"/>
              <a:t> </a:t>
            </a:r>
            <a:r>
              <a:rPr lang="en-US" sz="2200" dirty="0" err="1" smtClean="0"/>
              <a:t>para</a:t>
            </a:r>
            <a:r>
              <a:rPr lang="en-US" sz="2200" dirty="0" smtClean="0"/>
              <a:t> </a:t>
            </a:r>
            <a:r>
              <a:rPr lang="en-US" sz="2200" dirty="0" err="1" smtClean="0"/>
              <a:t>facilitar</a:t>
            </a:r>
            <a:r>
              <a:rPr lang="en-US" sz="2200" dirty="0" smtClean="0"/>
              <a:t> el </a:t>
            </a:r>
            <a:r>
              <a:rPr lang="en-US" sz="2200" dirty="0" err="1" smtClean="0"/>
              <a:t>ingreso</a:t>
            </a:r>
            <a:r>
              <a:rPr lang="en-US" sz="2200" dirty="0" smtClean="0"/>
              <a:t> de </a:t>
            </a:r>
            <a:r>
              <a:rPr lang="en-US" sz="2200" dirty="0" err="1" smtClean="0"/>
              <a:t>datos</a:t>
            </a:r>
            <a:endParaRPr lang="en-US" sz="2200" dirty="0" smtClean="0"/>
          </a:p>
          <a:p>
            <a:r>
              <a:rPr lang="en-US" sz="2400" dirty="0" err="1" smtClean="0"/>
              <a:t>Ahora</a:t>
            </a:r>
            <a:r>
              <a:rPr lang="en-US" sz="2400" dirty="0" smtClean="0"/>
              <a:t> </a:t>
            </a:r>
            <a:r>
              <a:rPr lang="en-US" sz="2400" dirty="0" err="1" smtClean="0"/>
              <a:t>usted</a:t>
            </a:r>
            <a:r>
              <a:rPr lang="en-US" sz="2400" dirty="0" smtClean="0"/>
              <a:t> </a:t>
            </a:r>
            <a:r>
              <a:rPr lang="en-US" sz="2400" dirty="0" err="1" smtClean="0"/>
              <a:t>puede</a:t>
            </a:r>
            <a:endParaRPr lang="en-US" sz="2200" dirty="0" smtClean="0"/>
          </a:p>
          <a:p>
            <a:pPr lvl="1"/>
            <a:r>
              <a:rPr lang="en-US" sz="2200" dirty="0" err="1" smtClean="0"/>
              <a:t>continuar</a:t>
            </a:r>
            <a:r>
              <a:rPr lang="en-US" sz="2200" dirty="0" smtClean="0"/>
              <a:t> a la Parte 3</a:t>
            </a:r>
            <a:r>
              <a:rPr lang="en-US" sz="2200" dirty="0" smtClean="0"/>
              <a:t> </a:t>
            </a:r>
            <a:r>
              <a:rPr lang="en-US" sz="2200" dirty="0" smtClean="0"/>
              <a:t>– </a:t>
            </a:r>
            <a:r>
              <a:rPr lang="en-US" sz="2200" dirty="0" err="1" smtClean="0"/>
              <a:t>Visualizar</a:t>
            </a:r>
            <a:r>
              <a:rPr lang="en-US" sz="2200" dirty="0" smtClean="0"/>
              <a:t> y </a:t>
            </a:r>
            <a:r>
              <a:rPr lang="en-US" sz="2200" dirty="0" err="1" smtClean="0"/>
              <a:t>Recuperar</a:t>
            </a:r>
            <a:r>
              <a:rPr lang="en-US" sz="2200" dirty="0" smtClean="0"/>
              <a:t> </a:t>
            </a:r>
            <a:r>
              <a:rPr lang="en-US" sz="2200" dirty="0" err="1" smtClean="0"/>
              <a:t>Datos</a:t>
            </a:r>
            <a:endParaRPr lang="en-US" sz="2200" dirty="0" smtClean="0"/>
          </a:p>
          <a:p>
            <a:pPr lvl="1"/>
            <a:r>
              <a:rPr lang="en-US" sz="2200" dirty="0" err="1" smtClean="0"/>
              <a:t>c</a:t>
            </a:r>
            <a:r>
              <a:rPr lang="en-US" sz="2200" dirty="0" err="1" smtClean="0"/>
              <a:t>onsiderar</a:t>
            </a:r>
            <a:r>
              <a:rPr lang="en-US" sz="2200" dirty="0" smtClean="0"/>
              <a:t> </a:t>
            </a:r>
            <a:r>
              <a:rPr lang="en-US" sz="2200" dirty="0" err="1" smtClean="0"/>
              <a:t>comenzar</a:t>
            </a:r>
            <a:r>
              <a:rPr lang="en-US" sz="2200" dirty="0" smtClean="0"/>
              <a:t> a </a:t>
            </a:r>
            <a:r>
              <a:rPr lang="en-US" sz="2200" dirty="0" err="1" smtClean="0"/>
              <a:t>ingresar</a:t>
            </a:r>
            <a:r>
              <a:rPr lang="en-US" sz="2200" dirty="0" smtClean="0"/>
              <a:t> </a:t>
            </a:r>
            <a:r>
              <a:rPr lang="en-US" sz="2200" dirty="0" err="1" smtClean="0"/>
              <a:t>datos</a:t>
            </a:r>
            <a:r>
              <a:rPr lang="en-US" sz="2200" dirty="0" smtClean="0"/>
              <a:t> en el </a:t>
            </a:r>
            <a:r>
              <a:rPr lang="en-US" sz="2200" dirty="0" err="1" smtClean="0"/>
              <a:t>sistema</a:t>
            </a:r>
            <a:r>
              <a:rPr lang="en-US" sz="2200" dirty="0" smtClean="0"/>
              <a:t> de </a:t>
            </a:r>
            <a:r>
              <a:rPr lang="en-US" sz="2200" dirty="0" err="1" smtClean="0"/>
              <a:t>producción</a:t>
            </a:r>
            <a:r>
              <a:rPr lang="en-US" sz="2200" dirty="0" smtClean="0"/>
              <a:t> real</a:t>
            </a:r>
            <a:endParaRPr lang="en-US" sz="2200" dirty="0" smtClean="0"/>
          </a:p>
          <a:p>
            <a:pPr lvl="1"/>
            <a:endParaRPr lang="en-US" sz="2200" dirty="0" smtClean="0"/>
          </a:p>
          <a:p>
            <a:pPr algn="ctr">
              <a:buNone/>
            </a:pPr>
            <a:r>
              <a:rPr lang="en-US" sz="2400" dirty="0" err="1" smtClean="0"/>
              <a:t>Preguntas</a:t>
            </a:r>
            <a:r>
              <a:rPr lang="en-US" sz="2400" dirty="0" smtClean="0"/>
              <a:t> – </a:t>
            </a:r>
            <a:r>
              <a:rPr lang="en-US" sz="2400" dirty="0" err="1" smtClean="0"/>
              <a:t>contacte</a:t>
            </a:r>
            <a:r>
              <a:rPr lang="en-US" sz="2400" dirty="0" smtClean="0"/>
              <a:t> al </a:t>
            </a:r>
            <a:r>
              <a:rPr lang="en-US" sz="2400" dirty="0" err="1" smtClean="0"/>
              <a:t>centro</a:t>
            </a:r>
            <a:r>
              <a:rPr lang="en-US" sz="2400" dirty="0" smtClean="0"/>
              <a:t> de </a:t>
            </a:r>
            <a:r>
              <a:rPr lang="en-US" sz="2400" dirty="0" err="1" smtClean="0"/>
              <a:t>ayuda</a:t>
            </a:r>
            <a:r>
              <a:rPr lang="en-US" sz="2400" dirty="0" smtClean="0"/>
              <a:t> de </a:t>
            </a:r>
            <a:r>
              <a:rPr lang="en-US" sz="2400" smtClean="0"/>
              <a:t>GLOBE </a:t>
            </a:r>
            <a:endParaRPr lang="en-US" sz="2400" smtClean="0"/>
          </a:p>
          <a:p>
            <a:pPr algn="ctr">
              <a:buNone/>
            </a:pPr>
            <a:r>
              <a:rPr lang="en-US" sz="2400" smtClean="0"/>
              <a:t>– </a:t>
            </a:r>
            <a:r>
              <a:rPr lang="en-US" sz="2400" dirty="0" smtClean="0"/>
              <a:t>help@globe.gov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Introducción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Usted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</a:t>
            </a:r>
            <a:r>
              <a:rPr lang="en-US" sz="2400" dirty="0" err="1" smtClean="0"/>
              <a:t>debería</a:t>
            </a:r>
            <a:r>
              <a:rPr lang="en-US" sz="2400" dirty="0" smtClean="0"/>
              <a:t> </a:t>
            </a:r>
            <a:r>
              <a:rPr lang="en-US" sz="2400" dirty="0" err="1" smtClean="0"/>
              <a:t>haber</a:t>
            </a:r>
            <a:r>
              <a:rPr lang="en-US" sz="2400" dirty="0" smtClean="0"/>
              <a:t> </a:t>
            </a:r>
            <a:r>
              <a:rPr lang="en-US" sz="2400" dirty="0" err="1" smtClean="0"/>
              <a:t>completado</a:t>
            </a:r>
            <a:r>
              <a:rPr lang="en-US" sz="2400" dirty="0" smtClean="0"/>
              <a:t> la Parte 1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docentes</a:t>
            </a:r>
            <a:r>
              <a:rPr lang="en-US" sz="2400" dirty="0" smtClean="0"/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Creación</a:t>
            </a:r>
            <a:r>
              <a:rPr lang="en-US" sz="2400" dirty="0" smtClean="0"/>
              <a:t> de un </a:t>
            </a:r>
            <a:r>
              <a:rPr lang="en-US" sz="2400" dirty="0" err="1" smtClean="0"/>
              <a:t>Sitio</a:t>
            </a:r>
            <a:r>
              <a:rPr lang="en-US" sz="2400" dirty="0" smtClean="0"/>
              <a:t> de </a:t>
            </a:r>
            <a:r>
              <a:rPr lang="en-US" sz="2400" dirty="0" err="1" smtClean="0"/>
              <a:t>ingreso</a:t>
            </a:r>
            <a:r>
              <a:rPr lang="en-US" sz="2400" dirty="0" smtClean="0"/>
              <a:t> de </a:t>
            </a:r>
            <a:r>
              <a:rPr lang="en-US" sz="2400" dirty="0" err="1" smtClean="0"/>
              <a:t>datos</a:t>
            </a:r>
            <a:endParaRPr lang="en-US" sz="2400" dirty="0" smtClean="0"/>
          </a:p>
          <a:p>
            <a:r>
              <a:rPr lang="en-US" sz="2400" dirty="0" err="1" smtClean="0"/>
              <a:t>Continuaremos</a:t>
            </a:r>
            <a:r>
              <a:rPr lang="en-US" sz="2400" dirty="0" smtClean="0"/>
              <a:t> </a:t>
            </a:r>
            <a:r>
              <a:rPr lang="en-US" sz="2400" dirty="0" err="1" smtClean="0"/>
              <a:t>desde</a:t>
            </a:r>
            <a:r>
              <a:rPr lang="en-US" sz="2400" dirty="0" smtClean="0"/>
              <a:t> la Parte </a:t>
            </a:r>
            <a:r>
              <a:rPr lang="en-US" sz="2400" dirty="0" smtClean="0"/>
              <a:t>1 </a:t>
            </a:r>
            <a:r>
              <a:rPr lang="en-US" sz="2400" dirty="0" err="1" smtClean="0"/>
              <a:t>usando</a:t>
            </a:r>
            <a:r>
              <a:rPr lang="en-US" sz="2400" dirty="0" smtClean="0"/>
              <a:t> </a:t>
            </a:r>
            <a:r>
              <a:rPr lang="en-US" sz="2400" dirty="0" smtClean="0"/>
              <a:t>el </a:t>
            </a:r>
            <a:r>
              <a:rPr lang="en-US" sz="2400" dirty="0" err="1" smtClean="0"/>
              <a:t>sitio</a:t>
            </a:r>
            <a:r>
              <a:rPr lang="en-US" sz="2400" dirty="0" smtClean="0"/>
              <a:t> </a:t>
            </a:r>
            <a:r>
              <a:rPr lang="en-US" sz="2400" dirty="0" err="1" smtClean="0"/>
              <a:t>creado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aprender</a:t>
            </a:r>
            <a:r>
              <a:rPr lang="en-US" sz="2400" dirty="0" smtClean="0"/>
              <a:t> </a:t>
            </a:r>
            <a:r>
              <a:rPr lang="en-US" sz="2400" dirty="0" err="1" smtClean="0"/>
              <a:t>cómo</a:t>
            </a:r>
            <a:r>
              <a:rPr lang="en-US" sz="2400" dirty="0" smtClean="0"/>
              <a:t> </a:t>
            </a:r>
            <a:r>
              <a:rPr lang="en-US" sz="2400" dirty="0" err="1" smtClean="0"/>
              <a:t>ingresar</a:t>
            </a:r>
            <a:r>
              <a:rPr lang="en-US" sz="2400" dirty="0" smtClean="0"/>
              <a:t> </a:t>
            </a:r>
            <a:r>
              <a:rPr lang="en-US" sz="2400" dirty="0" err="1" smtClean="0"/>
              <a:t>sus</a:t>
            </a:r>
            <a:r>
              <a:rPr lang="en-US" sz="2400" dirty="0" smtClean="0"/>
              <a:t> </a:t>
            </a:r>
            <a:r>
              <a:rPr lang="en-US" sz="2400" dirty="0" err="1" smtClean="0"/>
              <a:t>datos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r>
              <a:rPr lang="en-US" sz="2400" dirty="0" err="1" smtClean="0"/>
              <a:t>Esta</a:t>
            </a:r>
            <a:r>
              <a:rPr lang="en-US" sz="2400" dirty="0" smtClean="0"/>
              <a:t> </a:t>
            </a:r>
            <a:r>
              <a:rPr lang="en-US" sz="2400" dirty="0" err="1" smtClean="0"/>
              <a:t>presentación</a:t>
            </a:r>
            <a:r>
              <a:rPr lang="en-US" sz="2400" dirty="0" smtClean="0"/>
              <a:t> </a:t>
            </a:r>
            <a:r>
              <a:rPr lang="en-US" sz="2400" dirty="0" err="1" smtClean="0"/>
              <a:t>está</a:t>
            </a:r>
            <a:r>
              <a:rPr lang="en-US" sz="2400" dirty="0" smtClean="0"/>
              <a:t> </a:t>
            </a:r>
            <a:r>
              <a:rPr lang="en-US" sz="2400" dirty="0" err="1" smtClean="0"/>
              <a:t>disponible</a:t>
            </a:r>
            <a:r>
              <a:rPr lang="en-US" sz="2400" dirty="0" smtClean="0"/>
              <a:t> en </a:t>
            </a:r>
            <a:r>
              <a:rPr lang="en-US" sz="2400" dirty="0" err="1" smtClean="0"/>
              <a:t>línea</a:t>
            </a:r>
            <a:r>
              <a:rPr lang="en-US" sz="2400" dirty="0" smtClean="0"/>
              <a:t> </a:t>
            </a:r>
            <a:r>
              <a:rPr lang="en-US" sz="2400" dirty="0" err="1" smtClean="0"/>
              <a:t>como</a:t>
            </a:r>
            <a:r>
              <a:rPr lang="en-US" sz="2400" dirty="0" smtClean="0"/>
              <a:t> </a:t>
            </a:r>
            <a:r>
              <a:rPr lang="en-US" sz="2400" dirty="0" err="1" smtClean="0"/>
              <a:t>también</a:t>
            </a:r>
            <a:r>
              <a:rPr lang="en-US" sz="2400" dirty="0" smtClean="0"/>
              <a:t> un video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guía</a:t>
            </a:r>
            <a:r>
              <a:rPr lang="en-US" sz="2400" dirty="0" smtClean="0"/>
              <a:t> a </a:t>
            </a:r>
            <a:r>
              <a:rPr lang="en-US" sz="2400" dirty="0" err="1" smtClean="0"/>
              <a:t>través</a:t>
            </a:r>
            <a:r>
              <a:rPr lang="en-US" sz="2400" dirty="0" smtClean="0"/>
              <a:t> de los </a:t>
            </a:r>
            <a:r>
              <a:rPr lang="en-US" sz="2400" dirty="0" err="1" smtClean="0"/>
              <a:t>pasos</a:t>
            </a:r>
            <a:endParaRPr lang="en-US" sz="2400" dirty="0" smtClean="0"/>
          </a:p>
          <a:p>
            <a:r>
              <a:rPr lang="en-US" sz="2400" dirty="0" smtClean="0"/>
              <a:t>Hay </a:t>
            </a:r>
            <a:r>
              <a:rPr lang="en-US" sz="2400" dirty="0" err="1" smtClean="0"/>
              <a:t>una</a:t>
            </a:r>
            <a:r>
              <a:rPr lang="en-US" sz="2400" dirty="0" smtClean="0"/>
              <a:t> </a:t>
            </a:r>
            <a:r>
              <a:rPr lang="en-US" sz="2400" dirty="0" err="1" smtClean="0"/>
              <a:t>sección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usted</a:t>
            </a:r>
            <a:r>
              <a:rPr lang="en-US" sz="2400" dirty="0" smtClean="0"/>
              <a:t> </a:t>
            </a:r>
            <a:r>
              <a:rPr lang="en-US" sz="2400" dirty="0" err="1" smtClean="0"/>
              <a:t>pruebe</a:t>
            </a:r>
            <a:r>
              <a:rPr lang="en-US" sz="2400" dirty="0" smtClean="0"/>
              <a:t> </a:t>
            </a:r>
            <a:r>
              <a:rPr lang="en-US" sz="2400" dirty="0" err="1" smtClean="0"/>
              <a:t>cosas</a:t>
            </a:r>
            <a:r>
              <a:rPr lang="en-US" sz="2400" dirty="0" smtClean="0"/>
              <a:t> </a:t>
            </a:r>
            <a:r>
              <a:rPr lang="en-US" sz="2400" dirty="0" err="1" smtClean="0"/>
              <a:t>por</a:t>
            </a:r>
            <a:r>
              <a:rPr lang="en-US" sz="2400" dirty="0" smtClean="0"/>
              <a:t> </a:t>
            </a:r>
            <a:r>
              <a:rPr lang="en-US" sz="2400" dirty="0" err="1" smtClean="0"/>
              <a:t>sí</a:t>
            </a:r>
            <a:r>
              <a:rPr lang="en-US" sz="2400" dirty="0" smtClean="0"/>
              <a:t> </a:t>
            </a:r>
            <a:r>
              <a:rPr lang="en-US" sz="2400" dirty="0" err="1" smtClean="0"/>
              <a:t>mismo</a:t>
            </a:r>
            <a:r>
              <a:rPr lang="en-US" sz="2400" dirty="0" smtClean="0"/>
              <a:t> </a:t>
            </a:r>
            <a:r>
              <a:rPr lang="en-US" sz="2400" dirty="0" err="1" smtClean="0"/>
              <a:t>después</a:t>
            </a:r>
            <a:r>
              <a:rPr lang="en-US" sz="2400" dirty="0" smtClean="0"/>
              <a:t> de la </a:t>
            </a:r>
            <a:r>
              <a:rPr lang="en-US" sz="2400" dirty="0" err="1" smtClean="0"/>
              <a:t>demostración</a:t>
            </a:r>
            <a:r>
              <a:rPr lang="en-US" sz="2400" dirty="0" smtClean="0"/>
              <a:t> y </a:t>
            </a:r>
            <a:r>
              <a:rPr lang="en-US" sz="2400" dirty="0" err="1" smtClean="0"/>
              <a:t>una</a:t>
            </a:r>
            <a:r>
              <a:rPr lang="en-US" sz="2400" dirty="0" smtClean="0"/>
              <a:t> </a:t>
            </a:r>
            <a:r>
              <a:rPr lang="en-US" sz="2400" dirty="0" err="1" smtClean="0"/>
              <a:t>sección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testear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conocimiento</a:t>
            </a:r>
            <a:r>
              <a:rPr lang="en-US" sz="2400" dirty="0" smtClean="0"/>
              <a:t> al final.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err="1" smtClean="0"/>
              <a:t>Preguntas</a:t>
            </a:r>
            <a:r>
              <a:rPr lang="en-US" sz="2400" dirty="0" smtClean="0"/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contacte</a:t>
            </a:r>
            <a:r>
              <a:rPr lang="en-US" sz="2400" dirty="0" smtClean="0"/>
              <a:t> a help@globe.gov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E42FB2E-ABA8-41CA-9C7C-28F5EB525474}" type="datetime1">
              <a:rPr lang="en-US" smtClean="0"/>
              <a:pPr/>
              <a:t>4/24/2015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medición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538" y="1039813"/>
            <a:ext cx="8667750" cy="1801999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smtClean="0"/>
              <a:t>Si </a:t>
            </a:r>
            <a:r>
              <a:rPr lang="en-US" sz="1800" dirty="0" err="1" smtClean="0"/>
              <a:t>usted</a:t>
            </a:r>
            <a:r>
              <a:rPr lang="en-US" sz="1800" dirty="0" smtClean="0"/>
              <a:t> no </a:t>
            </a:r>
            <a:r>
              <a:rPr lang="en-US" sz="1800" dirty="0" err="1" smtClean="0"/>
              <a:t>está</a:t>
            </a:r>
            <a:r>
              <a:rPr lang="en-US" sz="1800" dirty="0" smtClean="0"/>
              <a:t> </a:t>
            </a:r>
            <a:r>
              <a:rPr lang="en-US" sz="1800" dirty="0" err="1" smtClean="0"/>
              <a:t>ahí</a:t>
            </a:r>
            <a:r>
              <a:rPr lang="en-US" sz="1800" dirty="0" smtClean="0"/>
              <a:t> </a:t>
            </a:r>
            <a:r>
              <a:rPr lang="en-US" sz="1800" dirty="0" err="1" smtClean="0"/>
              <a:t>ya</a:t>
            </a:r>
            <a:r>
              <a:rPr lang="en-US" sz="1800" dirty="0" smtClean="0"/>
              <a:t>, </a:t>
            </a:r>
            <a:r>
              <a:rPr lang="en-US" sz="1800" dirty="0" err="1" smtClean="0"/>
              <a:t>seleccione</a:t>
            </a:r>
            <a:r>
              <a:rPr lang="en-US" sz="1800" dirty="0" smtClean="0"/>
              <a:t> “</a:t>
            </a:r>
            <a:r>
              <a:rPr lang="en-US" sz="1800" dirty="0" err="1" smtClean="0"/>
              <a:t>Ingrese</a:t>
            </a:r>
            <a:r>
              <a:rPr lang="en-US" sz="1800" dirty="0" smtClean="0"/>
              <a:t> </a:t>
            </a:r>
            <a:r>
              <a:rPr lang="en-US" sz="1800" dirty="0" err="1" smtClean="0"/>
              <a:t>datos</a:t>
            </a:r>
            <a:r>
              <a:rPr lang="en-US" sz="1800" dirty="0" smtClean="0"/>
              <a:t> de </a:t>
            </a:r>
            <a:r>
              <a:rPr lang="en-US" sz="1800" dirty="0" err="1" smtClean="0"/>
              <a:t>práctica</a:t>
            </a:r>
            <a:r>
              <a:rPr lang="en-US" sz="1800" dirty="0" smtClean="0"/>
              <a:t>” de la </a:t>
            </a:r>
            <a:r>
              <a:rPr lang="en-US" sz="1800" dirty="0" err="1" smtClean="0"/>
              <a:t>página</a:t>
            </a:r>
            <a:r>
              <a:rPr lang="en-US" sz="1800" dirty="0" smtClean="0"/>
              <a:t> de </a:t>
            </a:r>
            <a:r>
              <a:rPr lang="en-US" sz="1800" dirty="0" err="1" smtClean="0"/>
              <a:t>inicio</a:t>
            </a:r>
            <a:r>
              <a:rPr lang="en-US" sz="1800" dirty="0" smtClean="0"/>
              <a:t> de GLOBE o </a:t>
            </a:r>
            <a:r>
              <a:rPr lang="en-US" sz="1800" dirty="0" err="1" smtClean="0"/>
              <a:t>seleccione</a:t>
            </a:r>
            <a:r>
              <a:rPr lang="en-US" sz="1800" dirty="0" smtClean="0"/>
              <a:t> Data </a:t>
            </a:r>
            <a:r>
              <a:rPr lang="en-US" sz="1800" dirty="0" smtClean="0"/>
              <a:t>Entry </a:t>
            </a:r>
            <a:r>
              <a:rPr lang="en-US" sz="1800" dirty="0" smtClean="0"/>
              <a:t>Home. </a:t>
            </a:r>
            <a:endParaRPr lang="en-US" sz="1800" dirty="0" smtClean="0"/>
          </a:p>
          <a:p>
            <a:r>
              <a:rPr lang="en-US" sz="1800" dirty="0" err="1" smtClean="0"/>
              <a:t>Seleccione</a:t>
            </a:r>
            <a:r>
              <a:rPr lang="en-US" sz="1800" dirty="0" smtClean="0"/>
              <a:t> el </a:t>
            </a:r>
            <a:r>
              <a:rPr lang="en-US" sz="1800" dirty="0" err="1" smtClean="0"/>
              <a:t>nombre</a:t>
            </a:r>
            <a:r>
              <a:rPr lang="en-US" sz="1800" dirty="0" smtClean="0"/>
              <a:t> de </a:t>
            </a:r>
            <a:r>
              <a:rPr lang="en-US" sz="1800" dirty="0" err="1" smtClean="0"/>
              <a:t>su</a:t>
            </a:r>
            <a:r>
              <a:rPr lang="en-US" sz="1800" dirty="0" smtClean="0"/>
              <a:t> </a:t>
            </a:r>
            <a:r>
              <a:rPr lang="en-US" sz="1800" dirty="0" err="1" smtClean="0"/>
              <a:t>centro</a:t>
            </a:r>
            <a:r>
              <a:rPr lang="en-US" sz="1800" dirty="0" smtClean="0"/>
              <a:t> de </a:t>
            </a:r>
            <a:r>
              <a:rPr lang="en-US" sz="1800" dirty="0" err="1" smtClean="0"/>
              <a:t>estudios</a:t>
            </a:r>
            <a:r>
              <a:rPr lang="en-US" sz="1800" dirty="0" smtClean="0"/>
              <a:t> y el </a:t>
            </a:r>
            <a:r>
              <a:rPr lang="en-US" sz="1800" dirty="0" err="1" smtClean="0"/>
              <a:t>nombre</a:t>
            </a:r>
            <a:r>
              <a:rPr lang="en-US" sz="1800" dirty="0" smtClean="0"/>
              <a:t> del </a:t>
            </a:r>
            <a:r>
              <a:rPr lang="en-US" sz="1800" dirty="0" err="1" smtClean="0"/>
              <a:t>sitio</a:t>
            </a:r>
            <a:r>
              <a:rPr lang="en-US" sz="1800" dirty="0" smtClean="0"/>
              <a:t> </a:t>
            </a:r>
            <a:r>
              <a:rPr lang="en-US" sz="1800" dirty="0" err="1" smtClean="0"/>
              <a:t>que</a:t>
            </a:r>
            <a:r>
              <a:rPr lang="en-US" sz="1800" dirty="0" smtClean="0"/>
              <a:t> </a:t>
            </a:r>
            <a:r>
              <a:rPr lang="en-US" sz="1800" dirty="0" err="1" smtClean="0"/>
              <a:t>creamos</a:t>
            </a:r>
            <a:r>
              <a:rPr lang="en-US" sz="1800" dirty="0" smtClean="0"/>
              <a:t> en la Parte 1.</a:t>
            </a:r>
            <a:endParaRPr lang="en-US" sz="1800" dirty="0" smtClean="0"/>
          </a:p>
          <a:p>
            <a:r>
              <a:rPr lang="en-US" sz="1800" dirty="0" err="1" smtClean="0"/>
              <a:t>Usted</a:t>
            </a:r>
            <a:r>
              <a:rPr lang="en-US" sz="1800" dirty="0" smtClean="0"/>
              <a:t> </a:t>
            </a:r>
            <a:r>
              <a:rPr lang="en-US" sz="1800" dirty="0" err="1" smtClean="0"/>
              <a:t>verá</a:t>
            </a:r>
            <a:r>
              <a:rPr lang="en-US" sz="1800" dirty="0" smtClean="0"/>
              <a:t> la </a:t>
            </a:r>
            <a:r>
              <a:rPr lang="en-US" sz="1800" dirty="0" err="1" smtClean="0"/>
              <a:t>lista</a:t>
            </a:r>
            <a:r>
              <a:rPr lang="en-US" sz="1800" dirty="0" smtClean="0"/>
              <a:t> de </a:t>
            </a:r>
            <a:r>
              <a:rPr lang="en-US" sz="1800" dirty="0" err="1" smtClean="0"/>
              <a:t>todos</a:t>
            </a:r>
            <a:r>
              <a:rPr lang="en-US" sz="1800" dirty="0" smtClean="0"/>
              <a:t> los </a:t>
            </a:r>
            <a:r>
              <a:rPr lang="en-US" sz="1800" dirty="0" err="1" smtClean="0"/>
              <a:t>formularios</a:t>
            </a:r>
            <a:r>
              <a:rPr lang="en-US" sz="1800" dirty="0" smtClean="0"/>
              <a:t> de </a:t>
            </a:r>
            <a:r>
              <a:rPr lang="en-US" sz="1800" dirty="0" err="1" smtClean="0"/>
              <a:t>datos</a:t>
            </a:r>
            <a:r>
              <a:rPr lang="en-US" sz="1800" dirty="0" smtClean="0"/>
              <a:t> </a:t>
            </a:r>
            <a:r>
              <a:rPr lang="en-US" sz="1800" dirty="0" err="1" smtClean="0"/>
              <a:t>que</a:t>
            </a:r>
            <a:r>
              <a:rPr lang="en-US" sz="1800" dirty="0" smtClean="0"/>
              <a:t> </a:t>
            </a:r>
            <a:r>
              <a:rPr lang="en-US" sz="1800" dirty="0" err="1" smtClean="0"/>
              <a:t>estén</a:t>
            </a:r>
            <a:r>
              <a:rPr lang="en-US" sz="1800" dirty="0" smtClean="0"/>
              <a:t> </a:t>
            </a:r>
            <a:r>
              <a:rPr lang="en-US" sz="1800" dirty="0" err="1" smtClean="0"/>
              <a:t>disponibles</a:t>
            </a:r>
            <a:r>
              <a:rPr lang="en-US" sz="1800" dirty="0" smtClean="0"/>
              <a:t> </a:t>
            </a:r>
            <a:r>
              <a:rPr lang="en-US" sz="1800" dirty="0" err="1" smtClean="0"/>
              <a:t>para</a:t>
            </a:r>
            <a:r>
              <a:rPr lang="en-US" sz="1800" dirty="0" smtClean="0"/>
              <a:t> el </a:t>
            </a:r>
            <a:r>
              <a:rPr lang="en-US" sz="1800" dirty="0" err="1" smtClean="0"/>
              <a:t>tipo</a:t>
            </a:r>
            <a:r>
              <a:rPr lang="en-US" sz="1800" dirty="0" smtClean="0"/>
              <a:t> de </a:t>
            </a:r>
            <a:r>
              <a:rPr lang="en-US" sz="1800" dirty="0" err="1" smtClean="0"/>
              <a:t>sitio</a:t>
            </a:r>
            <a:r>
              <a:rPr lang="en-US" sz="1800" dirty="0" smtClean="0"/>
              <a:t> </a:t>
            </a:r>
            <a:r>
              <a:rPr lang="en-US" sz="1800" dirty="0" err="1" smtClean="0"/>
              <a:t>que</a:t>
            </a:r>
            <a:r>
              <a:rPr lang="en-US" sz="1800" dirty="0" smtClean="0"/>
              <a:t> </a:t>
            </a:r>
            <a:r>
              <a:rPr lang="en-US" sz="1800" dirty="0" err="1" smtClean="0"/>
              <a:t>usted</a:t>
            </a:r>
            <a:r>
              <a:rPr lang="en-US" sz="1800" dirty="0" smtClean="0"/>
              <a:t> ha </a:t>
            </a:r>
            <a:r>
              <a:rPr lang="en-US" sz="1800" dirty="0" err="1" smtClean="0"/>
              <a:t>creado</a:t>
            </a:r>
            <a:r>
              <a:rPr lang="en-US" sz="1800" dirty="0" smtClean="0"/>
              <a:t> </a:t>
            </a:r>
            <a:r>
              <a:rPr lang="en-US" sz="1800" dirty="0" smtClean="0"/>
              <a:t>– </a:t>
            </a:r>
            <a:r>
              <a:rPr lang="en-US" sz="1800" dirty="0" smtClean="0"/>
              <a:t>un </a:t>
            </a:r>
            <a:r>
              <a:rPr lang="en-US" sz="1800" dirty="0" err="1" smtClean="0"/>
              <a:t>sitio</a:t>
            </a:r>
            <a:r>
              <a:rPr lang="en-US" sz="1800" dirty="0" smtClean="0"/>
              <a:t> de </a:t>
            </a:r>
            <a:r>
              <a:rPr lang="en-US" sz="1800" dirty="0" err="1" smtClean="0"/>
              <a:t>atmósfera</a:t>
            </a:r>
            <a:r>
              <a:rPr lang="en-US" sz="1800" dirty="0" smtClean="0"/>
              <a:t> </a:t>
            </a:r>
            <a:r>
              <a:rPr lang="en-US" sz="1800" dirty="0" err="1" smtClean="0"/>
              <a:t>tendrá</a:t>
            </a:r>
            <a:r>
              <a:rPr lang="en-US" sz="1800" dirty="0" smtClean="0"/>
              <a:t> </a:t>
            </a:r>
            <a:r>
              <a:rPr lang="en-US" sz="1800" dirty="0" err="1" smtClean="0"/>
              <a:t>diferentes</a:t>
            </a:r>
            <a:r>
              <a:rPr lang="en-US" sz="1800" dirty="0" smtClean="0"/>
              <a:t> </a:t>
            </a:r>
            <a:r>
              <a:rPr lang="en-US" sz="1800" dirty="0" err="1" smtClean="0"/>
              <a:t>formas</a:t>
            </a:r>
            <a:r>
              <a:rPr lang="en-US" sz="1800" dirty="0" smtClean="0"/>
              <a:t> </a:t>
            </a:r>
            <a:r>
              <a:rPr lang="en-US" sz="1800" dirty="0" err="1" smtClean="0"/>
              <a:t>que</a:t>
            </a:r>
            <a:r>
              <a:rPr lang="en-US" sz="1800" dirty="0" smtClean="0"/>
              <a:t> un </a:t>
            </a:r>
            <a:r>
              <a:rPr lang="en-US" sz="1800" dirty="0" err="1" smtClean="0"/>
              <a:t>sitio</a:t>
            </a:r>
            <a:r>
              <a:rPr lang="en-US" sz="1800" dirty="0" smtClean="0"/>
              <a:t> de </a:t>
            </a:r>
            <a:r>
              <a:rPr lang="en-US" sz="1800" dirty="0" err="1" smtClean="0"/>
              <a:t>suelos</a:t>
            </a:r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  <p:pic>
        <p:nvPicPr>
          <p:cNvPr id="8" name="Picture 2" descr="C:\Users\andrea.ventoso\Desktop\Ingreso de dato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6353" y="2734235"/>
            <a:ext cx="4237703" cy="36934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Lista</a:t>
            </a:r>
            <a:r>
              <a:rPr lang="en-US" dirty="0" smtClean="0"/>
              <a:t> de </a:t>
            </a:r>
            <a:r>
              <a:rPr lang="en-US" dirty="0" err="1" smtClean="0"/>
              <a:t>formularios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 </a:t>
            </a:r>
            <a:r>
              <a:rPr lang="en-US" dirty="0" err="1" smtClean="0"/>
              <a:t>disponibles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un </a:t>
            </a:r>
            <a:r>
              <a:rPr lang="en-US" dirty="0" err="1" smtClean="0"/>
              <a:t>sitio</a:t>
            </a:r>
            <a:r>
              <a:rPr lang="en-US" dirty="0" smtClean="0"/>
              <a:t> de </a:t>
            </a:r>
            <a:r>
              <a:rPr lang="en-US" dirty="0" err="1" smtClean="0"/>
              <a:t>atmósfera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553" y="1301285"/>
            <a:ext cx="8435787" cy="4848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Ingrese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Seleccione</a:t>
            </a:r>
            <a:r>
              <a:rPr lang="en-US" dirty="0" smtClean="0"/>
              <a:t> </a:t>
            </a:r>
            <a:r>
              <a:rPr lang="en-US" dirty="0" err="1" smtClean="0"/>
              <a:t>Temperatura</a:t>
            </a:r>
            <a:r>
              <a:rPr lang="en-US" dirty="0" smtClean="0"/>
              <a:t> del </a:t>
            </a:r>
            <a:r>
              <a:rPr lang="en-US" dirty="0" err="1" smtClean="0"/>
              <a:t>Aire</a:t>
            </a:r>
            <a:r>
              <a:rPr lang="en-US" dirty="0" smtClean="0"/>
              <a:t> </a:t>
            </a:r>
            <a:r>
              <a:rPr lang="en-US" dirty="0" smtClean="0"/>
              <a:t>1 </a:t>
            </a:r>
            <a:r>
              <a:rPr lang="en-US" dirty="0" err="1" smtClean="0"/>
              <a:t>día</a:t>
            </a:r>
            <a:r>
              <a:rPr lang="en-US" dirty="0" smtClean="0"/>
              <a:t> -&gt; Nueva </a:t>
            </a:r>
            <a:r>
              <a:rPr lang="en-US" dirty="0" err="1" smtClean="0"/>
              <a:t>Observación</a:t>
            </a:r>
            <a:endParaRPr lang="en-US" dirty="0" smtClean="0"/>
          </a:p>
          <a:p>
            <a:r>
              <a:rPr lang="en-US" dirty="0" smtClean="0"/>
              <a:t>Los </a:t>
            </a:r>
            <a:r>
              <a:rPr lang="en-US" dirty="0" err="1" smtClean="0"/>
              <a:t>formularios</a:t>
            </a:r>
            <a:r>
              <a:rPr lang="en-US" dirty="0" smtClean="0"/>
              <a:t> </a:t>
            </a:r>
            <a:r>
              <a:rPr lang="en-US" dirty="0" err="1" smtClean="0"/>
              <a:t>comienzan</a:t>
            </a:r>
            <a:r>
              <a:rPr lang="en-US" dirty="0" smtClean="0"/>
              <a:t> con </a:t>
            </a:r>
            <a:r>
              <a:rPr lang="en-US" dirty="0" err="1" smtClean="0"/>
              <a:t>fecha</a:t>
            </a:r>
            <a:r>
              <a:rPr lang="en-US" dirty="0" smtClean="0"/>
              <a:t> y </a:t>
            </a:r>
            <a:r>
              <a:rPr lang="en-US" dirty="0" err="1" smtClean="0"/>
              <a:t>tiempo</a:t>
            </a:r>
            <a:r>
              <a:rPr lang="en-US" dirty="0" smtClean="0"/>
              <a:t>… </a:t>
            </a:r>
            <a:r>
              <a:rPr lang="en-US" dirty="0" err="1" smtClean="0"/>
              <a:t>luego</a:t>
            </a:r>
            <a:r>
              <a:rPr lang="en-US" dirty="0" smtClean="0"/>
              <a:t> </a:t>
            </a:r>
            <a:r>
              <a:rPr lang="en-US" dirty="0" err="1" smtClean="0"/>
              <a:t>siguen</a:t>
            </a:r>
            <a:r>
              <a:rPr lang="en-US" dirty="0" smtClean="0"/>
              <a:t> con la </a:t>
            </a:r>
            <a:r>
              <a:rPr lang="en-US" dirty="0" err="1" smtClean="0"/>
              <a:t>información</a:t>
            </a:r>
            <a:r>
              <a:rPr lang="en-US" dirty="0" smtClean="0"/>
              <a:t> </a:t>
            </a:r>
            <a:r>
              <a:rPr lang="en-US" dirty="0" err="1" smtClean="0"/>
              <a:t>asociada</a:t>
            </a:r>
            <a:r>
              <a:rPr lang="en-US" dirty="0" smtClean="0"/>
              <a:t> con </a:t>
            </a:r>
            <a:r>
              <a:rPr lang="en-US" dirty="0" smtClean="0"/>
              <a:t>la </a:t>
            </a:r>
            <a:r>
              <a:rPr lang="en-US" dirty="0" err="1" smtClean="0"/>
              <a:t>hoja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 del </a:t>
            </a:r>
            <a:r>
              <a:rPr lang="en-US" dirty="0" err="1" smtClean="0"/>
              <a:t>protocolo</a:t>
            </a:r>
            <a:endParaRPr lang="en-US" dirty="0" smtClean="0"/>
          </a:p>
          <a:p>
            <a:r>
              <a:rPr lang="en-US" dirty="0" err="1" smtClean="0"/>
              <a:t>Elija</a:t>
            </a:r>
            <a:r>
              <a:rPr lang="en-US" dirty="0" smtClean="0"/>
              <a:t> la </a:t>
            </a:r>
            <a:r>
              <a:rPr lang="en-US" dirty="0" err="1" smtClean="0"/>
              <a:t>fecha</a:t>
            </a:r>
            <a:r>
              <a:rPr lang="en-US" dirty="0" smtClean="0"/>
              <a:t> de Hoy y use el </a:t>
            </a:r>
            <a:r>
              <a:rPr lang="en-US" dirty="0" err="1" smtClean="0"/>
              <a:t>tiempo</a:t>
            </a:r>
            <a:r>
              <a:rPr lang="en-US" dirty="0" smtClean="0"/>
              <a:t> de </a:t>
            </a:r>
            <a:r>
              <a:rPr lang="en-US" dirty="0" err="1" smtClean="0"/>
              <a:t>mediodía</a:t>
            </a:r>
            <a:r>
              <a:rPr lang="en-US" dirty="0" smtClean="0"/>
              <a:t> solar </a:t>
            </a:r>
            <a:r>
              <a:rPr lang="en-US" dirty="0" err="1" smtClean="0"/>
              <a:t>proporcionado</a:t>
            </a:r>
            <a:endParaRPr lang="en-US" dirty="0" smtClean="0"/>
          </a:p>
          <a:p>
            <a:pPr lvl="1"/>
            <a:r>
              <a:rPr lang="en-US" sz="1600" dirty="0" smtClean="0"/>
              <a:t>En el </a:t>
            </a:r>
            <a:r>
              <a:rPr lang="en-US" sz="1600" dirty="0" err="1" smtClean="0"/>
              <a:t>sistema</a:t>
            </a:r>
            <a:r>
              <a:rPr lang="en-US" sz="1600" dirty="0" smtClean="0"/>
              <a:t> real </a:t>
            </a:r>
            <a:r>
              <a:rPr lang="en-US" sz="1600" dirty="0" err="1" smtClean="0"/>
              <a:t>sus</a:t>
            </a:r>
            <a:r>
              <a:rPr lang="en-US" sz="1600" dirty="0" smtClean="0"/>
              <a:t> </a:t>
            </a:r>
            <a:r>
              <a:rPr lang="en-US" sz="1600" dirty="0" err="1" smtClean="0"/>
              <a:t>mediciones</a:t>
            </a:r>
            <a:r>
              <a:rPr lang="en-US" sz="1600" dirty="0" smtClean="0"/>
              <a:t> </a:t>
            </a:r>
            <a:r>
              <a:rPr lang="en-US" sz="1600" dirty="0" err="1" smtClean="0"/>
              <a:t>deberían</a:t>
            </a:r>
            <a:r>
              <a:rPr lang="en-US" sz="1600" dirty="0" smtClean="0"/>
              <a:t> </a:t>
            </a:r>
            <a:r>
              <a:rPr lang="en-US" sz="1600" dirty="0" err="1" smtClean="0"/>
              <a:t>ingresarse</a:t>
            </a:r>
            <a:r>
              <a:rPr lang="en-US" sz="1600" dirty="0" smtClean="0"/>
              <a:t> con el </a:t>
            </a:r>
            <a:r>
              <a:rPr lang="en-US" sz="1600" dirty="0" err="1" smtClean="0"/>
              <a:t>tiempo</a:t>
            </a:r>
            <a:r>
              <a:rPr lang="en-US" sz="1600" dirty="0" smtClean="0"/>
              <a:t> real de la </a:t>
            </a:r>
            <a:r>
              <a:rPr lang="en-US" sz="1600" dirty="0" err="1" smtClean="0"/>
              <a:t>medición</a:t>
            </a:r>
            <a:endParaRPr lang="en-US" sz="1600" dirty="0" smtClean="0"/>
          </a:p>
          <a:p>
            <a:r>
              <a:rPr lang="en-US" dirty="0" err="1" smtClean="0"/>
              <a:t>Ingrese</a:t>
            </a:r>
            <a:r>
              <a:rPr lang="en-US" dirty="0" smtClean="0"/>
              <a:t> 100 </a:t>
            </a:r>
            <a:r>
              <a:rPr lang="en-US" dirty="0" err="1" smtClean="0"/>
              <a:t>grados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la </a:t>
            </a:r>
            <a:r>
              <a:rPr lang="en-US" dirty="0" err="1" smtClean="0"/>
              <a:t>temperatura</a:t>
            </a:r>
            <a:r>
              <a:rPr lang="en-US" dirty="0" smtClean="0"/>
              <a:t> actual y “</a:t>
            </a:r>
            <a:r>
              <a:rPr lang="en-US" dirty="0" err="1" smtClean="0"/>
              <a:t>enviar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” (</a:t>
            </a:r>
            <a:r>
              <a:rPr lang="en-US" dirty="0" smtClean="0"/>
              <a:t>“</a:t>
            </a:r>
            <a:r>
              <a:rPr lang="en-US" dirty="0" smtClean="0"/>
              <a:t>send data</a:t>
            </a:r>
            <a:r>
              <a:rPr lang="en-US" dirty="0" smtClean="0"/>
              <a:t>”)</a:t>
            </a:r>
            <a:endParaRPr lang="en-US" dirty="0" smtClean="0"/>
          </a:p>
          <a:p>
            <a:pPr lvl="1"/>
            <a:r>
              <a:rPr lang="en-US" sz="1600" dirty="0" smtClean="0"/>
              <a:t>Su error </a:t>
            </a:r>
            <a:r>
              <a:rPr lang="en-US" sz="1600" dirty="0" err="1" smtClean="0"/>
              <a:t>será</a:t>
            </a:r>
            <a:r>
              <a:rPr lang="en-US" sz="1600" dirty="0" smtClean="0"/>
              <a:t> </a:t>
            </a:r>
            <a:r>
              <a:rPr lang="en-US" sz="1600" dirty="0" err="1" smtClean="0"/>
              <a:t>marcado</a:t>
            </a:r>
            <a:r>
              <a:rPr lang="en-US" sz="1600" dirty="0" smtClean="0"/>
              <a:t> y </a:t>
            </a:r>
            <a:r>
              <a:rPr lang="en-US" sz="1600" dirty="0" err="1" smtClean="0"/>
              <a:t>puede</a:t>
            </a:r>
            <a:r>
              <a:rPr lang="en-US" sz="1600" dirty="0" smtClean="0"/>
              <a:t> </a:t>
            </a:r>
            <a:r>
              <a:rPr lang="en-US" sz="1600" dirty="0" err="1" smtClean="0"/>
              <a:t>intentarlo</a:t>
            </a:r>
            <a:r>
              <a:rPr lang="en-US" sz="1600" dirty="0" smtClean="0"/>
              <a:t> </a:t>
            </a:r>
            <a:r>
              <a:rPr lang="en-US" sz="1600" dirty="0" err="1" smtClean="0"/>
              <a:t>nuevamente</a:t>
            </a:r>
            <a:r>
              <a:rPr lang="en-US" sz="1600" dirty="0" smtClean="0"/>
              <a:t>.</a:t>
            </a:r>
            <a:endParaRPr lang="en-US" sz="1600" dirty="0" smtClean="0"/>
          </a:p>
          <a:p>
            <a:r>
              <a:rPr lang="en-US" dirty="0" err="1" smtClean="0"/>
              <a:t>Ingrese</a:t>
            </a:r>
            <a:r>
              <a:rPr lang="en-US" dirty="0" smtClean="0"/>
              <a:t> 20 </a:t>
            </a:r>
            <a:r>
              <a:rPr lang="en-US" dirty="0" err="1" smtClean="0"/>
              <a:t>grados</a:t>
            </a:r>
            <a:r>
              <a:rPr lang="en-US" dirty="0" smtClean="0"/>
              <a:t> y “send </a:t>
            </a:r>
            <a:r>
              <a:rPr lang="en-US" dirty="0" smtClean="0"/>
              <a:t>data” </a:t>
            </a:r>
          </a:p>
          <a:p>
            <a:pPr lvl="1"/>
            <a:r>
              <a:rPr lang="en-US" sz="1600" dirty="0" smtClean="0"/>
              <a:t>La </a:t>
            </a:r>
            <a:r>
              <a:rPr lang="en-US" sz="1600" dirty="0" err="1" smtClean="0"/>
              <a:t>observación</a:t>
            </a:r>
            <a:r>
              <a:rPr lang="en-US" sz="1600" dirty="0" smtClean="0"/>
              <a:t> </a:t>
            </a:r>
            <a:r>
              <a:rPr lang="en-US" sz="1600" dirty="0" err="1" smtClean="0"/>
              <a:t>es</a:t>
            </a:r>
            <a:r>
              <a:rPr lang="en-US" sz="1600" dirty="0" smtClean="0"/>
              <a:t> </a:t>
            </a:r>
            <a:r>
              <a:rPr lang="en-US" sz="1600" dirty="0" err="1" smtClean="0"/>
              <a:t>grabada</a:t>
            </a:r>
            <a:r>
              <a:rPr lang="en-US" sz="1600" dirty="0" smtClean="0"/>
              <a:t> con la </a:t>
            </a:r>
            <a:r>
              <a:rPr lang="en-US" sz="1600" dirty="0" err="1" smtClean="0"/>
              <a:t>carita</a:t>
            </a:r>
            <a:r>
              <a:rPr lang="en-US" sz="1600" dirty="0" smtClean="0"/>
              <a:t> </a:t>
            </a:r>
            <a:r>
              <a:rPr lang="en-US" sz="1600" dirty="0" err="1" smtClean="0"/>
              <a:t>feliz</a:t>
            </a:r>
            <a:r>
              <a:rPr lang="en-US" sz="1600" dirty="0" smtClean="0"/>
              <a:t> </a:t>
            </a:r>
            <a:r>
              <a:rPr lang="en-US" sz="1600" dirty="0" err="1" smtClean="0"/>
              <a:t>verde</a:t>
            </a:r>
            <a:r>
              <a:rPr lang="en-US" sz="1600" dirty="0" smtClean="0"/>
              <a:t>.</a:t>
            </a:r>
            <a:endParaRPr lang="en-US" sz="1400" dirty="0" smtClean="0"/>
          </a:p>
          <a:p>
            <a:r>
              <a:rPr lang="en-US" dirty="0" err="1" smtClean="0"/>
              <a:t>Regrese</a:t>
            </a:r>
            <a:r>
              <a:rPr lang="en-US" dirty="0" smtClean="0"/>
              <a:t> a la </a:t>
            </a:r>
            <a:r>
              <a:rPr lang="en-US" dirty="0" err="1" smtClean="0"/>
              <a:t>página</a:t>
            </a:r>
            <a:r>
              <a:rPr lang="en-US" dirty="0" smtClean="0"/>
              <a:t> de </a:t>
            </a:r>
            <a:r>
              <a:rPr lang="en-US" dirty="0" err="1" smtClean="0"/>
              <a:t>inicio</a:t>
            </a:r>
            <a:r>
              <a:rPr lang="en-US" dirty="0" smtClean="0"/>
              <a:t> de </a:t>
            </a:r>
            <a:r>
              <a:rPr lang="en-US" dirty="0" err="1" smtClean="0"/>
              <a:t>Ingreso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 </a:t>
            </a:r>
            <a:r>
              <a:rPr lang="en-US" dirty="0" err="1" smtClean="0"/>
              <a:t>cliqueando</a:t>
            </a:r>
            <a:r>
              <a:rPr lang="en-US" dirty="0" smtClean="0"/>
              <a:t> en “</a:t>
            </a:r>
            <a:r>
              <a:rPr lang="en-US" dirty="0" smtClean="0"/>
              <a:t>Data Entry Home” </a:t>
            </a:r>
            <a:r>
              <a:rPr lang="en-US" dirty="0" smtClean="0"/>
              <a:t>en el </a:t>
            </a:r>
            <a:r>
              <a:rPr lang="en-US" dirty="0" err="1" smtClean="0"/>
              <a:t>listado</a:t>
            </a:r>
            <a:r>
              <a:rPr lang="en-US" dirty="0" smtClean="0"/>
              <a:t> de enlaces </a:t>
            </a:r>
            <a:r>
              <a:rPr lang="en-US" dirty="0" err="1" smtClean="0"/>
              <a:t>arriba</a:t>
            </a:r>
            <a:r>
              <a:rPr lang="en-US" dirty="0" smtClean="0"/>
              <a:t> en la </a:t>
            </a:r>
            <a:r>
              <a:rPr lang="en-US" dirty="0" err="1" smtClean="0"/>
              <a:t>página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Ingresar</a:t>
            </a:r>
            <a:r>
              <a:rPr lang="en-US" dirty="0" smtClean="0"/>
              <a:t> y </a:t>
            </a:r>
            <a:r>
              <a:rPr lang="en-US" dirty="0" err="1" smtClean="0"/>
              <a:t>editar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mediciones</a:t>
            </a:r>
            <a:r>
              <a:rPr lang="en-US" dirty="0" smtClean="0"/>
              <a:t> de </a:t>
            </a:r>
            <a:r>
              <a:rPr lang="en-US" dirty="0" err="1" smtClean="0"/>
              <a:t>temperatura</a:t>
            </a:r>
            <a:r>
              <a:rPr lang="en-US" dirty="0" smtClean="0"/>
              <a:t> del </a:t>
            </a:r>
            <a:r>
              <a:rPr lang="en-US" dirty="0" err="1" smtClean="0"/>
              <a:t>aire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230" y="1158240"/>
            <a:ext cx="633786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Añadir</a:t>
            </a:r>
            <a:r>
              <a:rPr lang="en-US" dirty="0" smtClean="0"/>
              <a:t> a </a:t>
            </a:r>
            <a:r>
              <a:rPr lang="en-US" dirty="0" err="1" smtClean="0"/>
              <a:t>Favoritos</a:t>
            </a:r>
            <a:r>
              <a:rPr lang="en-US" dirty="0" smtClean="0"/>
              <a:t> y </a:t>
            </a:r>
            <a:r>
              <a:rPr lang="en-US" dirty="0" err="1" smtClean="0"/>
              <a:t>Editar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Desde</a:t>
            </a:r>
            <a:r>
              <a:rPr lang="en-US" dirty="0" smtClean="0"/>
              <a:t> la </a:t>
            </a:r>
            <a:r>
              <a:rPr lang="en-US" dirty="0" err="1" smtClean="0"/>
              <a:t>página</a:t>
            </a:r>
            <a:r>
              <a:rPr lang="en-US" dirty="0" smtClean="0"/>
              <a:t> de </a:t>
            </a:r>
            <a:r>
              <a:rPr lang="en-US" dirty="0" err="1" smtClean="0"/>
              <a:t>inicio</a:t>
            </a:r>
            <a:r>
              <a:rPr lang="en-US" dirty="0" smtClean="0"/>
              <a:t> de </a:t>
            </a:r>
            <a:r>
              <a:rPr lang="en-US" dirty="0" err="1" smtClean="0"/>
              <a:t>Ingreso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, </a:t>
            </a:r>
            <a:r>
              <a:rPr lang="en-US" dirty="0" err="1" smtClean="0"/>
              <a:t>encuentre</a:t>
            </a:r>
            <a:r>
              <a:rPr lang="en-US" dirty="0" smtClean="0"/>
              <a:t> el </a:t>
            </a:r>
            <a:r>
              <a:rPr lang="en-US" dirty="0" err="1" smtClean="0"/>
              <a:t>formulario</a:t>
            </a:r>
            <a:r>
              <a:rPr lang="en-US" dirty="0" smtClean="0"/>
              <a:t> de </a:t>
            </a:r>
            <a:r>
              <a:rPr lang="en-US" dirty="0" err="1" smtClean="0"/>
              <a:t>Temperatura</a:t>
            </a:r>
            <a:r>
              <a:rPr lang="en-US" dirty="0" smtClean="0"/>
              <a:t> del </a:t>
            </a:r>
            <a:r>
              <a:rPr lang="en-US" dirty="0" err="1" smtClean="0"/>
              <a:t>aire</a:t>
            </a:r>
            <a:r>
              <a:rPr lang="en-US" dirty="0" smtClean="0"/>
              <a:t> 1 </a:t>
            </a:r>
            <a:r>
              <a:rPr lang="en-US" dirty="0" err="1" smtClean="0"/>
              <a:t>día</a:t>
            </a:r>
            <a:r>
              <a:rPr lang="en-US" dirty="0" smtClean="0"/>
              <a:t>.</a:t>
            </a:r>
            <a:endParaRPr lang="en-US" dirty="0" smtClean="0"/>
          </a:p>
          <a:p>
            <a:pPr lvl="1"/>
            <a:r>
              <a:rPr lang="en-US" sz="1600" dirty="0" err="1" smtClean="0"/>
              <a:t>Cliquee</a:t>
            </a:r>
            <a:r>
              <a:rPr lang="en-US" sz="1600" dirty="0" smtClean="0"/>
              <a:t> en la </a:t>
            </a:r>
            <a:r>
              <a:rPr lang="en-US" sz="1600" dirty="0" err="1" smtClean="0"/>
              <a:t>pequeña</a:t>
            </a:r>
            <a:r>
              <a:rPr lang="en-US" sz="1600" dirty="0" smtClean="0"/>
              <a:t> </a:t>
            </a:r>
            <a:r>
              <a:rPr lang="en-US" sz="1600" dirty="0" err="1" smtClean="0"/>
              <a:t>estrella</a:t>
            </a:r>
            <a:r>
              <a:rPr lang="en-US" sz="1600" dirty="0" smtClean="0"/>
              <a:t> al </a:t>
            </a:r>
            <a:r>
              <a:rPr lang="en-US" sz="1600" dirty="0" err="1" smtClean="0"/>
              <a:t>lado</a:t>
            </a:r>
            <a:r>
              <a:rPr lang="en-US" sz="1600" dirty="0" smtClean="0"/>
              <a:t> del </a:t>
            </a:r>
            <a:r>
              <a:rPr lang="en-US" sz="1600" dirty="0" err="1" smtClean="0"/>
              <a:t>título</a:t>
            </a:r>
            <a:r>
              <a:rPr lang="en-US" sz="1600" dirty="0" smtClean="0"/>
              <a:t> </a:t>
            </a:r>
            <a:r>
              <a:rPr lang="en-US" sz="1600" dirty="0" err="1" smtClean="0"/>
              <a:t>para</a:t>
            </a:r>
            <a:r>
              <a:rPr lang="en-US" sz="1600" dirty="0" smtClean="0"/>
              <a:t> “</a:t>
            </a:r>
            <a:r>
              <a:rPr lang="en-US" sz="1600" dirty="0" err="1" smtClean="0"/>
              <a:t>añadir</a:t>
            </a:r>
            <a:r>
              <a:rPr lang="en-US" sz="1600" dirty="0" smtClean="0"/>
              <a:t> a </a:t>
            </a:r>
            <a:r>
              <a:rPr lang="en-US" sz="1600" dirty="0" err="1" smtClean="0"/>
              <a:t>favoritos</a:t>
            </a:r>
            <a:r>
              <a:rPr lang="en-US" sz="1600" dirty="0" smtClean="0"/>
              <a:t>” el </a:t>
            </a:r>
            <a:r>
              <a:rPr lang="en-US" sz="1600" dirty="0" err="1" smtClean="0"/>
              <a:t>formulario</a:t>
            </a:r>
            <a:endParaRPr lang="en-US" sz="1600" dirty="0" smtClean="0"/>
          </a:p>
          <a:p>
            <a:pPr lvl="1"/>
            <a:r>
              <a:rPr lang="en-US" sz="1600" dirty="0" err="1" smtClean="0"/>
              <a:t>Esto</a:t>
            </a:r>
            <a:r>
              <a:rPr lang="en-US" sz="1600" dirty="0" smtClean="0"/>
              <a:t> </a:t>
            </a:r>
            <a:r>
              <a:rPr lang="en-US" sz="1600" dirty="0" err="1" smtClean="0"/>
              <a:t>pondrá</a:t>
            </a:r>
            <a:r>
              <a:rPr lang="en-US" sz="1600" dirty="0" smtClean="0"/>
              <a:t> el </a:t>
            </a:r>
            <a:r>
              <a:rPr lang="en-US" sz="1600" dirty="0" err="1" smtClean="0"/>
              <a:t>formulario</a:t>
            </a:r>
            <a:r>
              <a:rPr lang="en-US" sz="1600" dirty="0" smtClean="0"/>
              <a:t> </a:t>
            </a:r>
            <a:r>
              <a:rPr lang="en-US" sz="1600" dirty="0" err="1" smtClean="0"/>
              <a:t>arriba</a:t>
            </a:r>
            <a:r>
              <a:rPr lang="en-US" sz="1600" dirty="0" smtClean="0"/>
              <a:t> del </a:t>
            </a:r>
            <a:r>
              <a:rPr lang="en-US" sz="1600" dirty="0" err="1" smtClean="0"/>
              <a:t>todo</a:t>
            </a:r>
            <a:r>
              <a:rPr lang="en-US" sz="1600" dirty="0" smtClean="0"/>
              <a:t> de </a:t>
            </a:r>
            <a:r>
              <a:rPr lang="en-US" sz="1600" dirty="0" err="1" smtClean="0"/>
              <a:t>modo</a:t>
            </a:r>
            <a:r>
              <a:rPr lang="en-US" sz="1600" dirty="0" smtClean="0"/>
              <a:t> </a:t>
            </a:r>
            <a:r>
              <a:rPr lang="en-US" sz="1600" dirty="0" err="1" smtClean="0"/>
              <a:t>que</a:t>
            </a:r>
            <a:r>
              <a:rPr lang="en-US" sz="1600" dirty="0" smtClean="0"/>
              <a:t> </a:t>
            </a:r>
            <a:r>
              <a:rPr lang="en-US" sz="1600" dirty="0" err="1" smtClean="0"/>
              <a:t>sus</a:t>
            </a:r>
            <a:r>
              <a:rPr lang="en-US" sz="1600" dirty="0" smtClean="0"/>
              <a:t> </a:t>
            </a:r>
            <a:r>
              <a:rPr lang="en-US" sz="1600" dirty="0" err="1" smtClean="0"/>
              <a:t>estudiantes</a:t>
            </a:r>
            <a:r>
              <a:rPr lang="en-US" sz="1600" dirty="0" smtClean="0"/>
              <a:t> </a:t>
            </a:r>
            <a:r>
              <a:rPr lang="en-US" sz="1600" dirty="0" err="1" smtClean="0"/>
              <a:t>puedan</a:t>
            </a:r>
            <a:r>
              <a:rPr lang="en-US" sz="1600" dirty="0" smtClean="0"/>
              <a:t> </a:t>
            </a:r>
            <a:r>
              <a:rPr lang="en-US" sz="1600" dirty="0" err="1" smtClean="0"/>
              <a:t>accesar</a:t>
            </a:r>
            <a:r>
              <a:rPr lang="en-US" sz="1600" dirty="0" smtClean="0"/>
              <a:t> </a:t>
            </a:r>
            <a:r>
              <a:rPr lang="en-US" sz="1600" dirty="0" err="1" smtClean="0"/>
              <a:t>rápida</a:t>
            </a:r>
            <a:r>
              <a:rPr lang="en-US" sz="1600" dirty="0" smtClean="0"/>
              <a:t> y </a:t>
            </a:r>
            <a:r>
              <a:rPr lang="en-US" sz="1600" dirty="0" err="1" smtClean="0"/>
              <a:t>fácilmente</a:t>
            </a:r>
            <a:r>
              <a:rPr lang="en-US" sz="1600" dirty="0" smtClean="0"/>
              <a:t>.</a:t>
            </a:r>
            <a:endParaRPr lang="en-US" sz="1600" dirty="0" smtClean="0"/>
          </a:p>
          <a:p>
            <a:r>
              <a:rPr lang="en-US" dirty="0" err="1" smtClean="0"/>
              <a:t>Cliquee</a:t>
            </a:r>
            <a:r>
              <a:rPr lang="en-US" dirty="0" smtClean="0"/>
              <a:t> en “</a:t>
            </a:r>
            <a:r>
              <a:rPr lang="en-US" dirty="0" err="1" smtClean="0"/>
              <a:t>Observaciones</a:t>
            </a:r>
            <a:r>
              <a:rPr lang="en-US" dirty="0" smtClean="0"/>
              <a:t> </a:t>
            </a:r>
            <a:r>
              <a:rPr lang="en-US" dirty="0" err="1" smtClean="0"/>
              <a:t>Pasadas</a:t>
            </a:r>
            <a:r>
              <a:rPr lang="en-US" dirty="0" smtClean="0"/>
              <a:t>” </a:t>
            </a:r>
            <a:r>
              <a:rPr lang="en-US" dirty="0" err="1" smtClean="0"/>
              <a:t>debajo</a:t>
            </a:r>
            <a:r>
              <a:rPr lang="en-US" dirty="0" smtClean="0"/>
              <a:t> de </a:t>
            </a:r>
            <a:r>
              <a:rPr lang="en-US" dirty="0" err="1" smtClean="0"/>
              <a:t>Temperatura</a:t>
            </a:r>
            <a:r>
              <a:rPr lang="en-US" dirty="0" smtClean="0"/>
              <a:t> del </a:t>
            </a:r>
            <a:r>
              <a:rPr lang="en-US" dirty="0" err="1" smtClean="0"/>
              <a:t>Aire</a:t>
            </a:r>
            <a:r>
              <a:rPr lang="en-US" dirty="0" smtClean="0"/>
              <a:t> 1 </a:t>
            </a:r>
            <a:r>
              <a:rPr lang="en-US" dirty="0" err="1" smtClean="0"/>
              <a:t>día</a:t>
            </a:r>
            <a:endParaRPr lang="en-US" dirty="0" smtClean="0"/>
          </a:p>
          <a:p>
            <a:pPr lvl="1"/>
            <a:r>
              <a:rPr lang="en-US" sz="1600" dirty="0" smtClean="0"/>
              <a:t>Se </a:t>
            </a:r>
            <a:r>
              <a:rPr lang="en-US" sz="1600" dirty="0" err="1" smtClean="0"/>
              <a:t>lista</a:t>
            </a:r>
            <a:r>
              <a:rPr lang="en-US" sz="1600" dirty="0" smtClean="0"/>
              <a:t> </a:t>
            </a:r>
            <a:r>
              <a:rPr lang="en-US" sz="1600" dirty="0" err="1" smtClean="0"/>
              <a:t>sus</a:t>
            </a:r>
            <a:r>
              <a:rPr lang="en-US" sz="1600" dirty="0" smtClean="0"/>
              <a:t> </a:t>
            </a:r>
            <a:r>
              <a:rPr lang="en-US" sz="1600" dirty="0" err="1" smtClean="0"/>
              <a:t>datos</a:t>
            </a:r>
            <a:r>
              <a:rPr lang="en-US" sz="1600" dirty="0" smtClean="0"/>
              <a:t> </a:t>
            </a:r>
            <a:r>
              <a:rPr lang="en-US" sz="1600" dirty="0" err="1" smtClean="0"/>
              <a:t>ingresados</a:t>
            </a:r>
            <a:r>
              <a:rPr lang="en-US" sz="1600" dirty="0" smtClean="0"/>
              <a:t>.  </a:t>
            </a:r>
            <a:r>
              <a:rPr lang="en-US" sz="1600" dirty="0" err="1" smtClean="0"/>
              <a:t>Usted</a:t>
            </a:r>
            <a:r>
              <a:rPr lang="en-US" sz="1600" dirty="0" smtClean="0"/>
              <a:t> </a:t>
            </a:r>
            <a:r>
              <a:rPr lang="en-US" sz="1600" dirty="0" err="1" smtClean="0"/>
              <a:t>puede</a:t>
            </a:r>
            <a:r>
              <a:rPr lang="en-US" sz="1600" dirty="0" smtClean="0"/>
              <a:t> </a:t>
            </a:r>
            <a:r>
              <a:rPr lang="en-US" sz="1600" dirty="0" err="1" smtClean="0"/>
              <a:t>borrarlos</a:t>
            </a:r>
            <a:r>
              <a:rPr lang="en-US" sz="1600" dirty="0" smtClean="0"/>
              <a:t>, o </a:t>
            </a:r>
            <a:r>
              <a:rPr lang="en-US" sz="1600" dirty="0" err="1" smtClean="0"/>
              <a:t>cliquear</a:t>
            </a:r>
            <a:r>
              <a:rPr lang="en-US" sz="1600" dirty="0" smtClean="0"/>
              <a:t> </a:t>
            </a:r>
            <a:r>
              <a:rPr lang="en-US" sz="1600" dirty="0" err="1" smtClean="0"/>
              <a:t>encima</a:t>
            </a:r>
            <a:r>
              <a:rPr lang="en-US" sz="1600" dirty="0" smtClean="0"/>
              <a:t> </a:t>
            </a:r>
            <a:r>
              <a:rPr lang="en-US" sz="1600" dirty="0" err="1" smtClean="0"/>
              <a:t>para</a:t>
            </a:r>
            <a:r>
              <a:rPr lang="en-US" sz="1600" dirty="0" smtClean="0"/>
              <a:t> </a:t>
            </a:r>
            <a:r>
              <a:rPr lang="en-US" sz="1600" dirty="0" err="1" smtClean="0"/>
              <a:t>cambiarlos</a:t>
            </a:r>
            <a:r>
              <a:rPr lang="en-US" sz="1600" dirty="0" smtClean="0"/>
              <a:t>. </a:t>
            </a:r>
            <a:r>
              <a:rPr lang="en-US" sz="1600" dirty="0" err="1" smtClean="0"/>
              <a:t>Cliquee</a:t>
            </a:r>
            <a:r>
              <a:rPr lang="en-US" sz="1600" dirty="0" smtClean="0"/>
              <a:t> en la </a:t>
            </a:r>
            <a:r>
              <a:rPr lang="en-US" sz="1600" dirty="0" err="1" smtClean="0"/>
              <a:t>fecha</a:t>
            </a:r>
            <a:r>
              <a:rPr lang="en-US" sz="1600" dirty="0" smtClean="0"/>
              <a:t>/</a:t>
            </a:r>
            <a:r>
              <a:rPr lang="en-US" sz="1600" dirty="0" err="1" smtClean="0"/>
              <a:t>hora</a:t>
            </a:r>
            <a:r>
              <a:rPr lang="en-US" sz="1600" dirty="0" smtClean="0"/>
              <a:t> e </a:t>
            </a:r>
            <a:r>
              <a:rPr lang="en-US" sz="1600" dirty="0" err="1" smtClean="0"/>
              <a:t>ingrese</a:t>
            </a:r>
            <a:r>
              <a:rPr lang="en-US" sz="1600" dirty="0" smtClean="0"/>
              <a:t> 17 y “send </a:t>
            </a:r>
            <a:r>
              <a:rPr lang="en-US" sz="1600" dirty="0" smtClean="0"/>
              <a:t>data</a:t>
            </a:r>
            <a:r>
              <a:rPr lang="en-US" sz="1600" dirty="0" smtClean="0"/>
              <a:t>” (</a:t>
            </a:r>
            <a:r>
              <a:rPr lang="en-US" sz="1600" dirty="0" err="1" smtClean="0"/>
              <a:t>enviar</a:t>
            </a:r>
            <a:r>
              <a:rPr lang="en-US" sz="1600" dirty="0" smtClean="0"/>
              <a:t> </a:t>
            </a:r>
            <a:r>
              <a:rPr lang="en-US" sz="1600" dirty="0" err="1" smtClean="0"/>
              <a:t>datos</a:t>
            </a:r>
            <a:r>
              <a:rPr lang="en-US" sz="1600" dirty="0" smtClean="0"/>
              <a:t>)</a:t>
            </a:r>
            <a:endParaRPr lang="en-US" sz="1600" dirty="0" smtClean="0"/>
          </a:p>
          <a:p>
            <a:pPr lvl="1"/>
            <a:r>
              <a:rPr lang="en-US" sz="1600" dirty="0" smtClean="0"/>
              <a:t>Su </a:t>
            </a:r>
            <a:r>
              <a:rPr lang="en-US" sz="1600" dirty="0" err="1" smtClean="0"/>
              <a:t>observación</a:t>
            </a:r>
            <a:r>
              <a:rPr lang="en-US" sz="1600" dirty="0" smtClean="0"/>
              <a:t> </a:t>
            </a:r>
            <a:r>
              <a:rPr lang="en-US" sz="1600" dirty="0" err="1" smtClean="0"/>
              <a:t>es</a:t>
            </a:r>
            <a:r>
              <a:rPr lang="en-US" sz="1600" dirty="0" smtClean="0"/>
              <a:t> </a:t>
            </a:r>
            <a:r>
              <a:rPr lang="en-US" sz="1600" dirty="0" err="1" smtClean="0"/>
              <a:t>actualizada</a:t>
            </a:r>
            <a:r>
              <a:rPr lang="en-US" sz="160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Editar</a:t>
            </a:r>
            <a:r>
              <a:rPr lang="en-US" dirty="0" smtClean="0"/>
              <a:t> </a:t>
            </a:r>
            <a:r>
              <a:rPr lang="en-US" dirty="0" err="1" smtClean="0"/>
              <a:t>Observaciones</a:t>
            </a:r>
            <a:r>
              <a:rPr lang="en-US" dirty="0" smtClean="0"/>
              <a:t> </a:t>
            </a:r>
            <a:r>
              <a:rPr lang="en-US" dirty="0" err="1" smtClean="0"/>
              <a:t>Pasadas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225" y="1693545"/>
            <a:ext cx="70389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 </a:t>
            </a:r>
            <a:r>
              <a:rPr lang="en-US" dirty="0" err="1" smtClean="0"/>
              <a:t>turno</a:t>
            </a:r>
            <a:r>
              <a:rPr lang="en-US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Ingrese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medición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Encuentre</a:t>
            </a:r>
            <a:r>
              <a:rPr lang="en-US" dirty="0" smtClean="0"/>
              <a:t> el </a:t>
            </a:r>
            <a:r>
              <a:rPr lang="en-US" dirty="0" err="1" smtClean="0"/>
              <a:t>sitio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creó</a:t>
            </a:r>
            <a:r>
              <a:rPr lang="en-US" dirty="0" smtClean="0"/>
              <a:t> en la Parte 1 de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entrenamiento</a:t>
            </a:r>
            <a:endParaRPr lang="en-US" dirty="0" smtClean="0"/>
          </a:p>
          <a:p>
            <a:r>
              <a:rPr lang="en-US" dirty="0" err="1" smtClean="0"/>
              <a:t>Añada</a:t>
            </a:r>
            <a:r>
              <a:rPr lang="en-US" dirty="0" smtClean="0"/>
              <a:t> a </a:t>
            </a:r>
            <a:r>
              <a:rPr lang="en-US" dirty="0" err="1" smtClean="0"/>
              <a:t>favoritos</a:t>
            </a:r>
            <a:r>
              <a:rPr lang="en-US" dirty="0" smtClean="0"/>
              <a:t> el </a:t>
            </a:r>
            <a:r>
              <a:rPr lang="en-US" dirty="0" err="1" smtClean="0"/>
              <a:t>formulario</a:t>
            </a:r>
            <a:r>
              <a:rPr lang="en-US" dirty="0" smtClean="0"/>
              <a:t> </a:t>
            </a:r>
            <a:r>
              <a:rPr lang="en-US" dirty="0" err="1" smtClean="0"/>
              <a:t>Temperatura</a:t>
            </a:r>
            <a:r>
              <a:rPr lang="en-US" dirty="0" smtClean="0"/>
              <a:t> del </a:t>
            </a:r>
            <a:r>
              <a:rPr lang="en-US" dirty="0" err="1" smtClean="0"/>
              <a:t>Aire</a:t>
            </a:r>
            <a:r>
              <a:rPr lang="en-US" dirty="0" smtClean="0"/>
              <a:t> 1 </a:t>
            </a:r>
            <a:r>
              <a:rPr lang="en-US" dirty="0" err="1" smtClean="0"/>
              <a:t>día</a:t>
            </a:r>
            <a:endParaRPr lang="en-US" dirty="0" smtClean="0"/>
          </a:p>
          <a:p>
            <a:r>
              <a:rPr lang="en-US" dirty="0" smtClean="0"/>
              <a:t>Use el </a:t>
            </a:r>
            <a:r>
              <a:rPr lang="en-US" dirty="0" err="1" smtClean="0"/>
              <a:t>formulario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endParaRPr lang="en-US" dirty="0" smtClean="0"/>
          </a:p>
          <a:p>
            <a:pPr lvl="1"/>
            <a:r>
              <a:rPr lang="en-US" dirty="0" err="1" smtClean="0"/>
              <a:t>Intente</a:t>
            </a:r>
            <a:r>
              <a:rPr lang="en-US" dirty="0" smtClean="0"/>
              <a:t> </a:t>
            </a:r>
            <a:r>
              <a:rPr lang="en-US" dirty="0" err="1" smtClean="0"/>
              <a:t>usando</a:t>
            </a:r>
            <a:r>
              <a:rPr lang="en-US" dirty="0" smtClean="0"/>
              <a:t> 100 </a:t>
            </a:r>
            <a:r>
              <a:rPr lang="en-US" dirty="0" err="1" smtClean="0"/>
              <a:t>grados</a:t>
            </a:r>
            <a:r>
              <a:rPr lang="en-US" dirty="0" smtClean="0"/>
              <a:t> y </a:t>
            </a:r>
            <a:r>
              <a:rPr lang="en-US" dirty="0" err="1" smtClean="0"/>
              <a:t>guarde</a:t>
            </a:r>
            <a:r>
              <a:rPr lang="en-US" dirty="0" smtClean="0"/>
              <a:t>…. </a:t>
            </a:r>
            <a:r>
              <a:rPr lang="en-US" dirty="0" err="1" smtClean="0"/>
              <a:t>Luego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cifra</a:t>
            </a:r>
            <a:r>
              <a:rPr lang="en-US" dirty="0" smtClean="0"/>
              <a:t>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realista</a:t>
            </a:r>
            <a:r>
              <a:rPr lang="en-US" dirty="0" smtClean="0"/>
              <a:t> y </a:t>
            </a:r>
            <a:r>
              <a:rPr lang="en-US" dirty="0" err="1" smtClean="0"/>
              <a:t>guarde</a:t>
            </a:r>
            <a:endParaRPr lang="en-US" dirty="0" smtClean="0"/>
          </a:p>
          <a:p>
            <a:r>
              <a:rPr lang="en-US" dirty="0" err="1" smtClean="0"/>
              <a:t>Después</a:t>
            </a:r>
            <a:r>
              <a:rPr lang="en-US" dirty="0" smtClean="0"/>
              <a:t> de </a:t>
            </a:r>
            <a:r>
              <a:rPr lang="en-US" dirty="0" err="1" smtClean="0"/>
              <a:t>enviar</a:t>
            </a:r>
            <a:r>
              <a:rPr lang="en-US" dirty="0" smtClean="0"/>
              <a:t> los </a:t>
            </a:r>
            <a:r>
              <a:rPr lang="en-US" dirty="0" err="1" smtClean="0"/>
              <a:t>datos</a:t>
            </a:r>
            <a:r>
              <a:rPr lang="en-US" dirty="0" smtClean="0"/>
              <a:t>, </a:t>
            </a:r>
            <a:r>
              <a:rPr lang="en-US" dirty="0" err="1" smtClean="0"/>
              <a:t>regrese</a:t>
            </a:r>
            <a:r>
              <a:rPr lang="en-US" dirty="0" smtClean="0"/>
              <a:t> a </a:t>
            </a:r>
            <a:r>
              <a:rPr lang="en-US" dirty="0" err="1" smtClean="0"/>
              <a:t>editar</a:t>
            </a:r>
            <a:r>
              <a:rPr lang="en-US" dirty="0" smtClean="0"/>
              <a:t> los </a:t>
            </a:r>
            <a:r>
              <a:rPr lang="en-US" dirty="0" err="1" smtClean="0"/>
              <a:t>datos</a:t>
            </a:r>
            <a:r>
              <a:rPr lang="en-US" dirty="0" smtClean="0"/>
              <a:t>, </a:t>
            </a:r>
            <a:r>
              <a:rPr lang="en-US" dirty="0" err="1" smtClean="0"/>
              <a:t>cambie</a:t>
            </a:r>
            <a:r>
              <a:rPr lang="en-US" dirty="0" smtClean="0"/>
              <a:t> y </a:t>
            </a:r>
            <a:r>
              <a:rPr lang="en-US" dirty="0" err="1" smtClean="0"/>
              <a:t>guarde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4/24/2015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Raytheon 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aytheon Standard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4450" rIns="90487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4450" rIns="90487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ytheon Standard 1">
        <a:dk1>
          <a:srgbClr val="000000"/>
        </a:dk1>
        <a:lt1>
          <a:srgbClr val="FFFFFF"/>
        </a:lt1>
        <a:dk2>
          <a:srgbClr val="000066"/>
        </a:dk2>
        <a:lt2>
          <a:srgbClr val="666666"/>
        </a:lt2>
        <a:accent1>
          <a:srgbClr val="0080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AAC0AA"/>
        </a:accent5>
        <a:accent6>
          <a:srgbClr val="B98A00"/>
        </a:accent6>
        <a:hlink>
          <a:srgbClr val="336699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Data Entry</Template>
  <TotalTime>755</TotalTime>
  <Words>632</Words>
  <Application>Microsoft Office PowerPoint</Application>
  <PresentationFormat>Presentación en pantalla (4:3)</PresentationFormat>
  <Paragraphs>85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Raytheon Standard</vt:lpstr>
      <vt:lpstr>GLOBE Ingresar datos de mediciones a su Sitio </vt:lpstr>
      <vt:lpstr>Introducción</vt:lpstr>
      <vt:lpstr>Ingresar una medición</vt:lpstr>
      <vt:lpstr>Lista de formularios de datos disponibles para un sitio de atmósfera</vt:lpstr>
      <vt:lpstr>Ingrese Datos</vt:lpstr>
      <vt:lpstr>Ingresar y editar las mediciones de temperatura del aire</vt:lpstr>
      <vt:lpstr>Añadir a Favoritos y Editar</vt:lpstr>
      <vt:lpstr>Editar Observaciones Pasadas</vt:lpstr>
      <vt:lpstr>Su turno – Ingrese una medición</vt:lpstr>
      <vt:lpstr>Prueba</vt:lpstr>
      <vt:lpstr>Prueba - Respuestas</vt:lpstr>
      <vt:lpstr>Próximos Pasos</vt:lpstr>
    </vt:vector>
  </TitlesOfParts>
  <Company>Raytheon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Event Name</dc:subject>
  <dc:creator>David Overoye</dc:creator>
  <cp:keywords>Raytheon</cp:keywords>
  <dc:description>Template: Mark Johnson, Silver Fox Productions
Formatting:
Event Date:
Event Location:
Audience Type: Internal</dc:description>
  <cp:lastModifiedBy>andrea.ventoso</cp:lastModifiedBy>
  <cp:revision>132</cp:revision>
  <dcterms:created xsi:type="dcterms:W3CDTF">2014-05-03T06:05:32Z</dcterms:created>
  <dcterms:modified xsi:type="dcterms:W3CDTF">2015-04-24T19:28:56Z</dcterms:modified>
</cp:coreProperties>
</file>