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286" r:id="rId2"/>
    <p:sldId id="287" r:id="rId3"/>
    <p:sldId id="274" r:id="rId4"/>
    <p:sldId id="271" r:id="rId5"/>
    <p:sldId id="288" r:id="rId6"/>
    <p:sldId id="275" r:id="rId7"/>
    <p:sldId id="289" r:id="rId8"/>
    <p:sldId id="290" r:id="rId9"/>
    <p:sldId id="276" r:id="rId10"/>
    <p:sldId id="294" r:id="rId11"/>
    <p:sldId id="291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1284" y="-84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4/24/2015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‹Nº›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0" r:id="rId13"/>
    <p:sldLayoutId id="2147483662" r:id="rId14"/>
    <p:sldLayoutId id="2147483661" r:id="rId15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93" y="1877060"/>
            <a:ext cx="7772400" cy="13620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GLOBE</a:t>
            </a:r>
            <a:br>
              <a:rPr lang="en-US" cap="none" dirty="0" smtClean="0">
                <a:latin typeface="+mn-lt"/>
              </a:rPr>
            </a:br>
            <a:r>
              <a:rPr lang="en-US" cap="none" dirty="0" err="1" smtClean="0">
                <a:latin typeface="+mn-lt"/>
              </a:rPr>
              <a:t>Ingresar</a:t>
            </a:r>
            <a:r>
              <a:rPr lang="en-US" cap="none" dirty="0" smtClean="0">
                <a:latin typeface="+mn-lt"/>
              </a:rPr>
              <a:t> </a:t>
            </a:r>
            <a:r>
              <a:rPr lang="en-US" cap="none" dirty="0" err="1" smtClean="0">
                <a:latin typeface="+mn-lt"/>
              </a:rPr>
              <a:t>datos</a:t>
            </a:r>
            <a:r>
              <a:rPr lang="en-US" cap="none" dirty="0" smtClean="0">
                <a:latin typeface="+mn-lt"/>
              </a:rPr>
              <a:t> de </a:t>
            </a:r>
            <a:r>
              <a:rPr lang="en-US" cap="none" dirty="0" err="1" smtClean="0">
                <a:latin typeface="+mn-lt"/>
              </a:rPr>
              <a:t>mediciones</a:t>
            </a:r>
            <a:r>
              <a:rPr lang="en-US" cap="none" dirty="0" smtClean="0">
                <a:latin typeface="+mn-lt"/>
              </a:rPr>
              <a:t> a </a:t>
            </a:r>
            <a:r>
              <a:rPr lang="en-US" cap="none" dirty="0" err="1" smtClean="0">
                <a:latin typeface="+mn-lt"/>
              </a:rPr>
              <a:t>su</a:t>
            </a:r>
            <a:r>
              <a:rPr lang="en-US" cap="none" dirty="0" smtClean="0">
                <a:latin typeface="+mn-lt"/>
              </a:rPr>
              <a:t> </a:t>
            </a:r>
            <a:r>
              <a:rPr lang="en-US" cap="none" dirty="0" err="1" smtClean="0">
                <a:latin typeface="+mn-lt"/>
              </a:rPr>
              <a:t>Sitio</a:t>
            </a:r>
            <a:r>
              <a:rPr lang="en-US" cap="none" dirty="0" smtClean="0">
                <a:latin typeface="+mn-lt"/>
              </a:rPr>
              <a:t> </a:t>
            </a:r>
            <a:endParaRPr lang="en-US" cap="none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4354513"/>
            <a:ext cx="7772400" cy="1500187"/>
          </a:xfrm>
        </p:spPr>
        <p:txBody>
          <a:bodyPr/>
          <a:lstStyle/>
          <a:p>
            <a:pPr algn="r"/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n-US" dirty="0" smtClean="0"/>
          </a:p>
          <a:p>
            <a:pPr algn="r"/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borrar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Prueba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envié</a:t>
            </a:r>
            <a:r>
              <a:rPr lang="en-US" dirty="0" smtClean="0"/>
              <a:t>?</a:t>
            </a:r>
            <a:endParaRPr lang="en-US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mediciones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de </a:t>
            </a:r>
            <a:r>
              <a:rPr lang="en-US" dirty="0" err="1" smtClean="0"/>
              <a:t>suelo</a:t>
            </a:r>
            <a:r>
              <a:rPr lang="en-US" dirty="0" smtClean="0"/>
              <a:t> con mi </a:t>
            </a:r>
            <a:r>
              <a:rPr lang="en-US" dirty="0" err="1" smtClean="0"/>
              <a:t>sitio</a:t>
            </a:r>
            <a:r>
              <a:rPr lang="en-US" dirty="0" smtClean="0"/>
              <a:t> de </a:t>
            </a:r>
            <a:r>
              <a:rPr lang="en-US" dirty="0" err="1" smtClean="0"/>
              <a:t>Atmósfera</a:t>
            </a:r>
            <a:r>
              <a:rPr lang="en-US" dirty="0" smtClean="0"/>
              <a:t>?</a:t>
            </a:r>
            <a:endParaRPr lang="en-US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borrar</a:t>
            </a:r>
            <a:r>
              <a:rPr lang="en-US" dirty="0" smtClean="0"/>
              <a:t> mi </a:t>
            </a:r>
            <a:r>
              <a:rPr lang="en-US" dirty="0" err="1" smtClean="0"/>
              <a:t>sitio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Respuestas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envié</a:t>
            </a:r>
            <a:r>
              <a:rPr lang="en-US" dirty="0" smtClean="0"/>
              <a:t>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Sí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borrar</a:t>
            </a:r>
            <a:r>
              <a:rPr lang="en-US" dirty="0" smtClean="0"/>
              <a:t> </a:t>
            </a:r>
            <a:r>
              <a:rPr lang="en-US" dirty="0" err="1" smtClean="0"/>
              <a:t>mediciones</a:t>
            </a:r>
            <a:r>
              <a:rPr lang="en-US" dirty="0" smtClean="0"/>
              <a:t> </a:t>
            </a:r>
            <a:r>
              <a:rPr lang="en-US" dirty="0" err="1" smtClean="0"/>
              <a:t>previas</a:t>
            </a:r>
            <a:r>
              <a:rPr lang="en-US" dirty="0" smtClean="0"/>
              <a:t>. 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800" dirty="0" smtClean="0"/>
              <a:t>2) </a:t>
            </a: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mediciones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de </a:t>
            </a:r>
            <a:r>
              <a:rPr lang="en-US" dirty="0" err="1" smtClean="0"/>
              <a:t>suelo</a:t>
            </a:r>
            <a:r>
              <a:rPr lang="en-US" dirty="0" smtClean="0"/>
              <a:t> con mi </a:t>
            </a:r>
            <a:r>
              <a:rPr lang="en-US" dirty="0" err="1" smtClean="0"/>
              <a:t>sitio</a:t>
            </a:r>
            <a:r>
              <a:rPr lang="en-US" dirty="0" smtClean="0"/>
              <a:t> de </a:t>
            </a:r>
            <a:r>
              <a:rPr lang="en-US" dirty="0" err="1" smtClean="0"/>
              <a:t>Atmósfera</a:t>
            </a:r>
            <a:r>
              <a:rPr lang="en-US" dirty="0" smtClean="0"/>
              <a:t>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dirty="0" smtClean="0"/>
              <a:t>	No </a:t>
            </a:r>
            <a:r>
              <a:rPr lang="en-US" dirty="0" smtClean="0"/>
              <a:t>– 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mediciones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protocolos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corresponden</a:t>
            </a:r>
            <a:r>
              <a:rPr lang="en-US" dirty="0" smtClean="0"/>
              <a:t> al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creó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800" dirty="0" smtClean="0"/>
              <a:t>3) </a:t>
            </a:r>
            <a:r>
              <a:rPr lang="en-US" dirty="0" smtClean="0"/>
              <a:t>	</a:t>
            </a: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borrar</a:t>
            </a:r>
            <a:r>
              <a:rPr lang="en-US" dirty="0" smtClean="0"/>
              <a:t> mi </a:t>
            </a:r>
            <a:r>
              <a:rPr lang="en-US" dirty="0" err="1" smtClean="0"/>
              <a:t>sitio</a:t>
            </a:r>
            <a:r>
              <a:rPr lang="en-US" dirty="0" smtClean="0"/>
              <a:t>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no hay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asociados</a:t>
            </a:r>
            <a:r>
              <a:rPr lang="en-US" dirty="0" smtClean="0"/>
              <a:t> con el </a:t>
            </a:r>
            <a:r>
              <a:rPr lang="en-US" dirty="0" err="1" smtClean="0"/>
              <a:t>sitio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Felicitaciones</a:t>
            </a:r>
            <a:r>
              <a:rPr lang="en-US" sz="2400" dirty="0" smtClean="0"/>
              <a:t> – </a:t>
            </a:r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debería</a:t>
            </a:r>
            <a:r>
              <a:rPr lang="en-US" sz="2400" dirty="0" smtClean="0"/>
              <a:t> </a:t>
            </a:r>
            <a:r>
              <a:rPr lang="en-US" sz="2400" dirty="0" err="1" smtClean="0"/>
              <a:t>haber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200" dirty="0" err="1" smtClean="0"/>
              <a:t>ingresado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endParaRPr lang="en-US" sz="2200" dirty="0" smtClean="0"/>
          </a:p>
          <a:p>
            <a:pPr lvl="1"/>
            <a:r>
              <a:rPr lang="en-US" sz="2200" dirty="0" err="1" smtClean="0"/>
              <a:t>editado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endParaRPr lang="en-US" sz="2200" dirty="0" smtClean="0"/>
          </a:p>
          <a:p>
            <a:pPr lvl="1"/>
            <a:r>
              <a:rPr lang="en-US" sz="2200" dirty="0" err="1" smtClean="0"/>
              <a:t>Añadido</a:t>
            </a:r>
            <a:r>
              <a:rPr lang="en-US" sz="2200" dirty="0" smtClean="0"/>
              <a:t> a </a:t>
            </a:r>
            <a:r>
              <a:rPr lang="en-US" sz="2200" dirty="0" err="1" smtClean="0"/>
              <a:t>Favoritos</a:t>
            </a:r>
            <a:r>
              <a:rPr lang="en-US" sz="2200" dirty="0" smtClean="0"/>
              <a:t> un </a:t>
            </a:r>
            <a:r>
              <a:rPr lang="en-US" sz="2200" dirty="0" err="1" smtClean="0"/>
              <a:t>formulario</a:t>
            </a:r>
            <a:r>
              <a:rPr lang="en-US" sz="2200" dirty="0" smtClean="0"/>
              <a:t> de </a:t>
            </a:r>
            <a:r>
              <a:rPr lang="en-US" sz="2200" dirty="0" err="1" smtClean="0"/>
              <a:t>datos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facilitar</a:t>
            </a:r>
            <a:r>
              <a:rPr lang="en-US" sz="2200" dirty="0" smtClean="0"/>
              <a:t> el </a:t>
            </a:r>
            <a:r>
              <a:rPr lang="en-US" sz="2200" dirty="0" err="1" smtClean="0"/>
              <a:t>ingreso</a:t>
            </a:r>
            <a:r>
              <a:rPr lang="en-US" sz="2200" dirty="0" smtClean="0"/>
              <a:t> de </a:t>
            </a:r>
            <a:r>
              <a:rPr lang="en-US" sz="2200" dirty="0" err="1" smtClean="0"/>
              <a:t>datos</a:t>
            </a:r>
            <a:endParaRPr lang="en-US" sz="2200" dirty="0" smtClean="0"/>
          </a:p>
          <a:p>
            <a:r>
              <a:rPr lang="en-US" sz="2400" dirty="0" err="1" smtClean="0"/>
              <a:t>Ahora</a:t>
            </a:r>
            <a:r>
              <a:rPr lang="en-US" sz="2400" dirty="0" smtClean="0"/>
              <a:t> </a:t>
            </a:r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endParaRPr lang="en-US" sz="2200" dirty="0" smtClean="0"/>
          </a:p>
          <a:p>
            <a:pPr lvl="1"/>
            <a:r>
              <a:rPr lang="en-US" sz="2200" dirty="0" err="1" smtClean="0"/>
              <a:t>continuar</a:t>
            </a:r>
            <a:r>
              <a:rPr lang="en-US" sz="2200" dirty="0" smtClean="0"/>
              <a:t> a la Parte 3</a:t>
            </a:r>
            <a:r>
              <a:rPr lang="en-US" sz="2200" dirty="0" smtClean="0"/>
              <a:t> </a:t>
            </a:r>
            <a:r>
              <a:rPr lang="en-US" sz="2200" dirty="0" smtClean="0"/>
              <a:t>– </a:t>
            </a:r>
            <a:r>
              <a:rPr lang="en-US" sz="2200" dirty="0" err="1" smtClean="0"/>
              <a:t>Visualizar</a:t>
            </a:r>
            <a:r>
              <a:rPr lang="en-US" sz="2200" dirty="0" smtClean="0"/>
              <a:t> y </a:t>
            </a:r>
            <a:r>
              <a:rPr lang="en-US" sz="2200" dirty="0" err="1" smtClean="0"/>
              <a:t>Recuperar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endParaRPr lang="en-US" sz="2200" dirty="0" smtClean="0"/>
          </a:p>
          <a:p>
            <a:pPr lvl="1"/>
            <a:r>
              <a:rPr lang="en-US" sz="2200" dirty="0" err="1" smtClean="0"/>
              <a:t>c</a:t>
            </a:r>
            <a:r>
              <a:rPr lang="en-US" sz="2200" dirty="0" err="1" smtClean="0"/>
              <a:t>onsiderar</a:t>
            </a:r>
            <a:r>
              <a:rPr lang="en-US" sz="2200" dirty="0" smtClean="0"/>
              <a:t> </a:t>
            </a:r>
            <a:r>
              <a:rPr lang="en-US" sz="2200" dirty="0" err="1" smtClean="0"/>
              <a:t>comenzar</a:t>
            </a:r>
            <a:r>
              <a:rPr lang="en-US" sz="2200" dirty="0" smtClean="0"/>
              <a:t> a </a:t>
            </a:r>
            <a:r>
              <a:rPr lang="en-US" sz="2200" dirty="0" err="1" smtClean="0"/>
              <a:t>ingresar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en el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de </a:t>
            </a:r>
            <a:r>
              <a:rPr lang="en-US" sz="2200" dirty="0" err="1" smtClean="0"/>
              <a:t>producción</a:t>
            </a:r>
            <a:r>
              <a:rPr lang="en-US" sz="2200" dirty="0" smtClean="0"/>
              <a:t> real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algn="ctr">
              <a:buNone/>
            </a:pPr>
            <a:r>
              <a:rPr lang="en-US" sz="2400" dirty="0" err="1" smtClean="0"/>
              <a:t>Preguntas</a:t>
            </a:r>
            <a:r>
              <a:rPr lang="en-US" sz="2400" dirty="0" smtClean="0"/>
              <a:t> – </a:t>
            </a:r>
            <a:r>
              <a:rPr lang="en-US" sz="2400" dirty="0" err="1" smtClean="0"/>
              <a:t>contacte</a:t>
            </a:r>
            <a:r>
              <a:rPr lang="en-US" sz="2400" dirty="0" smtClean="0"/>
              <a:t> al </a:t>
            </a:r>
            <a:r>
              <a:rPr lang="en-US" sz="2400" dirty="0" err="1" smtClean="0"/>
              <a:t>centro</a:t>
            </a:r>
            <a:r>
              <a:rPr lang="en-US" sz="2400" dirty="0" smtClean="0"/>
              <a:t> de </a:t>
            </a:r>
            <a:r>
              <a:rPr lang="en-US" sz="2400" dirty="0" err="1" smtClean="0"/>
              <a:t>ayuda</a:t>
            </a:r>
            <a:r>
              <a:rPr lang="en-US" sz="2400" dirty="0" smtClean="0"/>
              <a:t> de </a:t>
            </a:r>
            <a:r>
              <a:rPr lang="en-US" sz="2400" smtClean="0"/>
              <a:t>GLOBE </a:t>
            </a:r>
            <a:endParaRPr lang="en-US" sz="2400" smtClean="0"/>
          </a:p>
          <a:p>
            <a:pPr algn="ctr">
              <a:buNone/>
            </a:pPr>
            <a:r>
              <a:rPr lang="en-US" sz="2400" smtClean="0"/>
              <a:t>– </a:t>
            </a:r>
            <a:r>
              <a:rPr lang="en-US" sz="2400" dirty="0" smtClean="0"/>
              <a:t>help@globe.gov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debería</a:t>
            </a:r>
            <a:r>
              <a:rPr lang="en-US" sz="2400" dirty="0" smtClean="0"/>
              <a:t> </a:t>
            </a:r>
            <a:r>
              <a:rPr lang="en-US" sz="2400" dirty="0" err="1" smtClean="0"/>
              <a:t>haber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completado</a:t>
            </a:r>
            <a:r>
              <a:rPr lang="en-US" sz="2400" dirty="0" smtClean="0"/>
              <a:t> la Parte 1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docentes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Creación</a:t>
            </a:r>
            <a:r>
              <a:rPr lang="en-US" sz="2400" dirty="0" smtClean="0"/>
              <a:t> de un </a:t>
            </a:r>
            <a:r>
              <a:rPr lang="en-US" sz="2400" dirty="0" err="1" smtClean="0"/>
              <a:t>Sitio</a:t>
            </a:r>
            <a:r>
              <a:rPr lang="en-US" sz="2400" dirty="0" smtClean="0"/>
              <a:t> de </a:t>
            </a:r>
            <a:r>
              <a:rPr lang="en-US" sz="2400" dirty="0" err="1" smtClean="0"/>
              <a:t>ingreso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endParaRPr lang="en-US" sz="2400" dirty="0" smtClean="0"/>
          </a:p>
          <a:p>
            <a:r>
              <a:rPr lang="en-US" sz="2400" dirty="0" err="1" smtClean="0"/>
              <a:t>Continuaremos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la Parte </a:t>
            </a:r>
            <a:r>
              <a:rPr lang="en-US" sz="2400" dirty="0" smtClean="0"/>
              <a:t>1 </a:t>
            </a:r>
            <a:r>
              <a:rPr lang="en-US" sz="2400" dirty="0" err="1" smtClean="0"/>
              <a:t>usando</a:t>
            </a:r>
            <a:r>
              <a:rPr lang="en-US" sz="2400" dirty="0" smtClean="0"/>
              <a:t> </a:t>
            </a:r>
            <a:r>
              <a:rPr lang="en-US" sz="2400" dirty="0" smtClean="0"/>
              <a:t>el </a:t>
            </a:r>
            <a:r>
              <a:rPr lang="en-US" sz="2400" dirty="0" err="1" smtClean="0"/>
              <a:t>sitio</a:t>
            </a:r>
            <a:r>
              <a:rPr lang="en-US" sz="2400" dirty="0" smtClean="0"/>
              <a:t> </a:t>
            </a:r>
            <a:r>
              <a:rPr lang="en-US" sz="2400" dirty="0" err="1" smtClean="0"/>
              <a:t>creado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aprender</a:t>
            </a:r>
            <a:r>
              <a:rPr lang="en-US" sz="2400" dirty="0" smtClean="0"/>
              <a:t> 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ingresar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presentación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</a:t>
            </a:r>
            <a:r>
              <a:rPr lang="en-US" sz="2400" dirty="0" smtClean="0"/>
              <a:t> en </a:t>
            </a:r>
            <a:r>
              <a:rPr lang="en-US" sz="2400" dirty="0" err="1" smtClean="0"/>
              <a:t>línea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también</a:t>
            </a:r>
            <a:r>
              <a:rPr lang="en-US" sz="2400" dirty="0" smtClean="0"/>
              <a:t> un video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guía</a:t>
            </a:r>
            <a:r>
              <a:rPr lang="en-US" sz="2400" dirty="0" smtClean="0"/>
              <a:t> a </a:t>
            </a:r>
            <a:r>
              <a:rPr lang="en-US" sz="2400" dirty="0" err="1" smtClean="0"/>
              <a:t>través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pasos</a:t>
            </a:r>
            <a:endParaRPr lang="en-US" sz="2400" dirty="0" smtClean="0"/>
          </a:p>
          <a:p>
            <a:r>
              <a:rPr lang="en-US" sz="2400" dirty="0" smtClean="0"/>
              <a:t>Hay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sección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pruebe</a:t>
            </a:r>
            <a:r>
              <a:rPr lang="en-US" sz="2400" dirty="0" smtClean="0"/>
              <a:t> </a:t>
            </a:r>
            <a:r>
              <a:rPr lang="en-US" sz="2400" dirty="0" err="1" smtClean="0"/>
              <a:t>cosas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sí</a:t>
            </a:r>
            <a:r>
              <a:rPr lang="en-US" sz="2400" dirty="0" smtClean="0"/>
              <a:t> </a:t>
            </a:r>
            <a:r>
              <a:rPr lang="en-US" sz="2400" dirty="0" err="1" smtClean="0"/>
              <a:t>mismo</a:t>
            </a:r>
            <a:r>
              <a:rPr lang="en-US" sz="2400" dirty="0" smtClean="0"/>
              <a:t> </a:t>
            </a:r>
            <a:r>
              <a:rPr lang="en-US" sz="2400" dirty="0" err="1" smtClean="0"/>
              <a:t>después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demostración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sección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testear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 al final.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Preguntas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contacte</a:t>
            </a:r>
            <a:r>
              <a:rPr lang="en-US" sz="2400" dirty="0" smtClean="0"/>
              <a:t> a help@globe.gov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180199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Si </a:t>
            </a:r>
            <a:r>
              <a:rPr lang="en-US" sz="1800" dirty="0" err="1" smtClean="0"/>
              <a:t>usted</a:t>
            </a:r>
            <a:r>
              <a:rPr lang="en-US" sz="1800" dirty="0" smtClean="0"/>
              <a:t> no </a:t>
            </a:r>
            <a:r>
              <a:rPr lang="en-US" sz="1800" dirty="0" err="1" smtClean="0"/>
              <a:t>está</a:t>
            </a:r>
            <a:r>
              <a:rPr lang="en-US" sz="1800" dirty="0" smtClean="0"/>
              <a:t> </a:t>
            </a:r>
            <a:r>
              <a:rPr lang="en-US" sz="1800" dirty="0" err="1" smtClean="0"/>
              <a:t>ahí</a:t>
            </a:r>
            <a:r>
              <a:rPr lang="en-US" sz="1800" dirty="0" smtClean="0"/>
              <a:t> </a:t>
            </a:r>
            <a:r>
              <a:rPr lang="en-US" sz="1800" dirty="0" err="1" smtClean="0"/>
              <a:t>ya</a:t>
            </a:r>
            <a:r>
              <a:rPr lang="en-US" sz="1800" dirty="0" smtClean="0"/>
              <a:t>, </a:t>
            </a:r>
            <a:r>
              <a:rPr lang="en-US" sz="1800" dirty="0" err="1" smtClean="0"/>
              <a:t>seleccione</a:t>
            </a:r>
            <a:r>
              <a:rPr lang="en-US" sz="1800" dirty="0" smtClean="0"/>
              <a:t> “</a:t>
            </a:r>
            <a:r>
              <a:rPr lang="en-US" sz="1800" dirty="0" err="1" smtClean="0"/>
              <a:t>Ingrese</a:t>
            </a:r>
            <a:r>
              <a:rPr lang="en-US" sz="1800" dirty="0" smtClean="0"/>
              <a:t> </a:t>
            </a:r>
            <a:r>
              <a:rPr lang="en-US" sz="1800" dirty="0" err="1" smtClean="0"/>
              <a:t>datos</a:t>
            </a:r>
            <a:r>
              <a:rPr lang="en-US" sz="1800" dirty="0" smtClean="0"/>
              <a:t> de </a:t>
            </a:r>
            <a:r>
              <a:rPr lang="en-US" sz="1800" dirty="0" err="1" smtClean="0"/>
              <a:t>práctica</a:t>
            </a:r>
            <a:r>
              <a:rPr lang="en-US" sz="1800" dirty="0" smtClean="0"/>
              <a:t>” de la </a:t>
            </a:r>
            <a:r>
              <a:rPr lang="en-US" sz="1800" dirty="0" err="1" smtClean="0"/>
              <a:t>página</a:t>
            </a:r>
            <a:r>
              <a:rPr lang="en-US" sz="1800" dirty="0" smtClean="0"/>
              <a:t> de </a:t>
            </a:r>
            <a:r>
              <a:rPr lang="en-US" sz="1800" dirty="0" err="1" smtClean="0"/>
              <a:t>inicio</a:t>
            </a:r>
            <a:r>
              <a:rPr lang="en-US" sz="1800" dirty="0" smtClean="0"/>
              <a:t> de GLOBE o </a:t>
            </a:r>
            <a:r>
              <a:rPr lang="en-US" sz="1800" dirty="0" err="1" smtClean="0"/>
              <a:t>seleccione</a:t>
            </a:r>
            <a:r>
              <a:rPr lang="en-US" sz="1800" dirty="0" smtClean="0"/>
              <a:t> Data </a:t>
            </a:r>
            <a:r>
              <a:rPr lang="en-US" sz="1800" dirty="0" smtClean="0"/>
              <a:t>Entry </a:t>
            </a:r>
            <a:r>
              <a:rPr lang="en-US" sz="1800" dirty="0" smtClean="0"/>
              <a:t>Home. </a:t>
            </a:r>
            <a:endParaRPr lang="en-US" sz="1800" dirty="0" smtClean="0"/>
          </a:p>
          <a:p>
            <a:r>
              <a:rPr lang="en-US" sz="1800" dirty="0" err="1" smtClean="0"/>
              <a:t>Seleccione</a:t>
            </a:r>
            <a:r>
              <a:rPr lang="en-US" sz="1800" dirty="0" smtClean="0"/>
              <a:t> el </a:t>
            </a:r>
            <a:r>
              <a:rPr lang="en-US" sz="1800" dirty="0" err="1" smtClean="0"/>
              <a:t>nombre</a:t>
            </a:r>
            <a:r>
              <a:rPr lang="en-US" sz="1800" dirty="0" smtClean="0"/>
              <a:t> de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centro</a:t>
            </a:r>
            <a:r>
              <a:rPr lang="en-US" sz="1800" dirty="0" smtClean="0"/>
              <a:t> de </a:t>
            </a:r>
            <a:r>
              <a:rPr lang="en-US" sz="1800" dirty="0" err="1" smtClean="0"/>
              <a:t>estudios</a:t>
            </a:r>
            <a:r>
              <a:rPr lang="en-US" sz="1800" dirty="0" smtClean="0"/>
              <a:t> y el </a:t>
            </a:r>
            <a:r>
              <a:rPr lang="en-US" sz="1800" dirty="0" err="1" smtClean="0"/>
              <a:t>nombre</a:t>
            </a:r>
            <a:r>
              <a:rPr lang="en-US" sz="1800" dirty="0" smtClean="0"/>
              <a:t> del </a:t>
            </a:r>
            <a:r>
              <a:rPr lang="en-US" sz="1800" dirty="0" err="1" smtClean="0"/>
              <a:t>sitio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creamos</a:t>
            </a:r>
            <a:r>
              <a:rPr lang="en-US" sz="1800" dirty="0" smtClean="0"/>
              <a:t> en la Parte 1.</a:t>
            </a:r>
            <a:endParaRPr lang="en-US" sz="1800" dirty="0" smtClean="0"/>
          </a:p>
          <a:p>
            <a:r>
              <a:rPr lang="en-US" sz="1800" dirty="0" err="1" smtClean="0"/>
              <a:t>Usted</a:t>
            </a:r>
            <a:r>
              <a:rPr lang="en-US" sz="1800" dirty="0" smtClean="0"/>
              <a:t> </a:t>
            </a:r>
            <a:r>
              <a:rPr lang="en-US" sz="1800" dirty="0" err="1" smtClean="0"/>
              <a:t>verá</a:t>
            </a:r>
            <a:r>
              <a:rPr lang="en-US" sz="1800" dirty="0" smtClean="0"/>
              <a:t> la </a:t>
            </a:r>
            <a:r>
              <a:rPr lang="en-US" sz="1800" dirty="0" err="1" smtClean="0"/>
              <a:t>lista</a:t>
            </a:r>
            <a:r>
              <a:rPr lang="en-US" sz="1800" dirty="0" smtClean="0"/>
              <a:t> de </a:t>
            </a:r>
            <a:r>
              <a:rPr lang="en-US" sz="1800" dirty="0" err="1" smtClean="0"/>
              <a:t>todos</a:t>
            </a:r>
            <a:r>
              <a:rPr lang="en-US" sz="1800" dirty="0" smtClean="0"/>
              <a:t> los </a:t>
            </a:r>
            <a:r>
              <a:rPr lang="en-US" sz="1800" dirty="0" err="1" smtClean="0"/>
              <a:t>formularios</a:t>
            </a:r>
            <a:r>
              <a:rPr lang="en-US" sz="1800" dirty="0" smtClean="0"/>
              <a:t> de </a:t>
            </a:r>
            <a:r>
              <a:rPr lang="en-US" sz="1800" dirty="0" err="1" smtClean="0"/>
              <a:t>datos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estén</a:t>
            </a:r>
            <a:r>
              <a:rPr lang="en-US" sz="1800" dirty="0" smtClean="0"/>
              <a:t> </a:t>
            </a:r>
            <a:r>
              <a:rPr lang="en-US" sz="1800" dirty="0" err="1" smtClean="0"/>
              <a:t>disponibles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el </a:t>
            </a:r>
            <a:r>
              <a:rPr lang="en-US" sz="1800" dirty="0" err="1" smtClean="0"/>
              <a:t>tipo</a:t>
            </a:r>
            <a:r>
              <a:rPr lang="en-US" sz="1800" dirty="0" smtClean="0"/>
              <a:t> de </a:t>
            </a:r>
            <a:r>
              <a:rPr lang="en-US" sz="1800" dirty="0" err="1" smtClean="0"/>
              <a:t>sitio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usted</a:t>
            </a:r>
            <a:r>
              <a:rPr lang="en-US" sz="1800" dirty="0" smtClean="0"/>
              <a:t> ha </a:t>
            </a:r>
            <a:r>
              <a:rPr lang="en-US" sz="1800" dirty="0" err="1" smtClean="0"/>
              <a:t>creado</a:t>
            </a:r>
            <a:r>
              <a:rPr lang="en-US" sz="1800" dirty="0" smtClean="0"/>
              <a:t> </a:t>
            </a:r>
            <a:r>
              <a:rPr lang="en-US" sz="1800" dirty="0" smtClean="0"/>
              <a:t>– </a:t>
            </a:r>
            <a:r>
              <a:rPr lang="en-US" sz="1800" dirty="0" smtClean="0"/>
              <a:t>un </a:t>
            </a:r>
            <a:r>
              <a:rPr lang="en-US" sz="1800" dirty="0" err="1" smtClean="0"/>
              <a:t>sitio</a:t>
            </a:r>
            <a:r>
              <a:rPr lang="en-US" sz="1800" dirty="0" smtClean="0"/>
              <a:t> de </a:t>
            </a:r>
            <a:r>
              <a:rPr lang="en-US" sz="1800" dirty="0" err="1" smtClean="0"/>
              <a:t>atmósfera</a:t>
            </a:r>
            <a:r>
              <a:rPr lang="en-US" sz="1800" dirty="0" smtClean="0"/>
              <a:t> </a:t>
            </a:r>
            <a:r>
              <a:rPr lang="en-US" sz="1800" dirty="0" err="1" smtClean="0"/>
              <a:t>tendrá</a:t>
            </a:r>
            <a:r>
              <a:rPr lang="en-US" sz="1800" dirty="0" smtClean="0"/>
              <a:t> </a:t>
            </a:r>
            <a:r>
              <a:rPr lang="en-US" sz="1800" dirty="0" err="1" smtClean="0"/>
              <a:t>diferentes</a:t>
            </a:r>
            <a:r>
              <a:rPr lang="en-US" sz="1800" dirty="0" smtClean="0"/>
              <a:t> </a:t>
            </a:r>
            <a:r>
              <a:rPr lang="en-US" sz="1800" dirty="0" err="1" smtClean="0"/>
              <a:t>formas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un </a:t>
            </a:r>
            <a:r>
              <a:rPr lang="en-US" sz="1800" dirty="0" err="1" smtClean="0"/>
              <a:t>sitio</a:t>
            </a:r>
            <a:r>
              <a:rPr lang="en-US" sz="1800" dirty="0" smtClean="0"/>
              <a:t> de </a:t>
            </a:r>
            <a:r>
              <a:rPr lang="en-US" sz="1800" dirty="0" err="1" smtClean="0"/>
              <a:t>suelos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pic>
        <p:nvPicPr>
          <p:cNvPr id="8" name="Picture 2" descr="C:\Users\andrea.ventoso\Desktop\Ingreso de dat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6353" y="2734235"/>
            <a:ext cx="4237703" cy="36934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formularios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sitio</a:t>
            </a:r>
            <a:r>
              <a:rPr lang="en-US" dirty="0" smtClean="0"/>
              <a:t> de </a:t>
            </a:r>
            <a:r>
              <a:rPr lang="en-US" dirty="0" err="1" smtClean="0"/>
              <a:t>atmósfera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53" y="1301285"/>
            <a:ext cx="8435787" cy="48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Ingrese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Seleccione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Aire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err="1" smtClean="0"/>
              <a:t>día</a:t>
            </a:r>
            <a:r>
              <a:rPr lang="en-US" dirty="0" smtClean="0"/>
              <a:t> -&gt; Nueva </a:t>
            </a:r>
            <a:r>
              <a:rPr lang="en-US" dirty="0" err="1" smtClean="0"/>
              <a:t>Observación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formularios</a:t>
            </a:r>
            <a:r>
              <a:rPr lang="en-US" dirty="0" smtClean="0"/>
              <a:t> </a:t>
            </a:r>
            <a:r>
              <a:rPr lang="en-US" dirty="0" err="1" smtClean="0"/>
              <a:t>comienzan</a:t>
            </a:r>
            <a:r>
              <a:rPr lang="en-US" dirty="0" smtClean="0"/>
              <a:t> con </a:t>
            </a:r>
            <a:r>
              <a:rPr lang="en-US" dirty="0" err="1" smtClean="0"/>
              <a:t>fecha</a:t>
            </a:r>
            <a:r>
              <a:rPr lang="en-US" dirty="0" smtClean="0"/>
              <a:t> y </a:t>
            </a:r>
            <a:r>
              <a:rPr lang="en-US" dirty="0" err="1" smtClean="0"/>
              <a:t>tiempo</a:t>
            </a:r>
            <a:r>
              <a:rPr lang="en-US" dirty="0" smtClean="0"/>
              <a:t>…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siguen</a:t>
            </a:r>
            <a:r>
              <a:rPr lang="en-US" dirty="0" smtClean="0"/>
              <a:t> con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asociada</a:t>
            </a:r>
            <a:r>
              <a:rPr lang="en-US" dirty="0" smtClean="0"/>
              <a:t> con </a:t>
            </a:r>
            <a:r>
              <a:rPr lang="en-US" dirty="0" smtClean="0"/>
              <a:t>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del </a:t>
            </a:r>
            <a:r>
              <a:rPr lang="en-US" dirty="0" err="1" smtClean="0"/>
              <a:t>protocolo</a:t>
            </a:r>
            <a:endParaRPr lang="en-US" dirty="0" smtClean="0"/>
          </a:p>
          <a:p>
            <a:r>
              <a:rPr lang="en-US" dirty="0" err="1" smtClean="0"/>
              <a:t>Elija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 de Hoy y use el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mediodía</a:t>
            </a:r>
            <a:r>
              <a:rPr lang="en-US" dirty="0" smtClean="0"/>
              <a:t> solar </a:t>
            </a:r>
            <a:r>
              <a:rPr lang="en-US" dirty="0" err="1" smtClean="0"/>
              <a:t>proporcionado</a:t>
            </a:r>
            <a:endParaRPr lang="en-US" dirty="0" smtClean="0"/>
          </a:p>
          <a:p>
            <a:pPr lvl="1"/>
            <a:r>
              <a:rPr lang="en-US" sz="1600" dirty="0" smtClean="0"/>
              <a:t>En el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real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mediciones</a:t>
            </a:r>
            <a:r>
              <a:rPr lang="en-US" sz="1600" dirty="0" smtClean="0"/>
              <a:t> </a:t>
            </a:r>
            <a:r>
              <a:rPr lang="en-US" sz="1600" dirty="0" err="1" smtClean="0"/>
              <a:t>deberían</a:t>
            </a:r>
            <a:r>
              <a:rPr lang="en-US" sz="1600" dirty="0" smtClean="0"/>
              <a:t> </a:t>
            </a:r>
            <a:r>
              <a:rPr lang="en-US" sz="1600" dirty="0" err="1" smtClean="0"/>
              <a:t>ingresarse</a:t>
            </a:r>
            <a:r>
              <a:rPr lang="en-US" sz="1600" dirty="0" smtClean="0"/>
              <a:t> con el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real de la </a:t>
            </a:r>
            <a:r>
              <a:rPr lang="en-US" sz="1600" dirty="0" err="1" smtClean="0"/>
              <a:t>medición</a:t>
            </a:r>
            <a:endParaRPr lang="en-US" sz="1600" dirty="0" smtClean="0"/>
          </a:p>
          <a:p>
            <a:r>
              <a:rPr lang="en-US" dirty="0" err="1" smtClean="0"/>
              <a:t>Ingrese</a:t>
            </a:r>
            <a:r>
              <a:rPr lang="en-US" dirty="0" smtClean="0"/>
              <a:t> 100 </a:t>
            </a:r>
            <a:r>
              <a:rPr lang="en-US" dirty="0" err="1" smtClean="0"/>
              <a:t>grados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temperatura</a:t>
            </a:r>
            <a:r>
              <a:rPr lang="en-US" dirty="0" smtClean="0"/>
              <a:t> actual y “</a:t>
            </a:r>
            <a:r>
              <a:rPr lang="en-US" dirty="0" err="1" smtClean="0"/>
              <a:t>enviar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” (</a:t>
            </a:r>
            <a:r>
              <a:rPr lang="en-US" dirty="0" smtClean="0"/>
              <a:t>“</a:t>
            </a:r>
            <a:r>
              <a:rPr lang="en-US" dirty="0" smtClean="0"/>
              <a:t>send data</a:t>
            </a:r>
            <a:r>
              <a:rPr lang="en-US" dirty="0" smtClean="0"/>
              <a:t>”)</a:t>
            </a:r>
            <a:endParaRPr lang="en-US" dirty="0" smtClean="0"/>
          </a:p>
          <a:p>
            <a:pPr lvl="1"/>
            <a:r>
              <a:rPr lang="en-US" sz="1600" dirty="0" smtClean="0"/>
              <a:t>Su error </a:t>
            </a:r>
            <a:r>
              <a:rPr lang="en-US" sz="1600" dirty="0" err="1" smtClean="0"/>
              <a:t>será</a:t>
            </a:r>
            <a:r>
              <a:rPr lang="en-US" sz="1600" dirty="0" smtClean="0"/>
              <a:t> </a:t>
            </a:r>
            <a:r>
              <a:rPr lang="en-US" sz="1600" dirty="0" err="1" smtClean="0"/>
              <a:t>marcado</a:t>
            </a:r>
            <a:r>
              <a:rPr lang="en-US" sz="1600" dirty="0" smtClean="0"/>
              <a:t> y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intentarlo</a:t>
            </a:r>
            <a:r>
              <a:rPr lang="en-US" sz="1600" dirty="0" smtClean="0"/>
              <a:t> </a:t>
            </a:r>
            <a:r>
              <a:rPr lang="en-US" sz="1600" dirty="0" err="1" smtClean="0"/>
              <a:t>nuevamente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dirty="0" err="1" smtClean="0"/>
              <a:t>Ingrese</a:t>
            </a:r>
            <a:r>
              <a:rPr lang="en-US" dirty="0" smtClean="0"/>
              <a:t> 20 </a:t>
            </a:r>
            <a:r>
              <a:rPr lang="en-US" dirty="0" err="1" smtClean="0"/>
              <a:t>grados</a:t>
            </a:r>
            <a:r>
              <a:rPr lang="en-US" dirty="0" smtClean="0"/>
              <a:t> y “send </a:t>
            </a:r>
            <a:r>
              <a:rPr lang="en-US" dirty="0" smtClean="0"/>
              <a:t>data” </a:t>
            </a:r>
          </a:p>
          <a:p>
            <a:pPr lvl="1"/>
            <a:r>
              <a:rPr lang="en-US" sz="1600" dirty="0" smtClean="0"/>
              <a:t>La </a:t>
            </a:r>
            <a:r>
              <a:rPr lang="en-US" sz="1600" dirty="0" err="1" smtClean="0"/>
              <a:t>observación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grabada</a:t>
            </a:r>
            <a:r>
              <a:rPr lang="en-US" sz="1600" dirty="0" smtClean="0"/>
              <a:t> con la </a:t>
            </a:r>
            <a:r>
              <a:rPr lang="en-US" sz="1600" dirty="0" err="1" smtClean="0"/>
              <a:t>carita</a:t>
            </a:r>
            <a:r>
              <a:rPr lang="en-US" sz="1600" dirty="0" smtClean="0"/>
              <a:t> </a:t>
            </a:r>
            <a:r>
              <a:rPr lang="en-US" sz="1600" dirty="0" err="1" smtClean="0"/>
              <a:t>feliz</a:t>
            </a:r>
            <a:r>
              <a:rPr lang="en-US" sz="1600" dirty="0" smtClean="0"/>
              <a:t> </a:t>
            </a:r>
            <a:r>
              <a:rPr lang="en-US" sz="1600" dirty="0" err="1" smtClean="0"/>
              <a:t>verde</a:t>
            </a:r>
            <a:r>
              <a:rPr lang="en-US" sz="1600" dirty="0" smtClean="0"/>
              <a:t>.</a:t>
            </a:r>
            <a:endParaRPr lang="en-US" sz="1400" dirty="0" smtClean="0"/>
          </a:p>
          <a:p>
            <a:r>
              <a:rPr lang="en-US" dirty="0" err="1" smtClean="0"/>
              <a:t>Regrese</a:t>
            </a:r>
            <a:r>
              <a:rPr lang="en-US" dirty="0" smtClean="0"/>
              <a:t> a la </a:t>
            </a: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cliqueando</a:t>
            </a:r>
            <a:r>
              <a:rPr lang="en-US" dirty="0" smtClean="0"/>
              <a:t> en “</a:t>
            </a:r>
            <a:r>
              <a:rPr lang="en-US" dirty="0" smtClean="0"/>
              <a:t>Data Entry Home” </a:t>
            </a:r>
            <a:r>
              <a:rPr lang="en-US" dirty="0" smtClean="0"/>
              <a:t>en el </a:t>
            </a:r>
            <a:r>
              <a:rPr lang="en-US" dirty="0" err="1" smtClean="0"/>
              <a:t>listado</a:t>
            </a:r>
            <a:r>
              <a:rPr lang="en-US" dirty="0" smtClean="0"/>
              <a:t> de enlaces </a:t>
            </a:r>
            <a:r>
              <a:rPr lang="en-US" dirty="0" err="1" smtClean="0"/>
              <a:t>arriba</a:t>
            </a:r>
            <a:r>
              <a:rPr lang="en-US" dirty="0" smtClean="0"/>
              <a:t> en la </a:t>
            </a:r>
            <a:r>
              <a:rPr lang="en-US" dirty="0" err="1" smtClean="0"/>
              <a:t>página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Ingresar</a:t>
            </a:r>
            <a:r>
              <a:rPr lang="en-US" dirty="0" smtClean="0"/>
              <a:t> y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mediciones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aire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230" y="1158240"/>
            <a:ext cx="63378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Añadir</a:t>
            </a:r>
            <a:r>
              <a:rPr lang="en-US" dirty="0" smtClean="0"/>
              <a:t> a </a:t>
            </a:r>
            <a:r>
              <a:rPr lang="en-US" dirty="0" err="1" smtClean="0"/>
              <a:t>Favoritos</a:t>
            </a:r>
            <a:r>
              <a:rPr lang="en-US" dirty="0" smtClean="0"/>
              <a:t> y </a:t>
            </a:r>
            <a:r>
              <a:rPr lang="en-US" dirty="0" err="1" smtClean="0"/>
              <a:t>Editar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, </a:t>
            </a:r>
            <a:r>
              <a:rPr lang="en-US" dirty="0" err="1" smtClean="0"/>
              <a:t>encuentre</a:t>
            </a:r>
            <a:r>
              <a:rPr lang="en-US" dirty="0" smtClean="0"/>
              <a:t> el </a:t>
            </a:r>
            <a:r>
              <a:rPr lang="en-US" dirty="0" err="1" smtClean="0"/>
              <a:t>formulario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aire</a:t>
            </a:r>
            <a:r>
              <a:rPr lang="en-US" dirty="0" smtClean="0"/>
              <a:t> 1 </a:t>
            </a:r>
            <a:r>
              <a:rPr lang="en-US" dirty="0" err="1" smtClean="0"/>
              <a:t>día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sz="1600" dirty="0" err="1" smtClean="0"/>
              <a:t>Cliquee</a:t>
            </a:r>
            <a:r>
              <a:rPr lang="en-US" sz="1600" dirty="0" smtClean="0"/>
              <a:t> en la </a:t>
            </a:r>
            <a:r>
              <a:rPr lang="en-US" sz="1600" dirty="0" err="1" smtClean="0"/>
              <a:t>pequeña</a:t>
            </a:r>
            <a:r>
              <a:rPr lang="en-US" sz="1600" dirty="0" smtClean="0"/>
              <a:t> </a:t>
            </a:r>
            <a:r>
              <a:rPr lang="en-US" sz="1600" dirty="0" err="1" smtClean="0"/>
              <a:t>estrella</a:t>
            </a:r>
            <a:r>
              <a:rPr lang="en-US" sz="1600" dirty="0" smtClean="0"/>
              <a:t> al </a:t>
            </a:r>
            <a:r>
              <a:rPr lang="en-US" sz="1600" dirty="0" err="1" smtClean="0"/>
              <a:t>lado</a:t>
            </a:r>
            <a:r>
              <a:rPr lang="en-US" sz="1600" dirty="0" smtClean="0"/>
              <a:t> del </a:t>
            </a:r>
            <a:r>
              <a:rPr lang="en-US" sz="1600" dirty="0" err="1" smtClean="0"/>
              <a:t>título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“</a:t>
            </a:r>
            <a:r>
              <a:rPr lang="en-US" sz="1600" dirty="0" err="1" smtClean="0"/>
              <a:t>añadir</a:t>
            </a:r>
            <a:r>
              <a:rPr lang="en-US" sz="1600" dirty="0" smtClean="0"/>
              <a:t> a </a:t>
            </a:r>
            <a:r>
              <a:rPr lang="en-US" sz="1600" dirty="0" err="1" smtClean="0"/>
              <a:t>favoritos</a:t>
            </a:r>
            <a:r>
              <a:rPr lang="en-US" sz="1600" dirty="0" smtClean="0"/>
              <a:t>” el </a:t>
            </a:r>
            <a:r>
              <a:rPr lang="en-US" sz="1600" dirty="0" err="1" smtClean="0"/>
              <a:t>formulario</a:t>
            </a:r>
            <a:endParaRPr lang="en-US" sz="1600" dirty="0" smtClean="0"/>
          </a:p>
          <a:p>
            <a:pPr lvl="1"/>
            <a:r>
              <a:rPr lang="en-US" sz="1600" dirty="0" err="1" smtClean="0"/>
              <a:t>Esto</a:t>
            </a:r>
            <a:r>
              <a:rPr lang="en-US" sz="1600" dirty="0" smtClean="0"/>
              <a:t> </a:t>
            </a:r>
            <a:r>
              <a:rPr lang="en-US" sz="1600" dirty="0" err="1" smtClean="0"/>
              <a:t>pondrá</a:t>
            </a:r>
            <a:r>
              <a:rPr lang="en-US" sz="1600" dirty="0" smtClean="0"/>
              <a:t> el </a:t>
            </a:r>
            <a:r>
              <a:rPr lang="en-US" sz="1600" dirty="0" err="1" smtClean="0"/>
              <a:t>formulario</a:t>
            </a:r>
            <a:r>
              <a:rPr lang="en-US" sz="1600" dirty="0" smtClean="0"/>
              <a:t> </a:t>
            </a:r>
            <a:r>
              <a:rPr lang="en-US" sz="1600" dirty="0" err="1" smtClean="0"/>
              <a:t>arriba</a:t>
            </a:r>
            <a:r>
              <a:rPr lang="en-US" sz="1600" dirty="0" smtClean="0"/>
              <a:t> del </a:t>
            </a:r>
            <a:r>
              <a:rPr lang="en-US" sz="1600" dirty="0" err="1" smtClean="0"/>
              <a:t>todo</a:t>
            </a:r>
            <a:r>
              <a:rPr lang="en-US" sz="1600" dirty="0" smtClean="0"/>
              <a:t> de </a:t>
            </a:r>
            <a:r>
              <a:rPr lang="en-US" sz="1600" dirty="0" err="1" smtClean="0"/>
              <a:t>modo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estudiantes</a:t>
            </a:r>
            <a:r>
              <a:rPr lang="en-US" sz="1600" dirty="0" smtClean="0"/>
              <a:t> </a:t>
            </a:r>
            <a:r>
              <a:rPr lang="en-US" sz="1600" dirty="0" err="1" smtClean="0"/>
              <a:t>puedan</a:t>
            </a:r>
            <a:r>
              <a:rPr lang="en-US" sz="1600" dirty="0" smtClean="0"/>
              <a:t> </a:t>
            </a:r>
            <a:r>
              <a:rPr lang="en-US" sz="1600" dirty="0" err="1" smtClean="0"/>
              <a:t>accesar</a:t>
            </a:r>
            <a:r>
              <a:rPr lang="en-US" sz="1600" dirty="0" smtClean="0"/>
              <a:t> </a:t>
            </a:r>
            <a:r>
              <a:rPr lang="en-US" sz="1600" dirty="0" err="1" smtClean="0"/>
              <a:t>rápida</a:t>
            </a:r>
            <a:r>
              <a:rPr lang="en-US" sz="1600" dirty="0" smtClean="0"/>
              <a:t> y </a:t>
            </a:r>
            <a:r>
              <a:rPr lang="en-US" sz="1600" dirty="0" err="1" smtClean="0"/>
              <a:t>fácilmente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dirty="0" err="1" smtClean="0"/>
              <a:t>Cliquee</a:t>
            </a:r>
            <a:r>
              <a:rPr lang="en-US" dirty="0" smtClean="0"/>
              <a:t> en “</a:t>
            </a:r>
            <a:r>
              <a:rPr lang="en-US" dirty="0" err="1" smtClean="0"/>
              <a:t>Observaciones</a:t>
            </a:r>
            <a:r>
              <a:rPr lang="en-US" dirty="0" smtClean="0"/>
              <a:t> </a:t>
            </a:r>
            <a:r>
              <a:rPr lang="en-US" dirty="0" err="1" smtClean="0"/>
              <a:t>Pasadas</a:t>
            </a:r>
            <a:r>
              <a:rPr lang="en-US" dirty="0" smtClean="0"/>
              <a:t>”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Aire</a:t>
            </a:r>
            <a:r>
              <a:rPr lang="en-US" dirty="0" smtClean="0"/>
              <a:t> 1 </a:t>
            </a:r>
            <a:r>
              <a:rPr lang="en-US" dirty="0" err="1" smtClean="0"/>
              <a:t>día</a:t>
            </a:r>
            <a:endParaRPr lang="en-US" dirty="0" smtClean="0"/>
          </a:p>
          <a:p>
            <a:pPr lvl="1"/>
            <a:r>
              <a:rPr lang="en-US" sz="1600" dirty="0" smtClean="0"/>
              <a:t>Se </a:t>
            </a:r>
            <a:r>
              <a:rPr lang="en-US" sz="1600" dirty="0" err="1" smtClean="0"/>
              <a:t>lista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ingresados</a:t>
            </a:r>
            <a:r>
              <a:rPr lang="en-US" sz="1600" dirty="0" smtClean="0"/>
              <a:t>. 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borrarlos</a:t>
            </a:r>
            <a:r>
              <a:rPr lang="en-US" sz="1600" dirty="0" smtClean="0"/>
              <a:t>, o </a:t>
            </a:r>
            <a:r>
              <a:rPr lang="en-US" sz="1600" dirty="0" err="1" smtClean="0"/>
              <a:t>cliquear</a:t>
            </a:r>
            <a:r>
              <a:rPr lang="en-US" sz="1600" dirty="0" smtClean="0"/>
              <a:t> </a:t>
            </a:r>
            <a:r>
              <a:rPr lang="en-US" sz="1600" dirty="0" err="1" smtClean="0"/>
              <a:t>encima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cambiarlos</a:t>
            </a:r>
            <a:r>
              <a:rPr lang="en-US" sz="1600" dirty="0" smtClean="0"/>
              <a:t>. </a:t>
            </a:r>
            <a:r>
              <a:rPr lang="en-US" sz="1600" dirty="0" err="1" smtClean="0"/>
              <a:t>Cliquee</a:t>
            </a:r>
            <a:r>
              <a:rPr lang="en-US" sz="1600" dirty="0" smtClean="0"/>
              <a:t> en la </a:t>
            </a:r>
            <a:r>
              <a:rPr lang="en-US" sz="1600" dirty="0" err="1" smtClean="0"/>
              <a:t>fecha</a:t>
            </a:r>
            <a:r>
              <a:rPr lang="en-US" sz="1600" dirty="0" smtClean="0"/>
              <a:t>/</a:t>
            </a:r>
            <a:r>
              <a:rPr lang="en-US" sz="1600" dirty="0" err="1" smtClean="0"/>
              <a:t>hora</a:t>
            </a:r>
            <a:r>
              <a:rPr lang="en-US" sz="1600" dirty="0" smtClean="0"/>
              <a:t> e </a:t>
            </a:r>
            <a:r>
              <a:rPr lang="en-US" sz="1600" dirty="0" err="1" smtClean="0"/>
              <a:t>ingrese</a:t>
            </a:r>
            <a:r>
              <a:rPr lang="en-US" sz="1600" dirty="0" smtClean="0"/>
              <a:t> 17 y “send </a:t>
            </a:r>
            <a:r>
              <a:rPr lang="en-US" sz="1600" dirty="0" smtClean="0"/>
              <a:t>data</a:t>
            </a:r>
            <a:r>
              <a:rPr lang="en-US" sz="1600" dirty="0" smtClean="0"/>
              <a:t>” (</a:t>
            </a:r>
            <a:r>
              <a:rPr lang="en-US" sz="1600" dirty="0" err="1" smtClean="0"/>
              <a:t>enviar</a:t>
            </a:r>
            <a:r>
              <a:rPr lang="en-US" sz="1600" dirty="0" smtClean="0"/>
              <a:t> </a:t>
            </a:r>
            <a:r>
              <a:rPr lang="en-US" sz="1600" dirty="0" err="1" smtClean="0"/>
              <a:t>datos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lvl="1"/>
            <a:r>
              <a:rPr lang="en-US" sz="1600" dirty="0" smtClean="0"/>
              <a:t>Su </a:t>
            </a:r>
            <a:r>
              <a:rPr lang="en-US" sz="1600" dirty="0" err="1" smtClean="0"/>
              <a:t>observación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actualizada</a:t>
            </a:r>
            <a:r>
              <a:rPr lang="en-US" sz="16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Observaciones</a:t>
            </a:r>
            <a:r>
              <a:rPr lang="en-US" dirty="0" smtClean="0"/>
              <a:t> </a:t>
            </a:r>
            <a:r>
              <a:rPr lang="en-US" dirty="0" err="1" smtClean="0"/>
              <a:t>Pasadas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693545"/>
            <a:ext cx="7038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 </a:t>
            </a:r>
            <a:r>
              <a:rPr lang="en-US" dirty="0" err="1" smtClean="0"/>
              <a:t>turno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Ingrese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Encuentre</a:t>
            </a:r>
            <a:r>
              <a:rPr lang="en-US" dirty="0" smtClean="0"/>
              <a:t> el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creó</a:t>
            </a:r>
            <a:r>
              <a:rPr lang="en-US" dirty="0" smtClean="0"/>
              <a:t> en la Parte 1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entrenamiento</a:t>
            </a:r>
            <a:endParaRPr lang="en-US" dirty="0" smtClean="0"/>
          </a:p>
          <a:p>
            <a:r>
              <a:rPr lang="en-US" dirty="0" err="1" smtClean="0"/>
              <a:t>Añada</a:t>
            </a:r>
            <a:r>
              <a:rPr lang="en-US" dirty="0" smtClean="0"/>
              <a:t> a </a:t>
            </a:r>
            <a:r>
              <a:rPr lang="en-US" dirty="0" err="1" smtClean="0"/>
              <a:t>favoritos</a:t>
            </a:r>
            <a:r>
              <a:rPr lang="en-US" dirty="0" smtClean="0"/>
              <a:t> el </a:t>
            </a:r>
            <a:r>
              <a:rPr lang="en-US" dirty="0" err="1" smtClean="0"/>
              <a:t>formulario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del </a:t>
            </a:r>
            <a:r>
              <a:rPr lang="en-US" dirty="0" err="1" smtClean="0"/>
              <a:t>Aire</a:t>
            </a:r>
            <a:r>
              <a:rPr lang="en-US" dirty="0" smtClean="0"/>
              <a:t> 1 </a:t>
            </a:r>
            <a:r>
              <a:rPr lang="en-US" dirty="0" err="1" smtClean="0"/>
              <a:t>día</a:t>
            </a:r>
            <a:endParaRPr lang="en-US" dirty="0" smtClean="0"/>
          </a:p>
          <a:p>
            <a:r>
              <a:rPr lang="en-US" dirty="0" smtClean="0"/>
              <a:t>Use el </a:t>
            </a:r>
            <a:r>
              <a:rPr lang="en-US" dirty="0" err="1" smtClean="0"/>
              <a:t>formulario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n-US" dirty="0" smtClean="0"/>
          </a:p>
          <a:p>
            <a:pPr lvl="1"/>
            <a:r>
              <a:rPr lang="en-US" dirty="0" err="1" smtClean="0"/>
              <a:t>Intente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100 </a:t>
            </a:r>
            <a:r>
              <a:rPr lang="en-US" dirty="0" err="1" smtClean="0"/>
              <a:t>grados</a:t>
            </a:r>
            <a:r>
              <a:rPr lang="en-US" dirty="0" smtClean="0"/>
              <a:t> y </a:t>
            </a:r>
            <a:r>
              <a:rPr lang="en-US" dirty="0" err="1" smtClean="0"/>
              <a:t>guarde</a:t>
            </a:r>
            <a:r>
              <a:rPr lang="en-US" dirty="0" smtClean="0"/>
              <a:t>….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cifra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realista</a:t>
            </a:r>
            <a:r>
              <a:rPr lang="en-US" dirty="0" smtClean="0"/>
              <a:t> y </a:t>
            </a:r>
            <a:r>
              <a:rPr lang="en-US" dirty="0" err="1" smtClean="0"/>
              <a:t>guarde</a:t>
            </a:r>
            <a:endParaRPr lang="en-US" dirty="0" smtClean="0"/>
          </a:p>
          <a:p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enviar</a:t>
            </a:r>
            <a:r>
              <a:rPr lang="en-US" dirty="0" smtClean="0"/>
              <a:t> los </a:t>
            </a:r>
            <a:r>
              <a:rPr lang="en-US" dirty="0" err="1" smtClean="0"/>
              <a:t>datos</a:t>
            </a:r>
            <a:r>
              <a:rPr lang="en-US" dirty="0" smtClean="0"/>
              <a:t>, </a:t>
            </a:r>
            <a:r>
              <a:rPr lang="en-US" dirty="0" err="1" smtClean="0"/>
              <a:t>regrese</a:t>
            </a:r>
            <a:r>
              <a:rPr lang="en-US" dirty="0" smtClean="0"/>
              <a:t> a </a:t>
            </a:r>
            <a:r>
              <a:rPr lang="en-US" dirty="0" err="1" smtClean="0"/>
              <a:t>editar</a:t>
            </a:r>
            <a:r>
              <a:rPr lang="en-US" dirty="0" smtClean="0"/>
              <a:t> los </a:t>
            </a:r>
            <a:r>
              <a:rPr lang="en-US" dirty="0" err="1" smtClean="0"/>
              <a:t>datos</a:t>
            </a:r>
            <a:r>
              <a:rPr lang="en-US" dirty="0" smtClean="0"/>
              <a:t>, </a:t>
            </a:r>
            <a:r>
              <a:rPr lang="en-US" dirty="0" err="1" smtClean="0"/>
              <a:t>cambie</a:t>
            </a:r>
            <a:r>
              <a:rPr lang="en-US" dirty="0" smtClean="0"/>
              <a:t> y </a:t>
            </a:r>
            <a:r>
              <a:rPr lang="en-US" dirty="0" err="1" smtClean="0"/>
              <a:t>guarde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755</TotalTime>
  <Words>632</Words>
  <Application>Microsoft Office PowerPoint</Application>
  <PresentationFormat>Presentación en pantalla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Raytheon Standard</vt:lpstr>
      <vt:lpstr>GLOBE Ingresar datos de mediciones a su Sitio </vt:lpstr>
      <vt:lpstr>Introducción</vt:lpstr>
      <vt:lpstr>Ingresar una medición</vt:lpstr>
      <vt:lpstr>Lista de formularios de datos disponibles para un sitio de atmósfera</vt:lpstr>
      <vt:lpstr>Ingrese Datos</vt:lpstr>
      <vt:lpstr>Ingresar y editar las mediciones de temperatura del aire</vt:lpstr>
      <vt:lpstr>Añadir a Favoritos y Editar</vt:lpstr>
      <vt:lpstr>Editar Observaciones Pasadas</vt:lpstr>
      <vt:lpstr>Su turno – Ingrese una medición</vt:lpstr>
      <vt:lpstr>Prueba</vt:lpstr>
      <vt:lpstr>Prueba - Respuestas</vt:lpstr>
      <vt:lpstr>Próximos Pasos</vt:lpstr>
    </vt:vector>
  </TitlesOfParts>
  <Company>Raytheon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andrea.ventoso</cp:lastModifiedBy>
  <cp:revision>132</cp:revision>
  <dcterms:created xsi:type="dcterms:W3CDTF">2014-05-03T06:05:32Z</dcterms:created>
  <dcterms:modified xsi:type="dcterms:W3CDTF">2015-04-24T19:28:56Z</dcterms:modified>
</cp:coreProperties>
</file>