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handoutMasterIdLst>
    <p:handoutMasterId r:id="rId22"/>
  </p:handoutMasterIdLst>
  <p:sldIdLst>
    <p:sldId id="275" r:id="rId2"/>
    <p:sldId id="284" r:id="rId3"/>
    <p:sldId id="276" r:id="rId4"/>
    <p:sldId id="277" r:id="rId5"/>
    <p:sldId id="286" r:id="rId6"/>
    <p:sldId id="287" r:id="rId7"/>
    <p:sldId id="288" r:id="rId8"/>
    <p:sldId id="289" r:id="rId9"/>
    <p:sldId id="285" r:id="rId10"/>
    <p:sldId id="290" r:id="rId11"/>
    <p:sldId id="291" r:id="rId12"/>
    <p:sldId id="292" r:id="rId13"/>
    <p:sldId id="293" r:id="rId14"/>
    <p:sldId id="278" r:id="rId15"/>
    <p:sldId id="279" r:id="rId16"/>
    <p:sldId id="294" r:id="rId17"/>
    <p:sldId id="280" r:id="rId18"/>
    <p:sldId id="28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9" autoAdjust="0"/>
    <p:restoredTop sz="94624" autoAdjust="0"/>
  </p:normalViewPr>
  <p:slideViewPr>
    <p:cSldViewPr snapToGrid="0" showGuides="1">
      <p:cViewPr varScale="1">
        <p:scale>
          <a:sx n="106" d="100"/>
          <a:sy n="106" d="100"/>
        </p:scale>
        <p:origin x="-1284" y="-84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outlineViewPr>
    <p:cViewPr>
      <p:scale>
        <a:sx n="33" d="100"/>
        <a:sy n="33" d="100"/>
      </p:scale>
      <p:origin x="0" y="72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4/24/2015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‹Nº›</a:t>
            </a:fld>
            <a:endParaRPr 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16350"/>
            <a:ext cx="7475538" cy="1752600"/>
          </a:xfrm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81150"/>
            <a:ext cx="7772400" cy="173831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050" y="76200"/>
            <a:ext cx="1276350" cy="2540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5" descr="GLOBE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19063"/>
            <a:ext cx="2133600" cy="6027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9063"/>
            <a:ext cx="6248400" cy="6027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063"/>
            <a:ext cx="8534400" cy="86677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371600"/>
            <a:ext cx="8534400" cy="4775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3213" y="6624638"/>
            <a:ext cx="941387" cy="185737"/>
          </a:xfrm>
        </p:spPr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267200" y="6477000"/>
            <a:ext cx="685800" cy="227013"/>
          </a:xfrm>
        </p:spPr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52400" y="6629400"/>
            <a:ext cx="1752600" cy="18256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20389F-DE1D-44C7-B37E-89BCC2F680BE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77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035050"/>
            <a:ext cx="9137650" cy="0"/>
          </a:xfrm>
          <a:prstGeom prst="line">
            <a:avLst/>
          </a:prstGeom>
          <a:noFill/>
          <a:ln w="12700">
            <a:solidFill>
              <a:srgbClr val="FF3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9063"/>
            <a:ext cx="8534400" cy="866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  <a:br>
              <a:rPr lang="en-US" smtClean="0"/>
            </a:br>
            <a:r>
              <a:rPr lang="en-US" smtClean="0"/>
              <a:t>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624638"/>
            <a:ext cx="9413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000" b="0"/>
            </a:lvl1pPr>
          </a:lstStyle>
          <a:p>
            <a:fld id="{8D57DBB9-07C6-49AB-BFD5-E737C7E241F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6477000"/>
            <a:ext cx="685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29400"/>
            <a:ext cx="1752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000" b="0"/>
            </a:lvl1pPr>
          </a:lstStyle>
          <a:p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39050" y="76200"/>
            <a:ext cx="1276350" cy="25400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" name="Picture 9" descr="GLOBE-log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600" y="6172200"/>
            <a:ext cx="3429000" cy="532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0" r:id="rId13"/>
    <p:sldLayoutId id="2147483662" r:id="rId14"/>
    <p:sldLayoutId id="2147483661" r:id="rId15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9pPr>
    </p:titleStyle>
    <p:bodyStyle>
      <a:lvl1pPr marL="234950" indent="-2349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809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b="1">
          <a:solidFill>
            <a:schemeClr val="tx1"/>
          </a:solidFill>
          <a:latin typeface="+mn-lt"/>
        </a:defRPr>
      </a:lvl2pPr>
      <a:lvl3pPr marL="781050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charset="0"/>
        <a:buChar char="&gt;"/>
        <a:defRPr sz="1600" b="1">
          <a:solidFill>
            <a:schemeClr val="tx1"/>
          </a:solidFill>
          <a:latin typeface="+mn-lt"/>
        </a:defRPr>
      </a:lvl3pPr>
      <a:lvl4pPr marL="1077913" indent="-295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000CC"/>
          </a:solidFill>
          <a:latin typeface="Frutiger 87ExtraBlackCn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93" y="1877060"/>
            <a:ext cx="7772400" cy="1362075"/>
          </a:xfrm>
        </p:spPr>
        <p:txBody>
          <a:bodyPr/>
          <a:lstStyle/>
          <a:p>
            <a:r>
              <a:rPr lang="en-US" cap="none" dirty="0" smtClean="0">
                <a:latin typeface="+mn-lt"/>
              </a:rPr>
              <a:t>GLOBE</a:t>
            </a:r>
            <a:br>
              <a:rPr lang="en-US" cap="none" dirty="0" smtClean="0">
                <a:latin typeface="+mn-lt"/>
              </a:rPr>
            </a:br>
            <a:r>
              <a:rPr lang="en-US" cap="none" dirty="0" err="1" smtClean="0">
                <a:latin typeface="+mn-lt"/>
              </a:rPr>
              <a:t>Recuperar</a:t>
            </a:r>
            <a:r>
              <a:rPr lang="en-US" cap="none" dirty="0" smtClean="0">
                <a:latin typeface="+mn-lt"/>
              </a:rPr>
              <a:t> y </a:t>
            </a:r>
            <a:r>
              <a:rPr lang="en-US" cap="none" dirty="0" err="1" smtClean="0">
                <a:latin typeface="+mn-lt"/>
              </a:rPr>
              <a:t>Visualizar</a:t>
            </a:r>
            <a:r>
              <a:rPr lang="en-US" cap="none" dirty="0" smtClean="0">
                <a:latin typeface="+mn-lt"/>
              </a:rPr>
              <a:t> </a:t>
            </a:r>
            <a:r>
              <a:rPr lang="en-US" cap="none" dirty="0" err="1" smtClean="0">
                <a:latin typeface="+mn-lt"/>
              </a:rPr>
              <a:t>sus</a:t>
            </a:r>
            <a:r>
              <a:rPr lang="en-US" cap="none" dirty="0" smtClean="0">
                <a:latin typeface="+mn-lt"/>
              </a:rPr>
              <a:t> </a:t>
            </a:r>
            <a:r>
              <a:rPr lang="en-US" cap="none" dirty="0" err="1" smtClean="0">
                <a:latin typeface="+mn-lt"/>
              </a:rPr>
              <a:t>Datos</a:t>
            </a:r>
            <a:endParaRPr lang="en-US" cap="none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73" y="4354513"/>
            <a:ext cx="7772400" cy="1500187"/>
          </a:xfrm>
        </p:spPr>
        <p:txBody>
          <a:bodyPr/>
          <a:lstStyle/>
          <a:p>
            <a:pPr algn="r"/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pasos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Visualización</a:t>
            </a:r>
            <a:endParaRPr lang="en-US" dirty="0" smtClean="0"/>
          </a:p>
          <a:p>
            <a:pPr algn="r"/>
            <a:r>
              <a:rPr lang="en-US" dirty="0" err="1" smtClean="0"/>
              <a:t>Recuento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endParaRPr lang="en-US" dirty="0" smtClean="0"/>
          </a:p>
          <a:p>
            <a:pPr algn="r"/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avanzados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Filtros</a:t>
            </a:r>
            <a:endParaRPr lang="en-US" dirty="0"/>
          </a:p>
        </p:txBody>
      </p:sp>
      <p:pic>
        <p:nvPicPr>
          <p:cNvPr id="6" name="Content Placeholder 5" descr="filter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70" y="1193800"/>
            <a:ext cx="5016500" cy="4673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8360" y="2103120"/>
            <a:ext cx="28890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filtrar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 del </a:t>
            </a:r>
            <a:r>
              <a:rPr lang="en-US" dirty="0" err="1" smtClean="0"/>
              <a:t>centro</a:t>
            </a:r>
            <a:r>
              <a:rPr lang="en-US" dirty="0" smtClean="0"/>
              <a:t> de </a:t>
            </a:r>
            <a:r>
              <a:rPr lang="en-US" dirty="0" err="1" smtClean="0"/>
              <a:t>estudios</a:t>
            </a:r>
            <a:r>
              <a:rPr lang="en-US" dirty="0" smtClean="0"/>
              <a:t>, </a:t>
            </a:r>
            <a:r>
              <a:rPr lang="en-US" dirty="0" err="1" smtClean="0"/>
              <a:t>nombre</a:t>
            </a:r>
            <a:r>
              <a:rPr lang="en-US" dirty="0" smtClean="0"/>
              <a:t> del </a:t>
            </a:r>
            <a:r>
              <a:rPr lang="en-US" dirty="0" err="1" smtClean="0"/>
              <a:t>docente</a:t>
            </a:r>
            <a:r>
              <a:rPr lang="en-US" dirty="0" smtClean="0"/>
              <a:t>, </a:t>
            </a:r>
            <a:r>
              <a:rPr lang="en-US" dirty="0" err="1" smtClean="0"/>
              <a:t>nombre</a:t>
            </a:r>
            <a:r>
              <a:rPr lang="en-US" dirty="0" smtClean="0"/>
              <a:t> del </a:t>
            </a:r>
            <a:r>
              <a:rPr lang="en-US" dirty="0" err="1" smtClean="0"/>
              <a:t>sitio</a:t>
            </a:r>
            <a:r>
              <a:rPr lang="en-US" dirty="0" smtClean="0"/>
              <a:t> o </a:t>
            </a:r>
            <a:r>
              <a:rPr lang="en-US" dirty="0" err="1" smtClean="0"/>
              <a:t>aún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región</a:t>
            </a:r>
            <a:r>
              <a:rPr lang="en-US" dirty="0" smtClean="0"/>
              <a:t> –</a:t>
            </a:r>
            <a:r>
              <a:rPr lang="en-US" dirty="0" err="1" smtClean="0"/>
              <a:t>como</a:t>
            </a:r>
            <a:r>
              <a:rPr lang="en-US" dirty="0" smtClean="0"/>
              <a:t> e </a:t>
            </a:r>
            <a:r>
              <a:rPr lang="en-US" dirty="0" err="1" smtClean="0"/>
              <a:t>nombre</a:t>
            </a:r>
            <a:r>
              <a:rPr lang="en-US" dirty="0" smtClean="0"/>
              <a:t> de un </a:t>
            </a:r>
            <a:r>
              <a:rPr lang="en-US" dirty="0" err="1" smtClean="0"/>
              <a:t>país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filtrar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rango</a:t>
            </a:r>
            <a:r>
              <a:rPr lang="en-US" dirty="0" smtClean="0"/>
              <a:t> de </a:t>
            </a:r>
            <a:r>
              <a:rPr lang="en-US" dirty="0" err="1" smtClean="0"/>
              <a:t>elevación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Exportar</a:t>
            </a:r>
            <a:r>
              <a:rPr lang="en-US" dirty="0" smtClean="0"/>
              <a:t> </a:t>
            </a:r>
            <a:r>
              <a:rPr lang="en-US" dirty="0" err="1" smtClean="0"/>
              <a:t>Capa</a:t>
            </a:r>
            <a:endParaRPr lang="en-US" dirty="0"/>
          </a:p>
        </p:txBody>
      </p:sp>
      <p:pic>
        <p:nvPicPr>
          <p:cNvPr id="6" name="Content Placeholder 5" descr="export kmz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360" y="1158240"/>
            <a:ext cx="5945360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1905000"/>
            <a:ext cx="2575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Capa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ser </a:t>
            </a:r>
            <a:r>
              <a:rPr lang="en-US" dirty="0" err="1" smtClean="0"/>
              <a:t>exportada</a:t>
            </a:r>
            <a:r>
              <a:rPr lang="en-US" dirty="0" smtClean="0"/>
              <a:t> com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, o </a:t>
            </a:r>
            <a:r>
              <a:rPr lang="en-US" dirty="0" err="1" smtClean="0"/>
              <a:t>descargada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archivo</a:t>
            </a:r>
            <a:r>
              <a:rPr lang="en-US" dirty="0" smtClean="0"/>
              <a:t> KMZ.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Simplemente</a:t>
            </a:r>
            <a:r>
              <a:rPr lang="en-US" dirty="0" smtClean="0"/>
              <a:t> </a:t>
            </a:r>
            <a:r>
              <a:rPr lang="en-US" dirty="0" err="1" smtClean="0"/>
              <a:t>cliquee</a:t>
            </a:r>
            <a:r>
              <a:rPr lang="en-US" dirty="0" smtClean="0"/>
              <a:t> en el </a:t>
            </a:r>
            <a:r>
              <a:rPr lang="en-US" dirty="0" err="1" smtClean="0"/>
              <a:t>nombre</a:t>
            </a:r>
            <a:r>
              <a:rPr lang="en-US" dirty="0" smtClean="0"/>
              <a:t> de la </a:t>
            </a:r>
            <a:r>
              <a:rPr lang="en-US" dirty="0" err="1" smtClean="0"/>
              <a:t>capa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(</a:t>
            </a:r>
            <a:r>
              <a:rPr lang="en-US" dirty="0" err="1" smtClean="0"/>
              <a:t>ej</a:t>
            </a:r>
            <a:r>
              <a:rPr lang="en-US" dirty="0" smtClean="0"/>
              <a:t>. </a:t>
            </a:r>
            <a:r>
              <a:rPr lang="en-US" dirty="0" err="1" smtClean="0"/>
              <a:t>Temperaturas</a:t>
            </a:r>
            <a:r>
              <a:rPr lang="en-US" dirty="0" smtClean="0"/>
              <a:t> del </a:t>
            </a:r>
            <a:r>
              <a:rPr lang="en-US" dirty="0" err="1" smtClean="0"/>
              <a:t>mediodía</a:t>
            </a:r>
            <a:r>
              <a:rPr lang="en-US" dirty="0" smtClean="0"/>
              <a:t> solar </a:t>
            </a:r>
            <a:r>
              <a:rPr lang="en-US" dirty="0" err="1" smtClean="0"/>
              <a:t>diarias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Rangos</a:t>
            </a:r>
            <a:r>
              <a:rPr lang="en-US" dirty="0" smtClean="0"/>
              <a:t> Multi-</a:t>
            </a:r>
            <a:r>
              <a:rPr lang="en-US" dirty="0" err="1" smtClean="0"/>
              <a:t>sitio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pic>
        <p:nvPicPr>
          <p:cNvPr id="7" name="Picture 6" descr="multiplot se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934" y="1264920"/>
            <a:ext cx="3022626" cy="461594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72840" y="1371600"/>
            <a:ext cx="5166360" cy="4775200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ítemes</a:t>
            </a:r>
            <a:r>
              <a:rPr lang="en-US" dirty="0" smtClean="0"/>
              <a:t> </a:t>
            </a:r>
            <a:r>
              <a:rPr lang="en-US" dirty="0" err="1" smtClean="0"/>
              <a:t>seleccionados</a:t>
            </a:r>
            <a:r>
              <a:rPr lang="en-US" dirty="0" smtClean="0"/>
              <a:t> en la </a:t>
            </a:r>
            <a:r>
              <a:rPr lang="en-US" dirty="0" err="1" smtClean="0"/>
              <a:t>ventana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emergente</a:t>
            </a:r>
            <a:r>
              <a:rPr lang="en-US" dirty="0" smtClean="0"/>
              <a:t> son </a:t>
            </a:r>
            <a:r>
              <a:rPr lang="en-US" dirty="0" err="1" smtClean="0"/>
              <a:t>visibles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 la </a:t>
            </a:r>
            <a:r>
              <a:rPr lang="en-US" dirty="0" err="1" smtClean="0"/>
              <a:t>pantalla</a:t>
            </a:r>
            <a:r>
              <a:rPr lang="en-US" dirty="0" smtClean="0"/>
              <a:t> </a:t>
            </a:r>
            <a:r>
              <a:rPr lang="en-US" dirty="0" err="1" smtClean="0"/>
              <a:t>Rangos</a:t>
            </a:r>
            <a:r>
              <a:rPr lang="en-US" dirty="0" smtClean="0"/>
              <a:t> Multi-</a:t>
            </a:r>
            <a:r>
              <a:rPr lang="en-US" dirty="0" err="1" smtClean="0"/>
              <a:t>Sitio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superponer</a:t>
            </a:r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6 </a:t>
            </a:r>
            <a:r>
              <a:rPr lang="en-US" dirty="0" err="1" smtClean="0"/>
              <a:t>rangos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deplegar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de un solo </a:t>
            </a:r>
            <a:r>
              <a:rPr lang="en-US" dirty="0" err="1" smtClean="0"/>
              <a:t>sitio</a:t>
            </a:r>
            <a:r>
              <a:rPr lang="en-US" dirty="0" smtClean="0"/>
              <a:t>, o a </a:t>
            </a:r>
            <a:r>
              <a:rPr lang="en-US" dirty="0" err="1" smtClean="0"/>
              <a:t>través</a:t>
            </a:r>
            <a:r>
              <a:rPr lang="en-US" dirty="0" smtClean="0"/>
              <a:t> de </a:t>
            </a:r>
            <a:r>
              <a:rPr lang="en-US" dirty="0" err="1" smtClean="0"/>
              <a:t>múltiples</a:t>
            </a:r>
            <a:r>
              <a:rPr lang="en-US" dirty="0" smtClean="0"/>
              <a:t> </a:t>
            </a:r>
            <a:r>
              <a:rPr lang="en-US" dirty="0" err="1" smtClean="0"/>
              <a:t>sitios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rango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seleccionarse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ajustar</a:t>
            </a:r>
            <a:r>
              <a:rPr lang="en-US" dirty="0" smtClean="0"/>
              <a:t> el </a:t>
            </a:r>
            <a:r>
              <a:rPr lang="en-US" dirty="0" err="1" smtClean="0"/>
              <a:t>gráfico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graficarse</a:t>
            </a:r>
            <a:r>
              <a:rPr lang="en-US" dirty="0" smtClean="0"/>
              <a:t> o </a:t>
            </a:r>
            <a:r>
              <a:rPr lang="en-US" dirty="0" err="1" smtClean="0"/>
              <a:t>deplegarse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Gráfico</a:t>
            </a:r>
            <a:r>
              <a:rPr lang="en-US" dirty="0" smtClean="0"/>
              <a:t> de </a:t>
            </a:r>
            <a:r>
              <a:rPr lang="en-US" dirty="0" err="1" smtClean="0"/>
              <a:t>muestra</a:t>
            </a:r>
            <a:endParaRPr lang="en-US" dirty="0"/>
          </a:p>
        </p:txBody>
      </p:sp>
      <p:pic>
        <p:nvPicPr>
          <p:cNvPr id="6" name="Content Placeholder 5" descr="multiplo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0929" y="1371600"/>
            <a:ext cx="6382141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Recuento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 </a:t>
            </a:r>
            <a:r>
              <a:rPr lang="en-US" sz="2400" dirty="0" err="1" smtClean="0"/>
              <a:t>tabulador</a:t>
            </a:r>
            <a:r>
              <a:rPr lang="en-US" sz="2400" dirty="0" smtClean="0"/>
              <a:t> </a:t>
            </a:r>
            <a:r>
              <a:rPr lang="en-US" sz="2400" dirty="0" err="1" smtClean="0"/>
              <a:t>Recuento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nos</a:t>
            </a:r>
            <a:r>
              <a:rPr lang="en-US" sz="2400" dirty="0" smtClean="0"/>
              <a:t> dice </a:t>
            </a:r>
            <a:r>
              <a:rPr lang="en-US" sz="2400" dirty="0" err="1" smtClean="0"/>
              <a:t>cuántos</a:t>
            </a:r>
            <a:r>
              <a:rPr lang="en-US" sz="2400" dirty="0" smtClean="0"/>
              <a:t> </a:t>
            </a:r>
            <a:r>
              <a:rPr lang="en-US" sz="2400" dirty="0" err="1" smtClean="0"/>
              <a:t>datos</a:t>
            </a:r>
            <a:r>
              <a:rPr lang="en-US" sz="2400" dirty="0" smtClean="0"/>
              <a:t> ha </a:t>
            </a:r>
            <a:r>
              <a:rPr lang="en-US" sz="2400" dirty="0" err="1" smtClean="0"/>
              <a:t>ingresado</a:t>
            </a:r>
            <a:r>
              <a:rPr lang="en-US" sz="2400" dirty="0" smtClean="0"/>
              <a:t> un </a:t>
            </a:r>
            <a:r>
              <a:rPr lang="en-US" sz="2400" dirty="0" err="1" smtClean="0"/>
              <a:t>sitio</a:t>
            </a:r>
            <a:r>
              <a:rPr lang="en-US" sz="2400" dirty="0" smtClean="0"/>
              <a:t> dado en un </a:t>
            </a:r>
            <a:r>
              <a:rPr lang="en-US" sz="2400" dirty="0" err="1" smtClean="0"/>
              <a:t>período</a:t>
            </a:r>
            <a:r>
              <a:rPr lang="en-US" sz="2400" dirty="0" smtClean="0"/>
              <a:t> particular de </a:t>
            </a:r>
            <a:r>
              <a:rPr lang="en-US" sz="2400" dirty="0" err="1" smtClean="0"/>
              <a:t>tiempo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un </a:t>
            </a:r>
            <a:r>
              <a:rPr lang="en-US" sz="2400" dirty="0" err="1" smtClean="0"/>
              <a:t>protocolo</a:t>
            </a:r>
            <a:r>
              <a:rPr lang="en-US" sz="2400" dirty="0" smtClean="0"/>
              <a:t> </a:t>
            </a:r>
            <a:r>
              <a:rPr lang="en-US" sz="2400" dirty="0" err="1" smtClean="0"/>
              <a:t>determinado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¿</a:t>
            </a:r>
            <a:r>
              <a:rPr lang="en-US" sz="2400" dirty="0" err="1" smtClean="0"/>
              <a:t>Buscando</a:t>
            </a:r>
            <a:r>
              <a:rPr lang="en-US" sz="2400" dirty="0" smtClean="0"/>
              <a:t> </a:t>
            </a:r>
            <a:r>
              <a:rPr lang="en-US" sz="2400" dirty="0" err="1" smtClean="0"/>
              <a:t>alguien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colaborar</a:t>
            </a:r>
            <a:r>
              <a:rPr lang="en-US" sz="2400" dirty="0" smtClean="0"/>
              <a:t>? ¿</a:t>
            </a:r>
            <a:r>
              <a:rPr lang="en-US" sz="2400" dirty="0" err="1" smtClean="0"/>
              <a:t>Buscando</a:t>
            </a:r>
            <a:r>
              <a:rPr lang="en-US" sz="2400" dirty="0" smtClean="0"/>
              <a:t> los </a:t>
            </a: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más</a:t>
            </a:r>
            <a:r>
              <a:rPr lang="en-US" sz="2400" dirty="0" smtClean="0"/>
              <a:t> </a:t>
            </a:r>
            <a:r>
              <a:rPr lang="en-US" sz="2400" dirty="0" err="1" smtClean="0"/>
              <a:t>actualizados</a:t>
            </a:r>
            <a:r>
              <a:rPr lang="en-US" sz="2400" dirty="0" smtClean="0"/>
              <a:t>?</a:t>
            </a:r>
            <a:r>
              <a:rPr lang="en-US" sz="2400" dirty="0" smtClean="0"/>
              <a:t> </a:t>
            </a:r>
            <a:r>
              <a:rPr lang="en-US" sz="2400" dirty="0" smtClean="0"/>
              <a:t>Use </a:t>
            </a:r>
            <a:r>
              <a:rPr lang="en-US" sz="2400" dirty="0" err="1" smtClean="0"/>
              <a:t>Recuento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Recuento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39814"/>
            <a:ext cx="8667750" cy="511894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Seleccione</a:t>
            </a:r>
            <a:r>
              <a:rPr lang="en-US" sz="2400" dirty="0" smtClean="0"/>
              <a:t> el </a:t>
            </a:r>
            <a:r>
              <a:rPr lang="en-US" sz="2400" dirty="0" err="1" smtClean="0"/>
              <a:t>Recuento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 al </a:t>
            </a:r>
            <a:r>
              <a:rPr lang="en-US" sz="2400" dirty="0" err="1" smtClean="0"/>
              <a:t>inicio</a:t>
            </a:r>
            <a:r>
              <a:rPr lang="en-US" sz="2400" dirty="0" smtClean="0"/>
              <a:t> del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de </a:t>
            </a:r>
            <a:r>
              <a:rPr lang="en-US" sz="2400" dirty="0" err="1" smtClean="0"/>
              <a:t>visualización</a:t>
            </a:r>
            <a:endParaRPr lang="en-US" sz="2400" dirty="0" smtClean="0"/>
          </a:p>
          <a:p>
            <a:r>
              <a:rPr lang="en-US" sz="2400" dirty="0" err="1" smtClean="0"/>
              <a:t>Seleccione</a:t>
            </a:r>
            <a:r>
              <a:rPr lang="en-US" sz="2400" dirty="0" smtClean="0"/>
              <a:t> el/los </a:t>
            </a:r>
            <a:r>
              <a:rPr lang="en-US" sz="2400" dirty="0" err="1" smtClean="0"/>
              <a:t>protocolo</a:t>
            </a:r>
            <a:r>
              <a:rPr lang="en-US" sz="2400" dirty="0" smtClean="0"/>
              <a:t>(s</a:t>
            </a:r>
            <a:r>
              <a:rPr lang="en-US" sz="2400" dirty="0" smtClean="0"/>
              <a:t>) </a:t>
            </a:r>
            <a:r>
              <a:rPr lang="en-US" sz="2400" dirty="0" err="1" smtClean="0"/>
              <a:t>que</a:t>
            </a:r>
            <a:r>
              <a:rPr lang="en-US" sz="2400" dirty="0" smtClean="0"/>
              <a:t> le </a:t>
            </a:r>
            <a:r>
              <a:rPr lang="en-US" sz="2400" dirty="0" err="1" smtClean="0"/>
              <a:t>interesan</a:t>
            </a:r>
            <a:r>
              <a:rPr lang="en-US" sz="2400" dirty="0" smtClean="0"/>
              <a:t> (</a:t>
            </a:r>
            <a:r>
              <a:rPr lang="en-US" sz="2400" dirty="0" err="1" smtClean="0"/>
              <a:t>ej</a:t>
            </a:r>
            <a:r>
              <a:rPr lang="en-US" sz="2400" dirty="0" smtClean="0"/>
              <a:t>. </a:t>
            </a:r>
            <a:r>
              <a:rPr lang="en-US" sz="2400" dirty="0" err="1" smtClean="0"/>
              <a:t>Temperaturas</a:t>
            </a:r>
            <a:r>
              <a:rPr lang="en-US" sz="2400" dirty="0" smtClean="0"/>
              <a:t> del </a:t>
            </a:r>
            <a:r>
              <a:rPr lang="en-US" sz="2400" dirty="0" err="1" smtClean="0"/>
              <a:t>mediodía</a:t>
            </a:r>
            <a:r>
              <a:rPr lang="en-US" sz="2400" dirty="0" smtClean="0"/>
              <a:t> solar </a:t>
            </a:r>
            <a:r>
              <a:rPr lang="en-US" sz="2400" dirty="0" err="1" smtClean="0"/>
              <a:t>diarias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El </a:t>
            </a:r>
            <a:r>
              <a:rPr lang="en-US" sz="2400" dirty="0" err="1" smtClean="0"/>
              <a:t>mapa</a:t>
            </a:r>
            <a:r>
              <a:rPr lang="en-US" sz="2400" dirty="0" smtClean="0"/>
              <a:t> </a:t>
            </a:r>
            <a:r>
              <a:rPr lang="en-US" sz="2400" dirty="0" err="1" smtClean="0"/>
              <a:t>mostrará</a:t>
            </a:r>
            <a:r>
              <a:rPr lang="en-US" sz="2400" dirty="0" smtClean="0"/>
              <a:t> </a:t>
            </a:r>
            <a:r>
              <a:rPr lang="en-US" sz="2400" dirty="0" err="1" smtClean="0"/>
              <a:t>todos</a:t>
            </a:r>
            <a:r>
              <a:rPr lang="en-US" sz="2400" dirty="0" smtClean="0"/>
              <a:t> los </a:t>
            </a:r>
            <a:r>
              <a:rPr lang="en-US" sz="2400" dirty="0" err="1" smtClean="0"/>
              <a:t>números</a:t>
            </a:r>
            <a:r>
              <a:rPr lang="en-US" sz="2400" dirty="0" smtClean="0"/>
              <a:t> </a:t>
            </a:r>
            <a:r>
              <a:rPr lang="en-US" sz="2400" dirty="0" err="1" smtClean="0"/>
              <a:t>totales</a:t>
            </a:r>
            <a:r>
              <a:rPr lang="en-US" sz="2400" dirty="0" smtClean="0"/>
              <a:t> de </a:t>
            </a:r>
            <a:r>
              <a:rPr lang="en-US" sz="2400" dirty="0" err="1" smtClean="0"/>
              <a:t>mediciones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han</a:t>
            </a:r>
            <a:r>
              <a:rPr lang="en-US" sz="2400" dirty="0" smtClean="0"/>
              <a:t> </a:t>
            </a:r>
            <a:r>
              <a:rPr lang="en-US" sz="2400" dirty="0" err="1" smtClean="0"/>
              <a:t>ocurrido</a:t>
            </a:r>
            <a:r>
              <a:rPr lang="en-US" sz="2400" dirty="0" smtClean="0"/>
              <a:t> en </a:t>
            </a:r>
            <a:r>
              <a:rPr lang="en-US" sz="2400" dirty="0" err="1" smtClean="0"/>
              <a:t>cualquier</a:t>
            </a:r>
            <a:r>
              <a:rPr lang="en-US" sz="2400" dirty="0" smtClean="0"/>
              <a:t> </a:t>
            </a:r>
            <a:r>
              <a:rPr lang="en-US" sz="2400" dirty="0" err="1" smtClean="0"/>
              <a:t>sitio</a:t>
            </a:r>
            <a:r>
              <a:rPr lang="en-US" sz="2400" dirty="0" smtClean="0"/>
              <a:t> </a:t>
            </a:r>
            <a:r>
              <a:rPr lang="en-US" sz="2400" dirty="0" err="1" smtClean="0"/>
              <a:t>desde</a:t>
            </a:r>
            <a:r>
              <a:rPr lang="en-US" sz="2400" dirty="0" smtClean="0"/>
              <a:t> el </a:t>
            </a:r>
            <a:r>
              <a:rPr lang="en-US" sz="2400" dirty="0" err="1" smtClean="0"/>
              <a:t>comienzo</a:t>
            </a:r>
            <a:r>
              <a:rPr lang="en-US" sz="2400" dirty="0" smtClean="0"/>
              <a:t> del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</a:t>
            </a:r>
            <a:r>
              <a:rPr lang="en-US" sz="2400" dirty="0" smtClean="0"/>
              <a:t>GLOBE.</a:t>
            </a:r>
            <a:endParaRPr lang="en-US" sz="2400" dirty="0" smtClean="0"/>
          </a:p>
          <a:p>
            <a:r>
              <a:rPr lang="en-US" sz="2400" dirty="0" smtClean="0"/>
              <a:t>Use </a:t>
            </a:r>
            <a:r>
              <a:rPr lang="en-US" sz="2400" dirty="0" smtClean="0"/>
              <a:t>el </a:t>
            </a:r>
            <a:r>
              <a:rPr lang="en-US" sz="2400" dirty="0" err="1" smtClean="0"/>
              <a:t>Filtro</a:t>
            </a:r>
            <a:r>
              <a:rPr lang="en-US" sz="2400" dirty="0" smtClean="0"/>
              <a:t> de </a:t>
            </a:r>
            <a:r>
              <a:rPr lang="en-US" sz="2400" dirty="0" err="1" smtClean="0"/>
              <a:t>Rango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ajustar</a:t>
            </a:r>
            <a:r>
              <a:rPr lang="en-US" sz="2400" dirty="0" smtClean="0"/>
              <a:t> el </a:t>
            </a:r>
            <a:r>
              <a:rPr lang="en-US" sz="2400" dirty="0" err="1" smtClean="0"/>
              <a:t>rango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encontrar</a:t>
            </a:r>
            <a:r>
              <a:rPr lang="en-US" sz="2400" dirty="0" smtClean="0"/>
              <a:t> </a:t>
            </a: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ingresados</a:t>
            </a:r>
            <a:r>
              <a:rPr lang="en-US" sz="2400" dirty="0" smtClean="0"/>
              <a:t> </a:t>
            </a:r>
            <a:r>
              <a:rPr lang="en-US" sz="2400" dirty="0" err="1" smtClean="0"/>
              <a:t>desde</a:t>
            </a:r>
            <a:r>
              <a:rPr lang="en-US" sz="2400" dirty="0" smtClean="0"/>
              <a:t> el 1/1/14</a:t>
            </a:r>
            <a:endParaRPr lang="en-US" sz="2400" dirty="0" smtClean="0"/>
          </a:p>
          <a:p>
            <a:r>
              <a:rPr lang="en-US" sz="2400" dirty="0" err="1" smtClean="0"/>
              <a:t>Seleccione</a:t>
            </a:r>
            <a:r>
              <a:rPr lang="en-US" sz="2400" dirty="0" smtClean="0"/>
              <a:t> un </a:t>
            </a:r>
            <a:r>
              <a:rPr lang="en-US" sz="2400" dirty="0" err="1" smtClean="0"/>
              <a:t>sitio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tenga</a:t>
            </a:r>
            <a:r>
              <a:rPr lang="en-US" sz="2400" dirty="0" smtClean="0"/>
              <a:t> </a:t>
            </a:r>
            <a:r>
              <a:rPr lang="en-US" sz="2400" dirty="0" err="1" smtClean="0"/>
              <a:t>datos</a:t>
            </a:r>
            <a:endParaRPr lang="en-US" sz="2400" dirty="0" smtClean="0"/>
          </a:p>
          <a:p>
            <a:pPr lvl="1"/>
            <a:r>
              <a:rPr lang="en-US" sz="2000" dirty="0" err="1" smtClean="0"/>
              <a:t>Usted</a:t>
            </a:r>
            <a:r>
              <a:rPr lang="en-US" sz="2000" dirty="0" smtClean="0"/>
              <a:t> </a:t>
            </a:r>
            <a:r>
              <a:rPr lang="en-US" sz="2000" dirty="0" err="1" smtClean="0"/>
              <a:t>puede</a:t>
            </a:r>
            <a:r>
              <a:rPr lang="en-US" sz="2000" dirty="0" smtClean="0"/>
              <a:t> </a:t>
            </a:r>
            <a:r>
              <a:rPr lang="en-US" sz="2000" dirty="0" err="1" smtClean="0"/>
              <a:t>encontrar</a:t>
            </a:r>
            <a:r>
              <a:rPr lang="en-US" sz="2000" dirty="0" smtClean="0"/>
              <a:t> el </a:t>
            </a:r>
            <a:r>
              <a:rPr lang="en-US" sz="2000" dirty="0" err="1" smtClean="0"/>
              <a:t>centro</a:t>
            </a:r>
            <a:r>
              <a:rPr lang="en-US" sz="2000" dirty="0" smtClean="0"/>
              <a:t> </a:t>
            </a:r>
            <a:r>
              <a:rPr lang="en-US" sz="2000" dirty="0" err="1" smtClean="0"/>
              <a:t>educativo</a:t>
            </a:r>
            <a:r>
              <a:rPr lang="en-US" sz="2000" dirty="0" smtClean="0"/>
              <a:t> </a:t>
            </a:r>
            <a:r>
              <a:rPr lang="en-US" sz="2000" dirty="0" smtClean="0"/>
              <a:t>y </a:t>
            </a:r>
            <a:r>
              <a:rPr lang="en-US" sz="2000" dirty="0" err="1" smtClean="0"/>
              <a:t>docente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está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interesado</a:t>
            </a:r>
            <a:r>
              <a:rPr lang="en-US" sz="2000" dirty="0" smtClean="0"/>
              <a:t> en </a:t>
            </a:r>
            <a:r>
              <a:rPr lang="en-US" sz="2000" dirty="0" err="1" smtClean="0"/>
              <a:t>colaborar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Recuento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endParaRPr lang="en-US" dirty="0"/>
          </a:p>
        </p:txBody>
      </p:sp>
      <p:pic>
        <p:nvPicPr>
          <p:cNvPr id="6" name="Content Placeholder 5" descr="data counts laye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689" y="1234440"/>
            <a:ext cx="6382141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6358" y="1632857"/>
            <a:ext cx="2171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Recuento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muestra</a:t>
            </a:r>
            <a:r>
              <a:rPr lang="en-US" dirty="0" smtClean="0"/>
              <a:t> 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fueron</a:t>
            </a:r>
            <a:r>
              <a:rPr lang="en-US" dirty="0" smtClean="0"/>
              <a:t> </a:t>
            </a:r>
            <a:r>
              <a:rPr lang="en-US" dirty="0" err="1" smtClean="0"/>
              <a:t>ingresados</a:t>
            </a:r>
            <a:r>
              <a:rPr lang="en-US" dirty="0" smtClean="0"/>
              <a:t> en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sitio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período</a:t>
            </a:r>
            <a:r>
              <a:rPr lang="en-US" dirty="0" smtClean="0"/>
              <a:t> de </a:t>
            </a:r>
            <a:r>
              <a:rPr lang="en-US" dirty="0" err="1" smtClean="0"/>
              <a:t>tiempo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Puntos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dirty="0" err="1" smtClean="0"/>
              <a:t>atos</a:t>
            </a:r>
            <a:endParaRPr lang="en-US" dirty="0" smtClean="0"/>
          </a:p>
          <a:p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722120" y="1173480"/>
            <a:ext cx="868680" cy="609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7481" y="883920"/>
            <a:ext cx="226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Seleccione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Recuento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un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 </a:t>
            </a:r>
            <a:r>
              <a:rPr lang="en-US" dirty="0" err="1" smtClean="0"/>
              <a:t>Turno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reportó</a:t>
            </a:r>
            <a:r>
              <a:rPr lang="en-US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temperatura</a:t>
            </a:r>
            <a:r>
              <a:rPr lang="en-US" dirty="0" smtClean="0"/>
              <a:t> de </a:t>
            </a:r>
            <a:r>
              <a:rPr lang="en-US" dirty="0" err="1" smtClean="0"/>
              <a:t>mediodía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fría</a:t>
            </a:r>
            <a:r>
              <a:rPr lang="en-US" dirty="0" smtClean="0"/>
              <a:t> en </a:t>
            </a:r>
            <a:r>
              <a:rPr lang="en-US" dirty="0" err="1" smtClean="0"/>
              <a:t>Polonia</a:t>
            </a:r>
            <a:r>
              <a:rPr lang="en-US" dirty="0" smtClean="0"/>
              <a:t> el 16</a:t>
            </a:r>
            <a:r>
              <a:rPr lang="en-US" dirty="0" smtClean="0"/>
              <a:t>/02/2014</a:t>
            </a:r>
            <a:r>
              <a:rPr lang="en-US" dirty="0" smtClean="0"/>
              <a:t>? </a:t>
            </a:r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la </a:t>
            </a:r>
            <a:r>
              <a:rPr lang="en-US" dirty="0" err="1" smtClean="0"/>
              <a:t>temperatura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fue</a:t>
            </a:r>
            <a:r>
              <a:rPr lang="en-US" dirty="0" smtClean="0"/>
              <a:t> la </a:t>
            </a:r>
            <a:r>
              <a:rPr lang="en-US" dirty="0" err="1" smtClean="0"/>
              <a:t>temperatura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única</a:t>
            </a:r>
            <a:r>
              <a:rPr lang="en-US" dirty="0" smtClean="0"/>
              <a:t>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reportó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en Argentina en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fecha</a:t>
            </a:r>
            <a:r>
              <a:rPr lang="en-US" dirty="0" smtClean="0"/>
              <a:t>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tabla</a:t>
            </a:r>
            <a:r>
              <a:rPr lang="en-US" dirty="0" smtClean="0"/>
              <a:t> </a:t>
            </a:r>
            <a:r>
              <a:rPr lang="en-US" dirty="0" err="1" smtClean="0"/>
              <a:t>mostrando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Temperaturas</a:t>
            </a:r>
            <a:r>
              <a:rPr lang="en-US" dirty="0" smtClean="0"/>
              <a:t> de </a:t>
            </a:r>
            <a:r>
              <a:rPr lang="en-US" dirty="0" err="1" smtClean="0"/>
              <a:t>mediodía</a:t>
            </a:r>
            <a:r>
              <a:rPr lang="en-US" dirty="0" smtClean="0"/>
              <a:t> solar </a:t>
            </a:r>
            <a:r>
              <a:rPr lang="en-US" dirty="0" err="1" smtClean="0"/>
              <a:t>diarias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un </a:t>
            </a:r>
            <a:r>
              <a:rPr lang="en-US" dirty="0" err="1" smtClean="0"/>
              <a:t>año</a:t>
            </a:r>
            <a:r>
              <a:rPr lang="en-US" dirty="0" smtClean="0"/>
              <a:t> con </a:t>
            </a:r>
            <a:r>
              <a:rPr lang="en-US" dirty="0" err="1" smtClean="0"/>
              <a:t>datos</a:t>
            </a:r>
            <a:r>
              <a:rPr lang="en-US" dirty="0" smtClean="0"/>
              <a:t> de la </a:t>
            </a:r>
            <a:r>
              <a:rPr lang="en-US" dirty="0" err="1" smtClean="0"/>
              <a:t>escuela</a:t>
            </a:r>
            <a:r>
              <a:rPr lang="en-US" dirty="0" smtClean="0"/>
              <a:t> en </a:t>
            </a:r>
            <a:r>
              <a:rPr lang="en-US" dirty="0" err="1" smtClean="0"/>
              <a:t>Polonia</a:t>
            </a:r>
            <a:r>
              <a:rPr lang="en-US" dirty="0" smtClean="0"/>
              <a:t> y la </a:t>
            </a:r>
            <a:r>
              <a:rPr lang="en-US" dirty="0" err="1" smtClean="0"/>
              <a:t>escuela</a:t>
            </a:r>
            <a:r>
              <a:rPr lang="en-US" dirty="0" smtClean="0"/>
              <a:t> en A</a:t>
            </a:r>
            <a:r>
              <a:rPr lang="en-US" dirty="0" smtClean="0"/>
              <a:t>rgentina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observó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sucede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err="1" smtClean="0"/>
              <a:t>Porqué</a:t>
            </a:r>
            <a:r>
              <a:rPr lang="en-US" dirty="0" smtClean="0"/>
              <a:t> </a:t>
            </a:r>
            <a:r>
              <a:rPr lang="en-US" dirty="0" err="1" smtClean="0"/>
              <a:t>sucede</a:t>
            </a:r>
            <a:endParaRPr lang="en-US" dirty="0" smtClean="0"/>
          </a:p>
          <a:p>
            <a:pPr lvl="1"/>
            <a:r>
              <a:rPr lang="en-US" dirty="0" err="1" smtClean="0"/>
              <a:t>Trate</a:t>
            </a:r>
            <a:r>
              <a:rPr lang="en-US" dirty="0" smtClean="0"/>
              <a:t> de </a:t>
            </a:r>
            <a:r>
              <a:rPr lang="en-US" dirty="0" err="1" smtClean="0"/>
              <a:t>marcar</a:t>
            </a:r>
            <a:r>
              <a:rPr lang="en-US" dirty="0" smtClean="0"/>
              <a:t> y </a:t>
            </a:r>
            <a:r>
              <a:rPr lang="en-US" dirty="0" err="1" smtClean="0"/>
              <a:t>desmarcar</a:t>
            </a:r>
            <a:r>
              <a:rPr lang="en-US" dirty="0" smtClean="0"/>
              <a:t> el </a:t>
            </a:r>
            <a:r>
              <a:rPr lang="en-US" dirty="0" err="1" smtClean="0"/>
              <a:t>botón</a:t>
            </a:r>
            <a:r>
              <a:rPr lang="en-US" dirty="0" smtClean="0"/>
              <a:t> “Auto </a:t>
            </a:r>
            <a:r>
              <a:rPr lang="en-US" dirty="0" err="1" smtClean="0"/>
              <a:t>Eje</a:t>
            </a:r>
            <a:r>
              <a:rPr lang="en-US" dirty="0" smtClean="0"/>
              <a:t> Y”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sucede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Find someone in another country that is doing the clouds protocol this year (or a protocol of your choice) and request to be a friend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 -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school reported the coldest temperature in Poland on </a:t>
            </a:r>
          </a:p>
          <a:p>
            <a:pPr>
              <a:buNone/>
            </a:pPr>
            <a:r>
              <a:rPr lang="en-US" dirty="0" smtClean="0"/>
              <a:t>2/16/2014? What was the temperature?</a:t>
            </a:r>
          </a:p>
          <a:p>
            <a:pPr>
              <a:buNone/>
            </a:pPr>
            <a:r>
              <a:rPr lang="en-US" dirty="0" smtClean="0"/>
              <a:t>---	Gymnasium No 1, -1C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was the temperature for the one school which reported data in Argentina on that date?</a:t>
            </a:r>
          </a:p>
          <a:p>
            <a:pPr>
              <a:buNone/>
            </a:pPr>
            <a:r>
              <a:rPr lang="en-US" dirty="0" smtClean="0"/>
              <a:t>---   	21.7 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Make a chart showing the Solar Noon Temperature Dailies for 1 year with data from the school in Poland and the school in Argentina. </a:t>
            </a:r>
          </a:p>
          <a:p>
            <a:pPr lvl="1"/>
            <a:r>
              <a:rPr lang="en-US" dirty="0" smtClean="0"/>
              <a:t>What do you see happening?</a:t>
            </a:r>
          </a:p>
          <a:p>
            <a:pPr lvl="1"/>
            <a:r>
              <a:rPr lang="en-US" dirty="0" smtClean="0"/>
              <a:t>Why does it happen</a:t>
            </a:r>
          </a:p>
          <a:p>
            <a:pPr lvl="1"/>
            <a:r>
              <a:rPr lang="en-US" dirty="0" smtClean="0"/>
              <a:t>Try checking and </a:t>
            </a:r>
            <a:r>
              <a:rPr lang="en-US" dirty="0" err="1" smtClean="0"/>
              <a:t>unchecking</a:t>
            </a:r>
            <a:r>
              <a:rPr lang="en-US" dirty="0" smtClean="0"/>
              <a:t> the “Auto Y-Axis” button to see what happens</a:t>
            </a:r>
          </a:p>
          <a:p>
            <a:pPr>
              <a:buNone/>
            </a:pPr>
            <a:r>
              <a:rPr lang="en-US" dirty="0" smtClean="0"/>
              <a:t>---	the temperature cycles are shifted relative to each other…because they are in the north/south latitudes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Encuentre</a:t>
            </a:r>
            <a:r>
              <a:rPr lang="en-US" dirty="0" smtClean="0"/>
              <a:t> a </a:t>
            </a:r>
            <a:r>
              <a:rPr lang="en-US" dirty="0" err="1" smtClean="0"/>
              <a:t>alguien</a:t>
            </a:r>
            <a:r>
              <a:rPr lang="en-US" dirty="0" smtClean="0"/>
              <a:t> en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país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esté</a:t>
            </a:r>
            <a:r>
              <a:rPr lang="en-US" dirty="0" smtClean="0"/>
              <a:t> </a:t>
            </a:r>
            <a:r>
              <a:rPr lang="en-US" dirty="0" err="1" smtClean="0"/>
              <a:t>haciendo</a:t>
            </a:r>
            <a:r>
              <a:rPr lang="en-US" dirty="0" smtClean="0"/>
              <a:t> el </a:t>
            </a:r>
            <a:r>
              <a:rPr lang="en-US" dirty="0" err="1" smtClean="0"/>
              <a:t>protocolo</a:t>
            </a:r>
            <a:r>
              <a:rPr lang="en-US" dirty="0" smtClean="0"/>
              <a:t> de </a:t>
            </a:r>
            <a:r>
              <a:rPr lang="en-US" dirty="0" err="1" smtClean="0"/>
              <a:t>nubes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 (o un </a:t>
            </a:r>
            <a:r>
              <a:rPr lang="en-US" dirty="0" err="1" smtClean="0"/>
              <a:t>protocolo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elección</a:t>
            </a:r>
            <a:r>
              <a:rPr lang="en-US" dirty="0" smtClean="0"/>
              <a:t>) y </a:t>
            </a:r>
            <a:r>
              <a:rPr lang="en-US" dirty="0" err="1" smtClean="0"/>
              <a:t>pídale</a:t>
            </a:r>
            <a:r>
              <a:rPr lang="en-US" dirty="0" smtClean="0"/>
              <a:t> ser </a:t>
            </a:r>
            <a:r>
              <a:rPr lang="en-US" dirty="0" err="1" smtClean="0"/>
              <a:t>su</a:t>
            </a:r>
            <a:r>
              <a:rPr lang="en-US" dirty="0" smtClean="0"/>
              <a:t> amigo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Pasos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6447"/>
            <a:ext cx="8534400" cy="4990353"/>
          </a:xfrm>
        </p:spPr>
        <p:txBody>
          <a:bodyPr/>
          <a:lstStyle/>
          <a:p>
            <a:r>
              <a:rPr lang="en-US" sz="2400" dirty="0" err="1" smtClean="0"/>
              <a:t>Felicitaciones</a:t>
            </a:r>
            <a:r>
              <a:rPr lang="en-US" sz="2400" dirty="0" smtClean="0"/>
              <a:t> – </a:t>
            </a:r>
            <a:r>
              <a:rPr lang="en-US" sz="2400" dirty="0" err="1" smtClean="0"/>
              <a:t>usted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debería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US" sz="2200" dirty="0" smtClean="0"/>
              <a:t>saber </a:t>
            </a:r>
            <a:r>
              <a:rPr lang="en-US" sz="2200" dirty="0" err="1" smtClean="0"/>
              <a:t>cómo</a:t>
            </a:r>
            <a:r>
              <a:rPr lang="en-US" sz="2200" dirty="0" smtClean="0"/>
              <a:t> </a:t>
            </a:r>
            <a:r>
              <a:rPr lang="en-US" sz="2200" dirty="0" err="1" smtClean="0"/>
              <a:t>encontrar</a:t>
            </a:r>
            <a:r>
              <a:rPr lang="en-US" sz="2200" dirty="0" smtClean="0"/>
              <a:t> los </a:t>
            </a:r>
            <a:r>
              <a:rPr lang="en-US" sz="2200" dirty="0" err="1" smtClean="0"/>
              <a:t>datos</a:t>
            </a:r>
            <a:r>
              <a:rPr lang="en-US" sz="2200" dirty="0" smtClean="0"/>
              <a:t> de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centro</a:t>
            </a:r>
            <a:r>
              <a:rPr lang="en-US" sz="2200" dirty="0" smtClean="0"/>
              <a:t> </a:t>
            </a:r>
            <a:r>
              <a:rPr lang="en-US" sz="2200" dirty="0" err="1" smtClean="0"/>
              <a:t>educativo</a:t>
            </a:r>
            <a:endParaRPr lang="en-US" sz="2200" dirty="0" smtClean="0"/>
          </a:p>
          <a:p>
            <a:pPr lvl="1"/>
            <a:r>
              <a:rPr lang="en-US" sz="2200" dirty="0" smtClean="0"/>
              <a:t>s</a:t>
            </a:r>
            <a:r>
              <a:rPr lang="en-US" sz="2200" dirty="0" smtClean="0"/>
              <a:t>aber </a:t>
            </a:r>
            <a:r>
              <a:rPr lang="en-US" sz="2200" dirty="0" err="1" smtClean="0"/>
              <a:t>cómo</a:t>
            </a:r>
            <a:r>
              <a:rPr lang="en-US" sz="2200" dirty="0" smtClean="0"/>
              <a:t> </a:t>
            </a:r>
            <a:r>
              <a:rPr lang="en-US" sz="2200" dirty="0" err="1" smtClean="0"/>
              <a:t>encontrar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de </a:t>
            </a:r>
            <a:r>
              <a:rPr lang="en-US" sz="2200" dirty="0" err="1" smtClean="0"/>
              <a:t>otros</a:t>
            </a:r>
            <a:r>
              <a:rPr lang="en-US" sz="2200" dirty="0" smtClean="0"/>
              <a:t> </a:t>
            </a:r>
            <a:r>
              <a:rPr lang="en-US" sz="2200" dirty="0" err="1" smtClean="0"/>
              <a:t>centros</a:t>
            </a:r>
            <a:r>
              <a:rPr lang="en-US" sz="2200" dirty="0" smtClean="0"/>
              <a:t> </a:t>
            </a:r>
            <a:r>
              <a:rPr lang="en-US" sz="2200" dirty="0" err="1" smtClean="0"/>
              <a:t>educativos</a:t>
            </a:r>
            <a:r>
              <a:rPr lang="en-US" sz="2200" dirty="0" smtClean="0"/>
              <a:t> </a:t>
            </a:r>
            <a:r>
              <a:rPr lang="en-US" sz="2200" dirty="0" err="1" smtClean="0"/>
              <a:t>alrededor</a:t>
            </a:r>
            <a:r>
              <a:rPr lang="en-US" sz="2200" dirty="0" smtClean="0"/>
              <a:t> del </a:t>
            </a:r>
            <a:r>
              <a:rPr lang="en-US" sz="2200" dirty="0" err="1" smtClean="0"/>
              <a:t>mundo</a:t>
            </a:r>
            <a:endParaRPr lang="en-US" sz="2200" dirty="0" smtClean="0"/>
          </a:p>
          <a:p>
            <a:pPr lvl="1"/>
            <a:r>
              <a:rPr lang="en-US" sz="2200" dirty="0" smtClean="0"/>
              <a:t>saber </a:t>
            </a:r>
            <a:r>
              <a:rPr lang="en-US" sz="2200" dirty="0" err="1" smtClean="0"/>
              <a:t>cómo</a:t>
            </a:r>
            <a:r>
              <a:rPr lang="en-US" sz="2200" dirty="0" smtClean="0"/>
              <a:t> </a:t>
            </a:r>
            <a:r>
              <a:rPr lang="en-US" sz="2200" dirty="0" err="1" smtClean="0"/>
              <a:t>encontrar</a:t>
            </a:r>
            <a:r>
              <a:rPr lang="en-US" sz="2200" dirty="0" smtClean="0"/>
              <a:t> </a:t>
            </a:r>
            <a:r>
              <a:rPr lang="en-US" sz="2200" dirty="0" err="1" smtClean="0"/>
              <a:t>centros</a:t>
            </a:r>
            <a:r>
              <a:rPr lang="en-US" sz="2200" dirty="0" smtClean="0"/>
              <a:t> </a:t>
            </a:r>
            <a:r>
              <a:rPr lang="en-US" sz="2200" dirty="0" err="1" smtClean="0"/>
              <a:t>educativos</a:t>
            </a:r>
            <a:r>
              <a:rPr lang="en-US" sz="2200" dirty="0" smtClean="0"/>
              <a:t> y </a:t>
            </a:r>
            <a:r>
              <a:rPr lang="en-US" sz="2200" dirty="0" err="1" smtClean="0"/>
              <a:t>docentes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estén</a:t>
            </a:r>
            <a:r>
              <a:rPr lang="en-US" sz="2200" dirty="0" smtClean="0"/>
              <a:t> </a:t>
            </a:r>
            <a:r>
              <a:rPr lang="en-US" sz="2200" dirty="0" err="1" smtClean="0"/>
              <a:t>ingresando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de </a:t>
            </a:r>
            <a:r>
              <a:rPr lang="en-US" sz="2200" dirty="0" err="1" smtClean="0"/>
              <a:t>manera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pueda</a:t>
            </a:r>
            <a:r>
              <a:rPr lang="en-US" sz="2200" dirty="0" smtClean="0"/>
              <a:t> </a:t>
            </a:r>
            <a:r>
              <a:rPr lang="en-US" sz="2200" dirty="0" err="1" smtClean="0"/>
              <a:t>trabajar</a:t>
            </a:r>
            <a:r>
              <a:rPr lang="en-US" sz="2200" dirty="0" smtClean="0"/>
              <a:t> de forma </a:t>
            </a:r>
            <a:r>
              <a:rPr lang="en-US" sz="2200" dirty="0" err="1" smtClean="0"/>
              <a:t>colaborativa</a:t>
            </a:r>
            <a:r>
              <a:rPr lang="en-US" sz="2200" dirty="0" smtClean="0"/>
              <a:t> con </a:t>
            </a:r>
            <a:r>
              <a:rPr lang="en-US" sz="2200" dirty="0" err="1" smtClean="0"/>
              <a:t>ellos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r>
              <a:rPr lang="en-US" sz="2400" dirty="0" err="1" smtClean="0"/>
              <a:t>Usted</a:t>
            </a:r>
            <a:r>
              <a:rPr lang="en-US" sz="2400" dirty="0" smtClean="0"/>
              <a:t> </a:t>
            </a:r>
            <a:r>
              <a:rPr lang="en-US" sz="2400" dirty="0" err="1" smtClean="0"/>
              <a:t>ahora</a:t>
            </a:r>
            <a:r>
              <a:rPr lang="en-US" sz="2400" dirty="0" smtClean="0"/>
              <a:t> </a:t>
            </a:r>
            <a:r>
              <a:rPr lang="en-US" sz="2400" dirty="0" err="1" smtClean="0"/>
              <a:t>puede</a:t>
            </a:r>
            <a:endParaRPr lang="en-US" sz="2200" dirty="0" smtClean="0"/>
          </a:p>
          <a:p>
            <a:pPr lvl="1"/>
            <a:r>
              <a:rPr lang="en-US" sz="2200" dirty="0" err="1" smtClean="0"/>
              <a:t>Comenzar</a:t>
            </a:r>
            <a:r>
              <a:rPr lang="en-US" sz="2200" dirty="0" smtClean="0"/>
              <a:t> a </a:t>
            </a:r>
            <a:r>
              <a:rPr lang="en-US" sz="2200" dirty="0" err="1" smtClean="0"/>
              <a:t>crear</a:t>
            </a:r>
            <a:r>
              <a:rPr lang="en-US" sz="2200" dirty="0" smtClean="0"/>
              <a:t> </a:t>
            </a:r>
            <a:r>
              <a:rPr lang="en-US" sz="2200" dirty="0" err="1" smtClean="0"/>
              <a:t>sitos</a:t>
            </a:r>
            <a:r>
              <a:rPr lang="en-US" sz="2200" dirty="0" smtClean="0"/>
              <a:t> </a:t>
            </a:r>
            <a:r>
              <a:rPr lang="en-US" sz="2200" dirty="0" smtClean="0"/>
              <a:t>e </a:t>
            </a:r>
            <a:r>
              <a:rPr lang="en-US" sz="2200" dirty="0" err="1" smtClean="0"/>
              <a:t>ingresar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al </a:t>
            </a:r>
            <a:r>
              <a:rPr lang="en-US" sz="2200" dirty="0" err="1" smtClean="0"/>
              <a:t>sistema</a:t>
            </a:r>
            <a:r>
              <a:rPr lang="en-US" sz="2200" dirty="0" smtClean="0"/>
              <a:t> </a:t>
            </a:r>
            <a:r>
              <a:rPr lang="en-US" sz="2200" dirty="0" smtClean="0"/>
              <a:t>GLOBE </a:t>
            </a:r>
            <a:endParaRPr lang="en-US" sz="2200" dirty="0" smtClean="0"/>
          </a:p>
          <a:p>
            <a:pPr lvl="1"/>
            <a:r>
              <a:rPr lang="en-US" sz="2200" dirty="0" err="1" smtClean="0"/>
              <a:t>Hacer</a:t>
            </a:r>
            <a:r>
              <a:rPr lang="en-US" sz="2200" dirty="0" smtClean="0"/>
              <a:t> el </a:t>
            </a:r>
            <a:r>
              <a:rPr lang="en-US" sz="2200" dirty="0" err="1" smtClean="0"/>
              <a:t>próximo</a:t>
            </a:r>
            <a:r>
              <a:rPr lang="en-US" sz="2200" dirty="0" smtClean="0"/>
              <a:t> </a:t>
            </a:r>
            <a:r>
              <a:rPr lang="en-US" sz="2200" dirty="0" err="1" smtClean="0"/>
              <a:t>entrenamiento</a:t>
            </a:r>
            <a:r>
              <a:rPr lang="en-US" sz="2200" dirty="0" smtClean="0"/>
              <a:t> </a:t>
            </a:r>
            <a:r>
              <a:rPr lang="en-US" sz="2200" dirty="0" smtClean="0"/>
              <a:t>– 4. </a:t>
            </a:r>
            <a:r>
              <a:rPr lang="en-US" sz="2200" dirty="0" err="1" smtClean="0"/>
              <a:t>Docentes</a:t>
            </a:r>
            <a:r>
              <a:rPr lang="en-US" sz="2200" dirty="0" smtClean="0"/>
              <a:t> – </a:t>
            </a:r>
            <a:r>
              <a:rPr lang="en-US" sz="2200" dirty="0" err="1" smtClean="0"/>
              <a:t>Cómo</a:t>
            </a:r>
            <a:r>
              <a:rPr lang="en-US" sz="2200" dirty="0" smtClean="0"/>
              <a:t> </a:t>
            </a:r>
            <a:r>
              <a:rPr lang="en-US" sz="2200" dirty="0" err="1" smtClean="0"/>
              <a:t>Crear</a:t>
            </a:r>
            <a:r>
              <a:rPr lang="en-US" sz="2200" dirty="0" smtClean="0"/>
              <a:t>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cuenta</a:t>
            </a:r>
            <a:r>
              <a:rPr lang="en-US" sz="2200" dirty="0" smtClean="0"/>
              <a:t> GLOBE </a:t>
            </a:r>
            <a:endParaRPr lang="en-US" sz="2200" dirty="0" smtClean="0"/>
          </a:p>
          <a:p>
            <a:pPr algn="ctr">
              <a:buNone/>
            </a:pPr>
            <a:r>
              <a:rPr lang="en-US" sz="2400" b="0" dirty="0" err="1" smtClean="0">
                <a:solidFill>
                  <a:srgbClr val="FF0000"/>
                </a:solidFill>
              </a:rPr>
              <a:t>Preguntas</a:t>
            </a:r>
            <a:r>
              <a:rPr lang="en-US" sz="2400" b="0" dirty="0" smtClean="0">
                <a:solidFill>
                  <a:srgbClr val="FF0000"/>
                </a:solidFill>
              </a:rPr>
              <a:t> – </a:t>
            </a:r>
            <a:r>
              <a:rPr lang="en-US" sz="2400" b="0" dirty="0" err="1" smtClean="0">
                <a:solidFill>
                  <a:srgbClr val="FF0000"/>
                </a:solidFill>
              </a:rPr>
              <a:t>contacte</a:t>
            </a:r>
            <a:r>
              <a:rPr lang="en-US" sz="2400" b="0" dirty="0" smtClean="0">
                <a:solidFill>
                  <a:srgbClr val="FF0000"/>
                </a:solidFill>
              </a:rPr>
              <a:t> al Centro de </a:t>
            </a:r>
            <a:r>
              <a:rPr lang="en-US" sz="2400" b="0" dirty="0" err="1" smtClean="0">
                <a:solidFill>
                  <a:srgbClr val="FF0000"/>
                </a:solidFill>
              </a:rPr>
              <a:t>Ayuda</a:t>
            </a:r>
            <a:r>
              <a:rPr lang="en-US" sz="2400" b="0" dirty="0" smtClean="0">
                <a:solidFill>
                  <a:srgbClr val="FF0000"/>
                </a:solidFill>
              </a:rPr>
              <a:t> </a:t>
            </a:r>
            <a:r>
              <a:rPr lang="en-US" sz="2400" b="0" dirty="0" smtClean="0">
                <a:solidFill>
                  <a:srgbClr val="FF0000"/>
                </a:solidFill>
              </a:rPr>
              <a:t>GLOBE </a:t>
            </a:r>
            <a:r>
              <a:rPr lang="en-US" sz="2400" b="0" dirty="0" smtClean="0">
                <a:solidFill>
                  <a:srgbClr val="FF0000"/>
                </a:solidFill>
              </a:rPr>
              <a:t>– </a:t>
            </a:r>
            <a:r>
              <a:rPr lang="en-US" sz="2400" b="0" dirty="0" smtClean="0">
                <a:solidFill>
                  <a:srgbClr val="FF0000"/>
                </a:solidFill>
              </a:rPr>
              <a:t>help@globe.gov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Usted</a:t>
            </a:r>
            <a:r>
              <a:rPr lang="en-US" sz="2400" dirty="0" smtClean="0"/>
              <a:t> </a:t>
            </a:r>
            <a:r>
              <a:rPr lang="en-US" sz="2400" dirty="0" err="1" smtClean="0"/>
              <a:t>debería</a:t>
            </a:r>
            <a:r>
              <a:rPr lang="en-US" sz="2400" dirty="0" smtClean="0"/>
              <a:t> </a:t>
            </a:r>
            <a:r>
              <a:rPr lang="en-US" sz="2400" dirty="0" err="1" smtClean="0"/>
              <a:t>haber</a:t>
            </a:r>
            <a:r>
              <a:rPr lang="en-US" sz="2400" dirty="0" smtClean="0"/>
              <a:t> </a:t>
            </a:r>
            <a:r>
              <a:rPr lang="en-US" sz="2400" dirty="0" err="1" smtClean="0"/>
              <a:t>completado</a:t>
            </a:r>
            <a:r>
              <a:rPr lang="en-US" sz="2400" dirty="0" smtClean="0"/>
              <a:t> la Parte 1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Docentes</a:t>
            </a:r>
            <a:r>
              <a:rPr lang="en-US" sz="2400" dirty="0" smtClean="0"/>
              <a:t> –</a:t>
            </a:r>
            <a:r>
              <a:rPr lang="en-US" sz="2400" dirty="0" err="1" smtClean="0"/>
              <a:t>Crear</a:t>
            </a:r>
            <a:r>
              <a:rPr lang="en-US" sz="2400" dirty="0" smtClean="0"/>
              <a:t> un </a:t>
            </a:r>
            <a:r>
              <a:rPr lang="en-US" sz="2400" dirty="0" err="1" smtClean="0"/>
              <a:t>Sitio</a:t>
            </a:r>
            <a:r>
              <a:rPr lang="en-US" sz="2400" dirty="0" smtClean="0"/>
              <a:t> de </a:t>
            </a:r>
            <a:r>
              <a:rPr lang="en-US" sz="2400" dirty="0" err="1" smtClean="0"/>
              <a:t>Entrada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 y la Parte 2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Docentes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Ingreso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 de </a:t>
            </a:r>
            <a:r>
              <a:rPr lang="en-US" sz="2400" dirty="0" err="1" smtClean="0"/>
              <a:t>Mediciones</a:t>
            </a:r>
            <a:endParaRPr lang="en-US" sz="2400" dirty="0" smtClean="0"/>
          </a:p>
          <a:p>
            <a:r>
              <a:rPr lang="en-US" sz="2400" dirty="0" smtClean="0"/>
              <a:t>El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de </a:t>
            </a:r>
            <a:r>
              <a:rPr lang="en-US" sz="2400" dirty="0" err="1" smtClean="0"/>
              <a:t>visualización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</a:t>
            </a:r>
            <a:r>
              <a:rPr lang="en-US" sz="2400" dirty="0" smtClean="0"/>
              <a:t> solo </a:t>
            </a:r>
            <a:r>
              <a:rPr lang="en-US" sz="2400" dirty="0" err="1" smtClean="0"/>
              <a:t>Datos</a:t>
            </a:r>
            <a:r>
              <a:rPr lang="en-US" sz="2400" dirty="0" smtClean="0"/>
              <a:t> de </a:t>
            </a:r>
            <a:r>
              <a:rPr lang="en-US" sz="2400" dirty="0" err="1" smtClean="0"/>
              <a:t>Producción</a:t>
            </a:r>
            <a:r>
              <a:rPr lang="en-US" sz="2400" dirty="0" smtClean="0"/>
              <a:t>. </a:t>
            </a:r>
            <a:r>
              <a:rPr lang="en-US" sz="2400" dirty="0" err="1" smtClean="0"/>
              <a:t>Ud</a:t>
            </a:r>
            <a:r>
              <a:rPr lang="en-US" sz="2400" dirty="0" smtClean="0"/>
              <a:t>. No </a:t>
            </a:r>
            <a:r>
              <a:rPr lang="en-US" sz="2400" dirty="0" err="1" smtClean="0"/>
              <a:t>verá</a:t>
            </a:r>
            <a:r>
              <a:rPr lang="en-US" sz="2400" dirty="0" smtClean="0"/>
              <a:t> </a:t>
            </a:r>
            <a:r>
              <a:rPr lang="en-US" sz="2400" dirty="0" err="1" smtClean="0"/>
              <a:t>ningún</a:t>
            </a:r>
            <a:r>
              <a:rPr lang="en-US" sz="2400" dirty="0" smtClean="0"/>
              <a:t> </a:t>
            </a:r>
            <a:r>
              <a:rPr lang="en-US" sz="2400" dirty="0" err="1" smtClean="0"/>
              <a:t>dato</a:t>
            </a:r>
            <a:r>
              <a:rPr lang="en-US" sz="2400" dirty="0" smtClean="0"/>
              <a:t> </a:t>
            </a:r>
            <a:r>
              <a:rPr lang="en-US" sz="2400" dirty="0" err="1" smtClean="0"/>
              <a:t>ingresado</a:t>
            </a:r>
            <a:r>
              <a:rPr lang="en-US" sz="2400" dirty="0" smtClean="0"/>
              <a:t> en el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de </a:t>
            </a:r>
            <a:r>
              <a:rPr lang="en-US" sz="2400" dirty="0" err="1" smtClean="0"/>
              <a:t>práctica</a:t>
            </a:r>
            <a:r>
              <a:rPr lang="en-US" sz="2400" dirty="0" smtClean="0"/>
              <a:t> de </a:t>
            </a:r>
            <a:r>
              <a:rPr lang="en-US" sz="2400" dirty="0" err="1" smtClean="0"/>
              <a:t>ingreso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Esta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presentación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disponible</a:t>
            </a:r>
            <a:r>
              <a:rPr lang="en-US" sz="2400" dirty="0" smtClean="0"/>
              <a:t> en </a:t>
            </a:r>
            <a:r>
              <a:rPr lang="en-US" sz="2400" dirty="0" err="1" smtClean="0"/>
              <a:t>línea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también</a:t>
            </a:r>
            <a:r>
              <a:rPr lang="en-US" sz="2400" dirty="0" smtClean="0"/>
              <a:t> un video </a:t>
            </a:r>
            <a:r>
              <a:rPr lang="en-US" sz="2400" dirty="0" err="1" smtClean="0"/>
              <a:t>que</a:t>
            </a:r>
            <a:r>
              <a:rPr lang="en-US" sz="2400" dirty="0" smtClean="0"/>
              <a:t> lo </a:t>
            </a:r>
            <a:r>
              <a:rPr lang="en-US" sz="2400" dirty="0" err="1" smtClean="0"/>
              <a:t>guía</a:t>
            </a:r>
            <a:r>
              <a:rPr lang="en-US" sz="2400" dirty="0" smtClean="0"/>
              <a:t> a </a:t>
            </a:r>
            <a:r>
              <a:rPr lang="en-US" sz="2400" dirty="0" err="1" smtClean="0"/>
              <a:t>través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pasos</a:t>
            </a:r>
            <a:endParaRPr lang="en-US" sz="2400" dirty="0" smtClean="0"/>
          </a:p>
          <a:p>
            <a:r>
              <a:rPr lang="en-US" sz="2400" dirty="0" smtClean="0"/>
              <a:t>Hay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sección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Ud</a:t>
            </a:r>
            <a:r>
              <a:rPr lang="en-US" sz="2400" dirty="0" smtClean="0"/>
              <a:t>. </a:t>
            </a:r>
            <a:r>
              <a:rPr lang="en-US" sz="2400" dirty="0" err="1" smtClean="0"/>
              <a:t>pruebe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cosas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sí</a:t>
            </a:r>
            <a:r>
              <a:rPr lang="en-US" sz="2400" dirty="0" smtClean="0"/>
              <a:t> </a:t>
            </a:r>
            <a:r>
              <a:rPr lang="en-US" sz="2400" dirty="0" err="1" smtClean="0"/>
              <a:t>mismo</a:t>
            </a:r>
            <a:r>
              <a:rPr lang="en-US" sz="2400" dirty="0" smtClean="0"/>
              <a:t> </a:t>
            </a:r>
            <a:r>
              <a:rPr lang="en-US" sz="2400" dirty="0" err="1" smtClean="0"/>
              <a:t>después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demostración</a:t>
            </a:r>
            <a:r>
              <a:rPr lang="en-US" sz="2400" dirty="0" smtClean="0"/>
              <a:t> y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sección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testear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conocimiento</a:t>
            </a:r>
            <a:r>
              <a:rPr lang="en-US" sz="2400" dirty="0" smtClean="0"/>
              <a:t> al final.</a:t>
            </a:r>
            <a:endParaRPr lang="en-US" sz="2400" dirty="0" smtClean="0"/>
          </a:p>
          <a:p>
            <a:r>
              <a:rPr lang="en-US" sz="2400" dirty="0" err="1" smtClean="0"/>
              <a:t>Preguntas</a:t>
            </a:r>
            <a:r>
              <a:rPr lang="en-US" sz="2400" dirty="0" smtClean="0"/>
              <a:t> – </a:t>
            </a:r>
            <a:r>
              <a:rPr lang="en-US" sz="2400" dirty="0" err="1" smtClean="0"/>
              <a:t>contacte</a:t>
            </a:r>
            <a:r>
              <a:rPr lang="en-US" sz="2400" dirty="0" smtClean="0"/>
              <a:t> a help@globe.gov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42FB2E-ABA8-41CA-9C7C-28F5EB525474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Visualizar</a:t>
            </a:r>
            <a:r>
              <a:rPr lang="en-US" dirty="0" smtClean="0"/>
              <a:t> y </a:t>
            </a:r>
            <a:r>
              <a:rPr lang="en-US" dirty="0" err="1" smtClean="0"/>
              <a:t>Recuperar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538" y="1039813"/>
            <a:ext cx="8667750" cy="548711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ud</a:t>
            </a:r>
            <a:r>
              <a:rPr lang="en-US" dirty="0" smtClean="0"/>
              <a:t>. </a:t>
            </a:r>
            <a:r>
              <a:rPr lang="en-US" dirty="0" smtClean="0"/>
              <a:t>ha </a:t>
            </a:r>
            <a:r>
              <a:rPr lang="en-US" dirty="0" err="1" smtClean="0"/>
              <a:t>ingresado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, 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encontrarlos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800" dirty="0" err="1" smtClean="0"/>
              <a:t>Temas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dirty="0" err="1" smtClean="0"/>
              <a:t>Navegar</a:t>
            </a:r>
            <a:r>
              <a:rPr lang="en-US" dirty="0" smtClean="0"/>
              <a:t> 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visualización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visualización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err="1" smtClean="0"/>
              <a:t>Capas</a:t>
            </a:r>
            <a:r>
              <a:rPr lang="en-US" dirty="0" smtClean="0"/>
              <a:t>, </a:t>
            </a:r>
            <a:r>
              <a:rPr lang="en-US" dirty="0" err="1" smtClean="0"/>
              <a:t>Datos</a:t>
            </a:r>
            <a:r>
              <a:rPr lang="en-US" dirty="0" smtClean="0"/>
              <a:t>, </a:t>
            </a:r>
            <a:r>
              <a:rPr lang="en-US" dirty="0" err="1" smtClean="0"/>
              <a:t>Filtros</a:t>
            </a:r>
            <a:r>
              <a:rPr lang="en-US" dirty="0" smtClean="0"/>
              <a:t>, </a:t>
            </a:r>
            <a:r>
              <a:rPr lang="en-US" dirty="0" err="1" smtClean="0"/>
              <a:t>Leyenda</a:t>
            </a:r>
            <a:r>
              <a:rPr lang="en-US" dirty="0" smtClean="0"/>
              <a:t>, </a:t>
            </a:r>
            <a:r>
              <a:rPr lang="en-US" dirty="0" err="1" smtClean="0"/>
              <a:t>Gráficos</a:t>
            </a:r>
            <a:endParaRPr lang="en-US" dirty="0" smtClean="0"/>
          </a:p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de un </a:t>
            </a:r>
            <a:r>
              <a:rPr lang="en-US" dirty="0" err="1" smtClean="0"/>
              <a:t>protocolo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r>
              <a:rPr lang="en-US" dirty="0" smtClean="0"/>
              <a:t> en el </a:t>
            </a:r>
            <a:r>
              <a:rPr lang="en-US" dirty="0" err="1" smtClean="0"/>
              <a:t>mapa</a:t>
            </a:r>
            <a:endParaRPr lang="en-US" dirty="0" smtClean="0"/>
          </a:p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graficar</a:t>
            </a:r>
            <a:r>
              <a:rPr lang="en-US" dirty="0" smtClean="0"/>
              <a:t> y </a:t>
            </a:r>
            <a:r>
              <a:rPr lang="en-US" dirty="0" err="1" smtClean="0"/>
              <a:t>recuperar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un </a:t>
            </a:r>
            <a:r>
              <a:rPr lang="en-US" dirty="0" err="1" smtClean="0"/>
              <a:t>protocolo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endParaRPr lang="en-US" dirty="0" smtClean="0"/>
          </a:p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el </a:t>
            </a:r>
            <a:r>
              <a:rPr lang="en-US" dirty="0" err="1" smtClean="0"/>
              <a:t>recuento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escuelas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activas</a:t>
            </a:r>
            <a:r>
              <a:rPr lang="en-US" dirty="0" smtClean="0"/>
              <a:t> en </a:t>
            </a:r>
            <a:r>
              <a:rPr lang="en-US" dirty="0" err="1" smtClean="0"/>
              <a:t>determinado</a:t>
            </a:r>
            <a:r>
              <a:rPr lang="en-US" dirty="0" smtClean="0"/>
              <a:t> </a:t>
            </a:r>
            <a:r>
              <a:rPr lang="en-US" dirty="0" err="1" smtClean="0"/>
              <a:t>protocolo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Básicas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visualización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39813"/>
            <a:ext cx="8667750" cy="52348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Ir</a:t>
            </a:r>
            <a:r>
              <a:rPr lang="en-US" sz="2800" dirty="0" smtClean="0"/>
              <a:t> al </a:t>
            </a:r>
            <a:r>
              <a:rPr lang="en-US" sz="2800" dirty="0" err="1" smtClean="0"/>
              <a:t>inicio</a:t>
            </a:r>
            <a:r>
              <a:rPr lang="en-US" sz="2800" dirty="0" smtClean="0"/>
              <a:t> de </a:t>
            </a:r>
            <a:r>
              <a:rPr lang="en-US" sz="2800" dirty="0" err="1" smtClean="0"/>
              <a:t>página</a:t>
            </a:r>
            <a:r>
              <a:rPr lang="en-US" sz="2800" dirty="0" smtClean="0"/>
              <a:t> y </a:t>
            </a:r>
            <a:r>
              <a:rPr lang="en-US" sz="2800" dirty="0" err="1" smtClean="0"/>
              <a:t>seleccionar</a:t>
            </a:r>
            <a:r>
              <a:rPr lang="en-US" sz="2800" dirty="0" smtClean="0"/>
              <a:t> “</a:t>
            </a:r>
            <a:r>
              <a:rPr lang="en-US" sz="2800" dirty="0" err="1" smtClean="0"/>
              <a:t>Visualizar</a:t>
            </a:r>
            <a:r>
              <a:rPr lang="en-US" sz="2800" dirty="0" smtClean="0"/>
              <a:t> y </a:t>
            </a:r>
            <a:r>
              <a:rPr lang="en-US" sz="2800" dirty="0" err="1" smtClean="0"/>
              <a:t>Recuperar</a:t>
            </a:r>
            <a:r>
              <a:rPr lang="en-US" sz="2800" dirty="0" smtClean="0"/>
              <a:t> </a:t>
            </a:r>
            <a:r>
              <a:rPr lang="en-US" sz="2800" dirty="0" err="1" smtClean="0"/>
              <a:t>Datos</a:t>
            </a:r>
            <a:r>
              <a:rPr lang="en-US" sz="2800" dirty="0" smtClean="0"/>
              <a:t>”</a:t>
            </a:r>
            <a:endParaRPr lang="en-US" sz="2800" dirty="0" smtClean="0"/>
          </a:p>
          <a:p>
            <a:pPr lvl="1"/>
            <a:r>
              <a:rPr lang="en-US" sz="2400" dirty="0" smtClean="0"/>
              <a:t>O </a:t>
            </a:r>
            <a:r>
              <a:rPr lang="en-US" sz="2400" dirty="0" err="1" smtClean="0"/>
              <a:t>seleccione</a:t>
            </a:r>
            <a:r>
              <a:rPr lang="en-US" sz="2400" dirty="0" smtClean="0"/>
              <a:t> del </a:t>
            </a:r>
            <a:r>
              <a:rPr lang="en-US" sz="2400" dirty="0" err="1" smtClean="0"/>
              <a:t>desplegable</a:t>
            </a:r>
            <a:r>
              <a:rPr lang="en-US" sz="2400" dirty="0" smtClean="0"/>
              <a:t> “</a:t>
            </a:r>
            <a:r>
              <a:rPr lang="en-US" sz="2400" dirty="0" err="1" smtClean="0"/>
              <a:t>Ir</a:t>
            </a:r>
            <a:r>
              <a:rPr lang="en-US" sz="2400" dirty="0" smtClean="0"/>
              <a:t> a” 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err="1" smtClean="0"/>
              <a:t>Tres</a:t>
            </a:r>
            <a:r>
              <a:rPr lang="en-US" sz="2800" dirty="0" smtClean="0"/>
              <a:t> </a:t>
            </a:r>
            <a:r>
              <a:rPr lang="en-US" sz="2800" dirty="0" err="1" smtClean="0"/>
              <a:t>Pasos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Visualizar</a:t>
            </a:r>
            <a:r>
              <a:rPr lang="en-US" sz="2800" dirty="0" smtClean="0"/>
              <a:t>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Datos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1. </a:t>
            </a:r>
            <a:r>
              <a:rPr lang="en-US" sz="2400" dirty="0" err="1" smtClean="0"/>
              <a:t>Seleccione</a:t>
            </a:r>
            <a:r>
              <a:rPr lang="en-US" sz="2400" dirty="0" smtClean="0"/>
              <a:t> el </a:t>
            </a:r>
            <a:r>
              <a:rPr lang="en-US" sz="2400" dirty="0" err="1" smtClean="0"/>
              <a:t>tipo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usted</a:t>
            </a:r>
            <a:r>
              <a:rPr lang="en-US" sz="2400" dirty="0" smtClean="0"/>
              <a:t> </a:t>
            </a:r>
            <a:r>
              <a:rPr lang="en-US" sz="2400" dirty="0" err="1" smtClean="0"/>
              <a:t>quiere</a:t>
            </a:r>
            <a:r>
              <a:rPr lang="en-US" sz="2400" dirty="0" smtClean="0"/>
              <a:t> </a:t>
            </a:r>
            <a:r>
              <a:rPr lang="en-US" sz="2400" dirty="0" err="1" smtClean="0"/>
              <a:t>ver</a:t>
            </a:r>
            <a:r>
              <a:rPr lang="en-US" sz="2400" dirty="0" smtClean="0"/>
              <a:t> (</a:t>
            </a:r>
            <a:r>
              <a:rPr lang="en-US" sz="2400" dirty="0" err="1" smtClean="0"/>
              <a:t>adic</a:t>
            </a:r>
            <a:r>
              <a:rPr lang="en-US" sz="2400" dirty="0" err="1" smtClean="0"/>
              <a:t>ione</a:t>
            </a:r>
            <a:r>
              <a:rPr lang="en-US" sz="2400" dirty="0" smtClean="0"/>
              <a:t> </a:t>
            </a:r>
            <a:r>
              <a:rPr lang="en-US" sz="2400" dirty="0" err="1" smtClean="0"/>
              <a:t>Capas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2. </a:t>
            </a:r>
            <a:r>
              <a:rPr lang="en-US" sz="2400" dirty="0" err="1" smtClean="0"/>
              <a:t>Seleccione</a:t>
            </a:r>
            <a:r>
              <a:rPr lang="en-US" sz="2400" dirty="0" smtClean="0"/>
              <a:t> la </a:t>
            </a:r>
            <a:r>
              <a:rPr lang="en-US" sz="2400" dirty="0" err="1" smtClean="0"/>
              <a:t>Fecha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la </a:t>
            </a:r>
            <a:r>
              <a:rPr lang="en-US" sz="2400" dirty="0" err="1" smtClean="0"/>
              <a:t>cual</a:t>
            </a:r>
            <a:r>
              <a:rPr lang="en-US" sz="2400" dirty="0" smtClean="0"/>
              <a:t> </a:t>
            </a:r>
            <a:r>
              <a:rPr lang="en-US" sz="2400" dirty="0" err="1" smtClean="0"/>
              <a:t>quiere</a:t>
            </a:r>
            <a:r>
              <a:rPr lang="en-US" sz="2400" dirty="0" smtClean="0"/>
              <a:t> </a:t>
            </a:r>
            <a:r>
              <a:rPr lang="en-US" sz="2400" dirty="0" err="1" smtClean="0"/>
              <a:t>ver</a:t>
            </a:r>
            <a:r>
              <a:rPr lang="en-US" sz="2400" dirty="0" smtClean="0"/>
              <a:t> los </a:t>
            </a:r>
            <a:r>
              <a:rPr lang="en-US" sz="2400" dirty="0" err="1" smtClean="0"/>
              <a:t>datos</a:t>
            </a:r>
            <a:endParaRPr lang="en-US" sz="2400" dirty="0" smtClean="0"/>
          </a:p>
          <a:p>
            <a:pPr marL="573088" lvl="1" indent="-342900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Cliquee</a:t>
            </a:r>
            <a:r>
              <a:rPr lang="en-US" sz="2400" dirty="0" smtClean="0"/>
              <a:t> en el </a:t>
            </a:r>
            <a:r>
              <a:rPr lang="en-US" sz="2400" dirty="0" err="1" smtClean="0"/>
              <a:t>punto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 del </a:t>
            </a:r>
            <a:r>
              <a:rPr lang="en-US" sz="2400" dirty="0" err="1" smtClean="0"/>
              <a:t>mapa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recibir</a:t>
            </a:r>
            <a:r>
              <a:rPr lang="en-US" sz="2400" dirty="0" smtClean="0"/>
              <a:t> la </a:t>
            </a:r>
            <a:r>
              <a:rPr lang="en-US" sz="2400" dirty="0" err="1" smtClean="0"/>
              <a:t>tabla</a:t>
            </a:r>
            <a:r>
              <a:rPr lang="en-US" sz="2400" dirty="0" smtClean="0"/>
              <a:t> y la </a:t>
            </a:r>
            <a:r>
              <a:rPr lang="en-US" sz="2400" dirty="0" err="1" smtClean="0"/>
              <a:t>información</a:t>
            </a:r>
            <a:r>
              <a:rPr lang="en-US" sz="2400" dirty="0" smtClean="0"/>
              <a:t> del </a:t>
            </a:r>
            <a:r>
              <a:rPr lang="en-US" sz="2400" dirty="0" err="1" smtClean="0"/>
              <a:t>gráfico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795338" lvl="2" indent="-34290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341313" indent="-342900"/>
            <a:endParaRPr lang="en-US" b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Paso 1 </a:t>
            </a:r>
            <a:r>
              <a:rPr lang="en-US" dirty="0" smtClean="0"/>
              <a:t>– </a:t>
            </a:r>
            <a:r>
              <a:rPr lang="en-US" dirty="0" err="1" smtClean="0"/>
              <a:t>Adicione</a:t>
            </a:r>
            <a:r>
              <a:rPr lang="en-US" dirty="0" smtClean="0"/>
              <a:t> </a:t>
            </a:r>
            <a:r>
              <a:rPr lang="en-US" dirty="0" err="1" smtClean="0"/>
              <a:t>Capas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endParaRPr lang="en-US" dirty="0"/>
          </a:p>
        </p:txBody>
      </p:sp>
      <p:pic>
        <p:nvPicPr>
          <p:cNvPr id="6" name="Content Placeholder 5" descr="1 Select Data Laye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0929" y="1371600"/>
            <a:ext cx="6382141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286000" y="2270760"/>
            <a:ext cx="426720" cy="5638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Paso 2 </a:t>
            </a:r>
            <a:r>
              <a:rPr lang="en-US" dirty="0" smtClean="0"/>
              <a:t>– </a:t>
            </a:r>
            <a:r>
              <a:rPr lang="en-US" dirty="0" err="1" smtClean="0"/>
              <a:t>Seleccione</a:t>
            </a:r>
            <a:r>
              <a:rPr lang="en-US" dirty="0" smtClean="0"/>
              <a:t> la </a:t>
            </a:r>
            <a:r>
              <a:rPr lang="en-US" dirty="0" err="1" smtClean="0"/>
              <a:t>Fecha</a:t>
            </a:r>
            <a:endParaRPr lang="en-US" dirty="0"/>
          </a:p>
        </p:txBody>
      </p:sp>
      <p:pic>
        <p:nvPicPr>
          <p:cNvPr id="6" name="Content Placeholder 5" descr="2 select dat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5209" y="1371600"/>
            <a:ext cx="6382141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667000" y="1691640"/>
            <a:ext cx="1203960" cy="2743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Paso </a:t>
            </a:r>
            <a:r>
              <a:rPr lang="en-US" dirty="0" smtClean="0"/>
              <a:t>3 </a:t>
            </a:r>
            <a:r>
              <a:rPr lang="en-US" dirty="0" smtClean="0"/>
              <a:t>– </a:t>
            </a:r>
            <a:r>
              <a:rPr lang="en-US" dirty="0" err="1" smtClean="0"/>
              <a:t>Seleccione</a:t>
            </a:r>
            <a:r>
              <a:rPr lang="en-US" dirty="0" smtClean="0"/>
              <a:t> el </a:t>
            </a:r>
            <a:r>
              <a:rPr lang="en-US" dirty="0" err="1" smtClean="0"/>
              <a:t>Punto</a:t>
            </a:r>
            <a:r>
              <a:rPr lang="en-US" dirty="0" smtClean="0"/>
              <a:t> del </a:t>
            </a:r>
            <a:r>
              <a:rPr lang="en-US" dirty="0" err="1" smtClean="0"/>
              <a:t>Dato</a:t>
            </a:r>
            <a:endParaRPr lang="en-US" dirty="0"/>
          </a:p>
        </p:txBody>
      </p:sp>
      <p:pic>
        <p:nvPicPr>
          <p:cNvPr id="6" name="Content Placeholder 5" descr="3 select data poin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0929" y="1371600"/>
            <a:ext cx="6382141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471160" y="2286000"/>
            <a:ext cx="807720" cy="701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Ventana</a:t>
            </a:r>
            <a:r>
              <a:rPr lang="en-US" dirty="0" smtClean="0"/>
              <a:t> </a:t>
            </a:r>
            <a:r>
              <a:rPr lang="en-US" dirty="0" err="1" smtClean="0"/>
              <a:t>emergente</a:t>
            </a:r>
            <a:r>
              <a:rPr lang="en-US" dirty="0" smtClean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visualización</a:t>
            </a:r>
            <a:endParaRPr lang="en-US" dirty="0"/>
          </a:p>
        </p:txBody>
      </p:sp>
      <p:pic>
        <p:nvPicPr>
          <p:cNvPr id="6" name="Content Placeholder 5" descr="4 data popup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9514" y="1371600"/>
            <a:ext cx="7844971" cy="477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70560" y="2087880"/>
            <a:ext cx="28956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189616"/>
            <a:ext cx="152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Atmósfera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056120" y="2194560"/>
            <a:ext cx="502920" cy="4114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63641" y="1539240"/>
            <a:ext cx="152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6019800" y="5928360"/>
            <a:ext cx="9144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03721" y="5934670"/>
            <a:ext cx="171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de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818120" y="3276600"/>
            <a:ext cx="22860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1" y="3855720"/>
            <a:ext cx="152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un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múltiples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sitios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3032760" y="1706880"/>
            <a:ext cx="868680" cy="609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62401" y="1264920"/>
            <a:ext cx="152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Avanzados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2900"/>
            <a:r>
              <a:rPr lang="en-US" sz="2400" dirty="0" smtClean="0"/>
              <a:t>Use </a:t>
            </a:r>
            <a:r>
              <a:rPr lang="en-US" sz="2400" dirty="0" err="1" smtClean="0"/>
              <a:t>Filtros</a:t>
            </a:r>
            <a:r>
              <a:rPr lang="en-US" sz="2400" dirty="0" smtClean="0"/>
              <a:t> – </a:t>
            </a:r>
            <a:r>
              <a:rPr lang="en-US" sz="2400" dirty="0" err="1" smtClean="0"/>
              <a:t>Localización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Sitio</a:t>
            </a:r>
            <a:r>
              <a:rPr lang="en-US" sz="2400" dirty="0" smtClean="0"/>
              <a:t>/</a:t>
            </a:r>
            <a:r>
              <a:rPr lang="en-US" sz="2400" dirty="0" err="1" smtClean="0"/>
              <a:t>Elevación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encontrar</a:t>
            </a:r>
            <a:r>
              <a:rPr lang="en-US" sz="2400" dirty="0" smtClean="0"/>
              <a:t> </a:t>
            </a:r>
            <a:r>
              <a:rPr lang="en-US" sz="2400" dirty="0" err="1" smtClean="0"/>
              <a:t>ubicaciones</a:t>
            </a:r>
            <a:r>
              <a:rPr lang="en-US" sz="2400" dirty="0" smtClean="0"/>
              <a:t> </a:t>
            </a:r>
            <a:r>
              <a:rPr lang="en-US" sz="2400" dirty="0" err="1" smtClean="0"/>
              <a:t>específicas</a:t>
            </a:r>
            <a:r>
              <a:rPr lang="en-US" sz="2400" dirty="0" smtClean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escuela</a:t>
            </a:r>
            <a:r>
              <a:rPr lang="en-US" sz="2400" dirty="0" smtClean="0"/>
              <a:t>, </a:t>
            </a:r>
            <a:r>
              <a:rPr lang="en-US" sz="2400" dirty="0" err="1" smtClean="0"/>
              <a:t>país</a:t>
            </a:r>
            <a:r>
              <a:rPr lang="en-US" sz="2400" dirty="0" smtClean="0"/>
              <a:t>, ciudad, etc.</a:t>
            </a:r>
            <a:endParaRPr lang="en-US" sz="2400" dirty="0" smtClean="0"/>
          </a:p>
          <a:p>
            <a:pPr marL="341313" indent="-342900"/>
            <a:r>
              <a:rPr lang="en-US" sz="2400" dirty="0" smtClean="0"/>
              <a:t>Use </a:t>
            </a:r>
            <a:r>
              <a:rPr lang="en-US" sz="2400" dirty="0" smtClean="0"/>
              <a:t>el </a:t>
            </a:r>
            <a:r>
              <a:rPr lang="en-US" sz="2400" dirty="0" err="1" smtClean="0"/>
              <a:t>gráfico</a:t>
            </a:r>
            <a:r>
              <a:rPr lang="en-US" sz="2400" dirty="0" smtClean="0"/>
              <a:t> con el </a:t>
            </a:r>
            <a:r>
              <a:rPr lang="en-US" sz="2400" dirty="0" err="1" smtClean="0"/>
              <a:t>ícono</a:t>
            </a:r>
            <a:r>
              <a:rPr lang="en-US" sz="2400" dirty="0" smtClean="0"/>
              <a:t> + 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seleccionar</a:t>
            </a:r>
            <a:r>
              <a:rPr lang="en-US" sz="2400" dirty="0" smtClean="0"/>
              <a:t> </a:t>
            </a:r>
            <a:r>
              <a:rPr lang="en-US" sz="2400" dirty="0" err="1" smtClean="0"/>
              <a:t>conjuntos</a:t>
            </a:r>
            <a:r>
              <a:rPr lang="en-US" sz="2400" dirty="0" smtClean="0"/>
              <a:t> de </a:t>
            </a:r>
            <a:r>
              <a:rPr lang="en-US" sz="2400" dirty="0" err="1" smtClean="0"/>
              <a:t>datos</a:t>
            </a:r>
            <a:r>
              <a:rPr lang="en-US" sz="2400" dirty="0" smtClean="0"/>
              <a:t> </a:t>
            </a:r>
            <a:r>
              <a:rPr lang="en-US" sz="2400" dirty="0" err="1" smtClean="0"/>
              <a:t>múltiples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graficar</a:t>
            </a:r>
            <a:endParaRPr lang="en-US" sz="2400" dirty="0" smtClean="0"/>
          </a:p>
          <a:p>
            <a:pPr marL="623888" lvl="1" indent="-342900"/>
            <a:r>
              <a:rPr lang="en-US" sz="2200" dirty="0" smtClean="0"/>
              <a:t>Le </a:t>
            </a:r>
            <a:r>
              <a:rPr lang="en-US" sz="2200" dirty="0" err="1" smtClean="0"/>
              <a:t>permite</a:t>
            </a:r>
            <a:r>
              <a:rPr lang="en-US" sz="2200" dirty="0" smtClean="0"/>
              <a:t> </a:t>
            </a:r>
            <a:r>
              <a:rPr lang="en-US" sz="2200" dirty="0" err="1" smtClean="0"/>
              <a:t>superponer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de </a:t>
            </a:r>
            <a:r>
              <a:rPr lang="en-US" sz="2200" dirty="0" err="1" smtClean="0"/>
              <a:t>múltiples</a:t>
            </a:r>
            <a:r>
              <a:rPr lang="en-US" sz="2200" dirty="0" smtClean="0"/>
              <a:t> </a:t>
            </a:r>
            <a:r>
              <a:rPr lang="en-US" sz="2200" dirty="0" err="1" smtClean="0"/>
              <a:t>sitios</a:t>
            </a:r>
            <a:endParaRPr lang="en-US" sz="2200" dirty="0" smtClean="0"/>
          </a:p>
          <a:p>
            <a:pPr marL="341313" indent="-342900"/>
            <a:r>
              <a:rPr lang="en-US" sz="2400" dirty="0" err="1" smtClean="0"/>
              <a:t>Exportar</a:t>
            </a:r>
            <a:r>
              <a:rPr lang="en-US" sz="2400" dirty="0" smtClean="0"/>
              <a:t> </a:t>
            </a:r>
            <a:r>
              <a:rPr lang="en-US" sz="2400" dirty="0" err="1" smtClean="0"/>
              <a:t>capas</a:t>
            </a:r>
            <a:r>
              <a:rPr lang="en-US" sz="2400" dirty="0" smtClean="0"/>
              <a:t> a </a:t>
            </a:r>
            <a:r>
              <a:rPr lang="en-US" sz="2400" dirty="0" err="1" smtClean="0"/>
              <a:t>formato</a:t>
            </a:r>
            <a:r>
              <a:rPr lang="en-US" sz="2400" dirty="0" smtClean="0"/>
              <a:t> KMZ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usar</a:t>
            </a:r>
            <a:r>
              <a:rPr lang="en-US" sz="2400" dirty="0" smtClean="0"/>
              <a:t> con Google </a:t>
            </a:r>
            <a:r>
              <a:rPr lang="en-US" sz="2400" dirty="0" smtClean="0"/>
              <a:t>Earth </a:t>
            </a:r>
            <a:r>
              <a:rPr lang="en-US" sz="2400" dirty="0" smtClean="0"/>
              <a:t>y </a:t>
            </a:r>
            <a:r>
              <a:rPr lang="en-US" sz="2400" dirty="0" err="1" smtClean="0"/>
              <a:t>otras</a:t>
            </a:r>
            <a:r>
              <a:rPr lang="en-US" sz="2400" dirty="0" smtClean="0"/>
              <a:t> </a:t>
            </a:r>
            <a:r>
              <a:rPr lang="en-US" sz="2400" dirty="0" err="1" smtClean="0"/>
              <a:t>herramientas</a:t>
            </a:r>
            <a:r>
              <a:rPr lang="en-US" sz="2400" dirty="0" smtClean="0"/>
              <a:t> </a:t>
            </a:r>
            <a:r>
              <a:rPr lang="en-US" sz="2400" dirty="0" err="1" smtClean="0"/>
              <a:t>similares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4/24/2015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aytheon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ytheon 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ytheon Standard 1">
        <a:dk1>
          <a:srgbClr val="000000"/>
        </a:dk1>
        <a:lt1>
          <a:srgbClr val="FFFFFF"/>
        </a:lt1>
        <a:dk2>
          <a:srgbClr val="000066"/>
        </a:dk2>
        <a:lt2>
          <a:srgbClr val="666666"/>
        </a:lt2>
        <a:accent1>
          <a:srgbClr val="0080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B98A00"/>
        </a:accent6>
        <a:hlink>
          <a:srgbClr val="336699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Entry</Template>
  <TotalTime>902</TotalTime>
  <Words>935</Words>
  <Application>Microsoft Office PowerPoint</Application>
  <PresentationFormat>Presentación en pantalla (4:3)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Raytheon Standard</vt:lpstr>
      <vt:lpstr>GLOBE Recuperar y Visualizar sus Datos</vt:lpstr>
      <vt:lpstr>Introducción</vt:lpstr>
      <vt:lpstr>Visualizar y Recuperar sus Datos</vt:lpstr>
      <vt:lpstr>Las Básicas del Sistema de visualización</vt:lpstr>
      <vt:lpstr>Paso 1 – Adicione Capas de Datos</vt:lpstr>
      <vt:lpstr>Paso 2 – Seleccione la Fecha</vt:lpstr>
      <vt:lpstr>Paso 3 – Seleccione el Punto del Dato</vt:lpstr>
      <vt:lpstr>Ventana emergente del sistema de visualización</vt:lpstr>
      <vt:lpstr>Temas Avanzados</vt:lpstr>
      <vt:lpstr>Filtros</vt:lpstr>
      <vt:lpstr>Exportar Capa</vt:lpstr>
      <vt:lpstr>Establecer Rangos Multi-sitio</vt:lpstr>
      <vt:lpstr>Gráfico de muestra</vt:lpstr>
      <vt:lpstr>¿Por qué usar el Recuento de Datos?</vt:lpstr>
      <vt:lpstr>Cómo usar el Recuento de Datos</vt:lpstr>
      <vt:lpstr>Recuento de Datos</vt:lpstr>
      <vt:lpstr>Su Turno</vt:lpstr>
      <vt:lpstr>Your Turn - Answers</vt:lpstr>
      <vt:lpstr>Próximos Pasos:</vt:lpstr>
    </vt:vector>
  </TitlesOfParts>
  <Company>Raytheon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andrea.ventoso</cp:lastModifiedBy>
  <cp:revision>166</cp:revision>
  <dcterms:created xsi:type="dcterms:W3CDTF">2014-05-03T06:05:32Z</dcterms:created>
  <dcterms:modified xsi:type="dcterms:W3CDTF">2015-04-24T18:22:04Z</dcterms:modified>
</cp:coreProperties>
</file>