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280" r:id="rId2"/>
    <p:sldId id="260" r:id="rId3"/>
    <p:sldId id="261" r:id="rId4"/>
    <p:sldId id="262" r:id="rId5"/>
    <p:sldId id="263" r:id="rId6"/>
    <p:sldId id="264" r:id="rId7"/>
    <p:sldId id="265" r:id="rId8"/>
    <p:sldId id="281" r:id="rId9"/>
    <p:sldId id="282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-1464" y="-216"/>
      </p:cViewPr>
      <p:guideLst>
        <p:guide orient="horz" pos="1259"/>
        <p:guide orient="horz" pos="2182"/>
        <p:guide orient="horz" pos="605"/>
        <p:guide orient="horz" pos="655"/>
        <p:guide orient="horz" pos="4239"/>
        <p:guide orient="horz" pos="4055"/>
        <p:guide pos="2880"/>
        <p:guide pos="5617"/>
        <p:guide pos="3238"/>
        <p:guide pos="149"/>
        <p:guide pos="470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-322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>
                <a:latin typeface="Arial" pitchFamily="34" charset="0"/>
              </a:rPr>
              <a:t>Raytheon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104DB-5A84-4417-9505-9949D8449EC3}" type="datetimeFigureOut">
              <a:rPr lang="en-US" smtClean="0">
                <a:latin typeface="Arial" pitchFamily="34" charset="0"/>
              </a:rPr>
              <a:pPr/>
              <a:t>4/27/2015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DAC55-62D0-4EAE-A230-0CCA3BD4BC39}" type="slidenum">
              <a:rPr lang="en-US" smtClean="0">
                <a:latin typeface="Arial" pitchFamily="34" charset="0"/>
              </a:rPr>
              <a:pPr/>
              <a:t>‹Nº›</a:t>
            </a:fld>
            <a:endParaRPr lang="en-US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r>
              <a:rPr lang="en-US" dirty="0" smtClean="0"/>
              <a:t>Raytheon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FC1312E8-DAE4-4DB4-9959-6EFE043C5908}" type="datetimeFigureOut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B0D02AC4-1C81-4AB4-8D73-92191CCF549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3542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16350"/>
            <a:ext cx="7475538" cy="1752600"/>
          </a:xfrm>
        </p:spPr>
        <p:txBody>
          <a:bodyPr/>
          <a:lstStyle>
            <a:lvl1pPr marL="0" indent="0">
              <a:lnSpc>
                <a:spcPct val="95000"/>
              </a:lnSpc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581150"/>
            <a:ext cx="7772400" cy="1738313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9050" y="76200"/>
            <a:ext cx="1276350" cy="2540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6" name="Picture 5" descr="GLOBE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6172200"/>
            <a:ext cx="3429000" cy="532324"/>
          </a:xfrm>
          <a:prstGeom prst="rect">
            <a:avLst/>
          </a:prstGeom>
        </p:spPr>
      </p:pic>
    </p:spTree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19063"/>
            <a:ext cx="2133600" cy="6027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19063"/>
            <a:ext cx="6248400" cy="6027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9063"/>
            <a:ext cx="8534400" cy="86677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371600"/>
            <a:ext cx="8534400" cy="47752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23213" y="6624638"/>
            <a:ext cx="941387" cy="185737"/>
          </a:xfrm>
        </p:spPr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267200" y="6477000"/>
            <a:ext cx="685800" cy="227013"/>
          </a:xfrm>
        </p:spPr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1752600" cy="1825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Alternate 1">
    <p:bg bwMode="auto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140324" y="1998663"/>
            <a:ext cx="3763963" cy="1465262"/>
          </a:xfrm>
        </p:spPr>
        <p:txBody>
          <a:bodyPr vert="horz" lIns="0" tIns="0" rIns="0" bIns="0" rtlCol="0" anchor="ctr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5140325" y="4128117"/>
            <a:ext cx="3763963" cy="1278384"/>
          </a:xfrm>
        </p:spPr>
        <p:txBody>
          <a:bodyPr vert="horz" lIns="0" tIns="0" rIns="0" bIns="0" rtlCol="0" anchor="b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Alternate 2">
    <p:bg bwMode="auto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140324" y="1998663"/>
            <a:ext cx="3763963" cy="1465262"/>
          </a:xfrm>
        </p:spPr>
        <p:txBody>
          <a:bodyPr vert="horz" lIns="0" tIns="0" rIns="0" bIns="0" rtlCol="0" anchor="ctr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"/>
          <p:cNvSpPr>
            <a:spLocks noGrp="1"/>
          </p:cNvSpPr>
          <p:nvPr>
            <p:ph type="body" sz="quarter" idx="11" hasCustomPrompt="1"/>
          </p:nvPr>
        </p:nvSpPr>
        <p:spPr>
          <a:xfrm>
            <a:off x="5140325" y="4128117"/>
            <a:ext cx="3763963" cy="1278384"/>
          </a:xfrm>
        </p:spPr>
        <p:txBody>
          <a:bodyPr vert="horz" lIns="0" tIns="0" rIns="0" bIns="0" rtlCol="0" anchor="b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Titl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1069974" y="3937000"/>
            <a:ext cx="7832726" cy="2057400"/>
          </a:xfrm>
          <a:noFill/>
          <a:ln w="9525"/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Subtitle</a:t>
            </a:r>
          </a:p>
        </p:txBody>
      </p:sp>
      <p:sp>
        <p:nvSpPr>
          <p:cNvPr id="29" name="Title 1"/>
          <p:cNvSpPr>
            <a:spLocks noGrp="1"/>
          </p:cNvSpPr>
          <p:nvPr>
            <p:ph type="ctrTitle"/>
          </p:nvPr>
        </p:nvSpPr>
        <p:spPr>
          <a:xfrm>
            <a:off x="1065213" y="2119313"/>
            <a:ext cx="7837487" cy="1327150"/>
          </a:xfrm>
          <a:noFill/>
          <a:ln w="12700">
            <a:noFill/>
            <a:miter lim="800000"/>
            <a:headEnd/>
            <a:tailEnd/>
          </a:ln>
        </p:spPr>
        <p:txBody>
          <a:bodyPr vert="horz" wrap="square" lIns="0" tIns="44450" rIns="90487" bIns="4445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fidential"/>
          <p:cNvSpPr/>
          <p:nvPr userDrawn="1"/>
        </p:nvSpPr>
        <p:spPr>
          <a:xfrm>
            <a:off x="3881362" y="6209186"/>
            <a:ext cx="510712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marR="0" lvl="0" indent="-230188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© 2012 Raytheon Company. All rights reserved. </a:t>
            </a:r>
            <a:b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en-US" sz="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Customer Success Is Our Mission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is a registered trademark of Raytheon Company.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620389F-DE1D-44C7-B37E-89BCC2F680BE}" type="datetime1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7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0" y="1035050"/>
            <a:ext cx="9137650" cy="0"/>
          </a:xfrm>
          <a:prstGeom prst="line">
            <a:avLst/>
          </a:prstGeom>
          <a:noFill/>
          <a:ln w="12700">
            <a:solidFill>
              <a:srgbClr val="FF3D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19063"/>
            <a:ext cx="8534400" cy="866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3213" y="6624638"/>
            <a:ext cx="94138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FontTx/>
              <a:buNone/>
              <a:defRPr sz="1000" b="0"/>
            </a:lvl1pPr>
          </a:lstStyle>
          <a:p>
            <a:fld id="{8D57DBB9-07C6-49AB-BFD5-E737C7E241F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267200" y="6477000"/>
            <a:ext cx="68580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buClrTx/>
              <a:buFontTx/>
              <a:buNone/>
              <a:defRPr sz="1000" b="0"/>
            </a:lvl1pPr>
          </a:lstStyle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629400"/>
            <a:ext cx="1752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buClrTx/>
              <a:buFontTx/>
              <a:buNone/>
              <a:defRPr sz="1000" b="0"/>
            </a:lvl1pPr>
          </a:lstStyle>
          <a:p>
            <a:endParaRPr lang="en-US" dirty="0"/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639050" y="76200"/>
            <a:ext cx="1276350" cy="2540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10" name="Picture 9" descr="GLOBE-logo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228600" y="6172200"/>
            <a:ext cx="3429000" cy="5323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60" r:id="rId13"/>
    <p:sldLayoutId id="2147483662" r:id="rId14"/>
    <p:sldLayoutId id="2147483661" r:id="rId15"/>
  </p:sldLayoutIdLst>
  <p:transition>
    <p:fade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9pPr>
    </p:titleStyle>
    <p:bodyStyle>
      <a:lvl1pPr marL="234950" indent="-2349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17525" indent="-2809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b="1">
          <a:solidFill>
            <a:schemeClr val="tx1"/>
          </a:solidFill>
          <a:latin typeface="+mn-lt"/>
        </a:defRPr>
      </a:lvl2pPr>
      <a:lvl3pPr marL="781050" indent="-254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25000"/>
        <a:buFont typeface="Arial" charset="0"/>
        <a:buChar char="&gt;"/>
        <a:defRPr sz="1600" b="1">
          <a:solidFill>
            <a:schemeClr val="tx1"/>
          </a:solidFill>
          <a:latin typeface="+mn-lt"/>
        </a:defRPr>
      </a:lvl3pPr>
      <a:lvl4pPr marL="1077913" indent="-2952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593" y="1877060"/>
            <a:ext cx="7772400" cy="1362075"/>
          </a:xfrm>
        </p:spPr>
        <p:txBody>
          <a:bodyPr/>
          <a:lstStyle/>
          <a:p>
            <a:r>
              <a:rPr lang="en-US" cap="none" dirty="0" smtClean="0">
                <a:latin typeface="+mn-lt"/>
              </a:rPr>
              <a:t>GLOBE</a:t>
            </a:r>
            <a:br>
              <a:rPr lang="en-US" cap="none" dirty="0" smtClean="0">
                <a:latin typeface="+mn-lt"/>
              </a:rPr>
            </a:br>
            <a:r>
              <a:rPr lang="en-US" cap="none" dirty="0" err="1" smtClean="0">
                <a:latin typeface="+mn-lt"/>
              </a:rPr>
              <a:t>Estableciendo</a:t>
            </a:r>
            <a:r>
              <a:rPr lang="en-US" cap="none" dirty="0" smtClean="0">
                <a:latin typeface="+mn-lt"/>
              </a:rPr>
              <a:t> </a:t>
            </a:r>
            <a:r>
              <a:rPr lang="en-US" cap="none" dirty="0" err="1" smtClean="0">
                <a:latin typeface="+mn-lt"/>
              </a:rPr>
              <a:t>su</a:t>
            </a:r>
            <a:r>
              <a:rPr lang="en-US" cap="none" dirty="0" smtClean="0">
                <a:latin typeface="+mn-lt"/>
              </a:rPr>
              <a:t> </a:t>
            </a:r>
            <a:r>
              <a:rPr lang="en-US" cap="none" dirty="0" err="1" smtClean="0">
                <a:latin typeface="+mn-lt"/>
              </a:rPr>
              <a:t>cuenta</a:t>
            </a:r>
            <a:r>
              <a:rPr lang="en-US" cap="none" dirty="0" smtClean="0">
                <a:latin typeface="+mn-lt"/>
              </a:rPr>
              <a:t>  </a:t>
            </a:r>
            <a:r>
              <a:rPr lang="en-US" cap="none" dirty="0" smtClean="0">
                <a:latin typeface="+mn-lt"/>
              </a:rPr>
              <a:t>GLOBE </a:t>
            </a:r>
            <a:r>
              <a:rPr lang="en-US" cap="none" dirty="0" smtClean="0">
                <a:latin typeface="+mn-lt"/>
              </a:rPr>
              <a:t>y Mi </a:t>
            </a:r>
            <a:r>
              <a:rPr lang="en-US" cap="none" dirty="0" err="1" smtClean="0">
                <a:latin typeface="+mn-lt"/>
              </a:rPr>
              <a:t>Página</a:t>
            </a:r>
            <a:endParaRPr lang="en-US" cap="none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073" y="4354513"/>
            <a:ext cx="7772400" cy="1500187"/>
          </a:xfrm>
        </p:spPr>
        <p:txBody>
          <a:bodyPr/>
          <a:lstStyle/>
          <a:p>
            <a:pPr algn="r"/>
            <a:r>
              <a:rPr lang="en-US" dirty="0" err="1" smtClean="0"/>
              <a:t>Verificación</a:t>
            </a:r>
            <a:r>
              <a:rPr lang="en-US" dirty="0" smtClean="0"/>
              <a:t> y </a:t>
            </a:r>
            <a:r>
              <a:rPr lang="en-US" dirty="0" err="1" smtClean="0"/>
              <a:t>actualización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GLOBE </a:t>
            </a:r>
            <a:endParaRPr lang="en-US" dirty="0" smtClean="0"/>
          </a:p>
          <a:p>
            <a:pPr algn="r"/>
            <a:r>
              <a:rPr lang="en-US" dirty="0" err="1" smtClean="0"/>
              <a:t>Cambiar</a:t>
            </a:r>
            <a:r>
              <a:rPr lang="en-US" dirty="0" smtClean="0"/>
              <a:t> Mi </a:t>
            </a:r>
            <a:r>
              <a:rPr lang="en-US" dirty="0" err="1" smtClean="0"/>
              <a:t>Página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E42FB2E-ABA8-41CA-9C7C-28F5EB525474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Próximos</a:t>
            </a:r>
            <a:r>
              <a:rPr lang="en-US" dirty="0" smtClean="0"/>
              <a:t> </a:t>
            </a:r>
            <a:r>
              <a:rPr lang="en-US" dirty="0" err="1" smtClean="0"/>
              <a:t>Pasos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Felicitaciones</a:t>
            </a:r>
            <a:r>
              <a:rPr lang="en-US" sz="2400" dirty="0" smtClean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usted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debería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lvl="1"/>
            <a:r>
              <a:rPr lang="en-US" sz="2200" dirty="0" smtClean="0"/>
              <a:t>Saber </a:t>
            </a:r>
            <a:r>
              <a:rPr lang="en-US" sz="2200" dirty="0" err="1" smtClean="0"/>
              <a:t>cómo</a:t>
            </a:r>
            <a:r>
              <a:rPr lang="en-US" sz="2200" dirty="0" smtClean="0"/>
              <a:t> </a:t>
            </a:r>
            <a:r>
              <a:rPr lang="en-US" sz="2200" dirty="0" err="1" smtClean="0"/>
              <a:t>cambiar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</a:t>
            </a:r>
            <a:r>
              <a:rPr lang="en-US" sz="2200" dirty="0" err="1" smtClean="0"/>
              <a:t>información</a:t>
            </a:r>
            <a:r>
              <a:rPr lang="en-US" sz="2200" dirty="0" smtClean="0"/>
              <a:t> personal</a:t>
            </a:r>
            <a:endParaRPr lang="en-US" sz="2200" dirty="0" smtClean="0"/>
          </a:p>
          <a:p>
            <a:pPr lvl="1"/>
            <a:r>
              <a:rPr lang="en-US" sz="2200" dirty="0" smtClean="0"/>
              <a:t>Saber </a:t>
            </a:r>
            <a:r>
              <a:rPr lang="en-US" sz="2200" dirty="0" err="1" smtClean="0"/>
              <a:t>cómo</a:t>
            </a:r>
            <a:r>
              <a:rPr lang="en-US" sz="2200" dirty="0" smtClean="0"/>
              <a:t> </a:t>
            </a:r>
            <a:r>
              <a:rPr lang="en-US" sz="2200" dirty="0" err="1" smtClean="0"/>
              <a:t>cambiar</a:t>
            </a:r>
            <a:r>
              <a:rPr lang="en-US" sz="2200" dirty="0" smtClean="0"/>
              <a:t> y </a:t>
            </a:r>
            <a:r>
              <a:rPr lang="en-US" sz="2200" dirty="0" err="1" smtClean="0"/>
              <a:t>actualizar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“Mi </a:t>
            </a:r>
            <a:r>
              <a:rPr lang="en-US" sz="2200" dirty="0" err="1" smtClean="0"/>
              <a:t>Página</a:t>
            </a:r>
            <a:r>
              <a:rPr lang="en-US" sz="2200" dirty="0" smtClean="0"/>
              <a:t>”</a:t>
            </a:r>
            <a:endParaRPr lang="en-US" sz="2200" dirty="0" smtClean="0"/>
          </a:p>
          <a:p>
            <a:r>
              <a:rPr lang="en-US" sz="2400" dirty="0" err="1" smtClean="0"/>
              <a:t>Ahora</a:t>
            </a:r>
            <a:r>
              <a:rPr lang="en-US" sz="2400" dirty="0" smtClean="0"/>
              <a:t> </a:t>
            </a:r>
            <a:r>
              <a:rPr lang="en-US" sz="2400" dirty="0" err="1" smtClean="0"/>
              <a:t>usted</a:t>
            </a:r>
            <a:r>
              <a:rPr lang="en-US" sz="2400" dirty="0" smtClean="0"/>
              <a:t> </a:t>
            </a:r>
            <a:r>
              <a:rPr lang="en-US" sz="2400" dirty="0" err="1" smtClean="0"/>
              <a:t>puede</a:t>
            </a:r>
            <a:r>
              <a:rPr lang="en-US" sz="2400" dirty="0" smtClean="0"/>
              <a:t>:</a:t>
            </a:r>
            <a:endParaRPr lang="en-US" sz="2200" dirty="0" smtClean="0"/>
          </a:p>
          <a:p>
            <a:pPr lvl="1"/>
            <a:r>
              <a:rPr lang="en-US" sz="2200" dirty="0" err="1" smtClean="0"/>
              <a:t>Actualizar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</a:t>
            </a:r>
            <a:r>
              <a:rPr lang="en-US" sz="2200" dirty="0" err="1" smtClean="0"/>
              <a:t>información</a:t>
            </a:r>
            <a:endParaRPr lang="en-US" sz="2200" dirty="0" smtClean="0"/>
          </a:p>
          <a:p>
            <a:pPr lvl="1"/>
            <a:r>
              <a:rPr lang="en-US" sz="2200" dirty="0" err="1" smtClean="0"/>
              <a:t>Próximo</a:t>
            </a:r>
            <a:r>
              <a:rPr lang="en-US" sz="2200" dirty="0" smtClean="0"/>
              <a:t> </a:t>
            </a:r>
            <a:r>
              <a:rPr lang="en-US" sz="2200" dirty="0" err="1" smtClean="0"/>
              <a:t>entrenamiento</a:t>
            </a:r>
            <a:r>
              <a:rPr lang="en-US" sz="2200" dirty="0" smtClean="0"/>
              <a:t> </a:t>
            </a:r>
            <a:r>
              <a:rPr lang="en-US" sz="2200" dirty="0" smtClean="0"/>
              <a:t>– 5. </a:t>
            </a:r>
            <a:r>
              <a:rPr lang="en-US" sz="2200" dirty="0" err="1" smtClean="0"/>
              <a:t>Docentes</a:t>
            </a:r>
            <a:r>
              <a:rPr lang="en-US" sz="2200" dirty="0" smtClean="0"/>
              <a:t> </a:t>
            </a:r>
            <a:r>
              <a:rPr lang="en-US" sz="2200" dirty="0" smtClean="0"/>
              <a:t>– </a:t>
            </a:r>
            <a:r>
              <a:rPr lang="en-US" sz="2200" dirty="0" err="1" smtClean="0"/>
              <a:t>Crear</a:t>
            </a:r>
            <a:r>
              <a:rPr lang="en-US" sz="2200" dirty="0" smtClean="0"/>
              <a:t> </a:t>
            </a:r>
            <a:r>
              <a:rPr lang="en-US" sz="2200" dirty="0" err="1" smtClean="0"/>
              <a:t>Cuentas</a:t>
            </a:r>
            <a:r>
              <a:rPr lang="en-US" sz="2200" dirty="0" smtClean="0"/>
              <a:t> de </a:t>
            </a:r>
            <a:r>
              <a:rPr lang="en-US" sz="2200" dirty="0" err="1" smtClean="0"/>
              <a:t>estudiantes</a:t>
            </a:r>
            <a:endParaRPr lang="en-US" sz="2200" dirty="0" smtClean="0"/>
          </a:p>
          <a:p>
            <a:pPr lvl="1"/>
            <a:endParaRPr lang="en-US" sz="2200" dirty="0" smtClean="0"/>
          </a:p>
          <a:p>
            <a:pPr algn="ctr">
              <a:buNone/>
            </a:pPr>
            <a:r>
              <a:rPr lang="en-US" sz="2400" dirty="0" err="1" smtClean="0"/>
              <a:t>Preguntas</a:t>
            </a:r>
            <a:r>
              <a:rPr lang="en-US" sz="2400" dirty="0" smtClean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contactar</a:t>
            </a:r>
            <a:r>
              <a:rPr lang="en-US" sz="2400" dirty="0" smtClean="0"/>
              <a:t> al Centro de </a:t>
            </a:r>
            <a:r>
              <a:rPr lang="en-US" sz="2400" dirty="0" err="1" smtClean="0"/>
              <a:t>ayuda</a:t>
            </a:r>
            <a:r>
              <a:rPr lang="en-US" sz="2400" smtClean="0"/>
              <a:t> GLOBE </a:t>
            </a:r>
          </a:p>
          <a:p>
            <a:pPr algn="ctr">
              <a:buNone/>
            </a:pPr>
            <a:r>
              <a:rPr lang="en-US" sz="2400" smtClean="0"/>
              <a:t>– </a:t>
            </a:r>
            <a:r>
              <a:rPr lang="en-US" sz="2400" dirty="0" smtClean="0"/>
              <a:t>help@globe.gov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Cómo</a:t>
            </a:r>
            <a:r>
              <a:rPr lang="en-US" sz="2400" dirty="0" smtClean="0"/>
              <a:t> </a:t>
            </a:r>
            <a:r>
              <a:rPr lang="en-US" sz="2400" dirty="0" err="1" smtClean="0"/>
              <a:t>encontrar</a:t>
            </a:r>
            <a:r>
              <a:rPr lang="en-US" sz="2400" dirty="0" smtClean="0"/>
              <a:t> y </a:t>
            </a:r>
            <a:r>
              <a:rPr lang="en-US" sz="2400" dirty="0" err="1" smtClean="0"/>
              <a:t>cambiar</a:t>
            </a:r>
            <a:r>
              <a:rPr lang="en-US" sz="2400" dirty="0" smtClean="0"/>
              <a:t> la </a:t>
            </a:r>
            <a:r>
              <a:rPr lang="en-US" sz="2400" dirty="0" err="1" smtClean="0"/>
              <a:t>información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cuenta</a:t>
            </a:r>
            <a:r>
              <a:rPr lang="en-US" sz="2400" dirty="0" smtClean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correo</a:t>
            </a:r>
            <a:r>
              <a:rPr lang="en-US" sz="2400" dirty="0" smtClean="0"/>
              <a:t> </a:t>
            </a:r>
            <a:r>
              <a:rPr lang="en-US" sz="2400" dirty="0" err="1" smtClean="0"/>
              <a:t>electrónico</a:t>
            </a:r>
            <a:r>
              <a:rPr lang="en-US" sz="2400" dirty="0" smtClean="0"/>
              <a:t>, </a:t>
            </a:r>
            <a:r>
              <a:rPr lang="en-US" sz="2400" dirty="0" err="1" smtClean="0"/>
              <a:t>contraseña</a:t>
            </a:r>
            <a:r>
              <a:rPr lang="en-US" sz="2400" dirty="0" smtClean="0"/>
              <a:t>, </a:t>
            </a:r>
            <a:r>
              <a:rPr lang="en-US" sz="2400" dirty="0" err="1" smtClean="0"/>
              <a:t>dirección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correo</a:t>
            </a:r>
            <a:r>
              <a:rPr lang="en-US" sz="2400" dirty="0" smtClean="0"/>
              <a:t>, etc.</a:t>
            </a:r>
            <a:endParaRPr lang="en-US" sz="2400" dirty="0" smtClean="0"/>
          </a:p>
          <a:p>
            <a:r>
              <a:rPr lang="en-US" sz="2400" dirty="0" smtClean="0"/>
              <a:t>¿</a:t>
            </a:r>
            <a:r>
              <a:rPr lang="en-US" sz="2400" dirty="0" err="1" smtClean="0"/>
              <a:t>Qué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“Mi </a:t>
            </a:r>
            <a:r>
              <a:rPr lang="en-US" sz="2400" dirty="0" err="1" smtClean="0"/>
              <a:t>Página</a:t>
            </a:r>
            <a:r>
              <a:rPr lang="en-US" sz="2400" dirty="0" smtClean="0"/>
              <a:t>”? </a:t>
            </a:r>
            <a:endParaRPr lang="en-US" sz="2400" dirty="0" smtClean="0"/>
          </a:p>
          <a:p>
            <a:r>
              <a:rPr lang="en-US" sz="2400" dirty="0" smtClean="0"/>
              <a:t>¿</a:t>
            </a:r>
            <a:r>
              <a:rPr lang="en-US" sz="2400" dirty="0" err="1" smtClean="0"/>
              <a:t>Cómo</a:t>
            </a:r>
            <a:r>
              <a:rPr lang="en-US" sz="2400" dirty="0" smtClean="0"/>
              <a:t> </a:t>
            </a:r>
            <a:r>
              <a:rPr lang="en-US" sz="2400" dirty="0" err="1" smtClean="0"/>
              <a:t>cambio</a:t>
            </a:r>
            <a:r>
              <a:rPr lang="en-US" sz="2400" dirty="0" smtClean="0"/>
              <a:t> mi “Mi </a:t>
            </a:r>
            <a:r>
              <a:rPr lang="en-US" sz="2400" dirty="0" err="1" smtClean="0"/>
              <a:t>Página</a:t>
            </a:r>
            <a:r>
              <a:rPr lang="en-US" sz="2400" dirty="0" smtClean="0"/>
              <a:t>? </a:t>
            </a:r>
            <a:endParaRPr lang="en-US" sz="2400" dirty="0" smtClean="0"/>
          </a:p>
          <a:p>
            <a:r>
              <a:rPr lang="en-US" sz="2400" dirty="0" err="1" smtClean="0"/>
              <a:t>Esta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presentación</a:t>
            </a:r>
            <a:r>
              <a:rPr lang="en-US" sz="2400" dirty="0" smtClean="0"/>
              <a:t> </a:t>
            </a:r>
            <a:r>
              <a:rPr lang="en-US" sz="2400" dirty="0" err="1" smtClean="0"/>
              <a:t>está</a:t>
            </a:r>
            <a:r>
              <a:rPr lang="en-US" sz="2400" dirty="0" smtClean="0"/>
              <a:t> </a:t>
            </a:r>
            <a:r>
              <a:rPr lang="en-US" sz="2400" dirty="0" err="1" smtClean="0"/>
              <a:t>disponible</a:t>
            </a:r>
            <a:r>
              <a:rPr lang="en-US" sz="2400" dirty="0" smtClean="0"/>
              <a:t> en </a:t>
            </a:r>
            <a:r>
              <a:rPr lang="en-US" sz="2400" dirty="0" err="1" smtClean="0"/>
              <a:t>línea</a:t>
            </a:r>
            <a:r>
              <a:rPr lang="en-US" sz="2400" dirty="0" smtClean="0"/>
              <a:t> </a:t>
            </a:r>
            <a:r>
              <a:rPr lang="en-US" sz="2400" dirty="0" err="1" smtClean="0"/>
              <a:t>así</a:t>
            </a:r>
            <a:r>
              <a:rPr lang="en-US" sz="2400" dirty="0" smtClean="0"/>
              <a:t> </a:t>
            </a:r>
            <a:r>
              <a:rPr lang="en-US" sz="2400" dirty="0" err="1" smtClean="0"/>
              <a:t>como</a:t>
            </a:r>
            <a:r>
              <a:rPr lang="en-US" sz="2400" dirty="0" smtClean="0"/>
              <a:t> un video </a:t>
            </a:r>
            <a:r>
              <a:rPr lang="en-US" sz="2400" dirty="0" err="1" smtClean="0"/>
              <a:t>que</a:t>
            </a:r>
            <a:r>
              <a:rPr lang="en-US" sz="2400" dirty="0" smtClean="0"/>
              <a:t> lo </a:t>
            </a:r>
            <a:r>
              <a:rPr lang="en-US" sz="2400" dirty="0" err="1" smtClean="0"/>
              <a:t>guía</a:t>
            </a:r>
            <a:r>
              <a:rPr lang="en-US" sz="2400" dirty="0" smtClean="0"/>
              <a:t> a </a:t>
            </a:r>
            <a:r>
              <a:rPr lang="en-US" sz="2400" dirty="0" err="1" smtClean="0"/>
              <a:t>través</a:t>
            </a:r>
            <a:r>
              <a:rPr lang="en-US" sz="2400" dirty="0" smtClean="0"/>
              <a:t> de los </a:t>
            </a:r>
            <a:r>
              <a:rPr lang="en-US" sz="2400" dirty="0" err="1" smtClean="0"/>
              <a:t>pasos</a:t>
            </a:r>
            <a:endParaRPr lang="en-US" sz="2400" dirty="0" smtClean="0"/>
          </a:p>
          <a:p>
            <a:r>
              <a:rPr lang="en-US" sz="2400" dirty="0" smtClean="0"/>
              <a:t>Hay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sección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usted</a:t>
            </a:r>
            <a:r>
              <a:rPr lang="en-US" sz="2400" dirty="0" smtClean="0"/>
              <a:t> </a:t>
            </a:r>
            <a:r>
              <a:rPr lang="en-US" sz="2400" dirty="0" err="1" smtClean="0"/>
              <a:t>pruebe</a:t>
            </a:r>
            <a:r>
              <a:rPr lang="en-US" sz="2400" dirty="0" smtClean="0"/>
              <a:t> </a:t>
            </a:r>
            <a:r>
              <a:rPr lang="en-US" sz="2400" dirty="0" err="1" smtClean="0"/>
              <a:t>cosas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sí</a:t>
            </a:r>
            <a:r>
              <a:rPr lang="en-US" sz="2400" dirty="0" smtClean="0"/>
              <a:t> </a:t>
            </a:r>
            <a:r>
              <a:rPr lang="en-US" sz="2400" dirty="0" err="1" smtClean="0"/>
              <a:t>mismo</a:t>
            </a:r>
            <a:r>
              <a:rPr lang="en-US" sz="2400" dirty="0" smtClean="0"/>
              <a:t> </a:t>
            </a:r>
            <a:r>
              <a:rPr lang="en-US" sz="2400" dirty="0" err="1" smtClean="0"/>
              <a:t>luego</a:t>
            </a:r>
            <a:r>
              <a:rPr lang="en-US" sz="2400" dirty="0" smtClean="0"/>
              <a:t> de la </a:t>
            </a:r>
            <a:r>
              <a:rPr lang="en-US" sz="2400" dirty="0" err="1" smtClean="0"/>
              <a:t>demostración</a:t>
            </a:r>
            <a:r>
              <a:rPr lang="en-US" sz="2400" dirty="0" smtClean="0"/>
              <a:t> y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sección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probar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conocimiento</a:t>
            </a:r>
            <a:r>
              <a:rPr lang="en-US" sz="2400" dirty="0" smtClean="0"/>
              <a:t> al final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Preguntas</a:t>
            </a:r>
            <a:r>
              <a:rPr lang="en-US" sz="2400" dirty="0" smtClean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contacte</a:t>
            </a:r>
            <a:r>
              <a:rPr lang="en-US" sz="2400" dirty="0" smtClean="0"/>
              <a:t> a help@globe.gov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Revise la </a:t>
            </a:r>
            <a:r>
              <a:rPr lang="en-US" dirty="0" err="1" smtClean="0"/>
              <a:t>información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cuenta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Loguéese</a:t>
            </a:r>
            <a:r>
              <a:rPr lang="en-US" dirty="0" smtClean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cliquee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nombre</a:t>
            </a:r>
            <a:r>
              <a:rPr lang="en-US" dirty="0" smtClean="0"/>
              <a:t> en la parte superior </a:t>
            </a:r>
            <a:r>
              <a:rPr lang="en-US" dirty="0" err="1" smtClean="0"/>
              <a:t>derecha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acceder</a:t>
            </a:r>
            <a:r>
              <a:rPr lang="en-US" dirty="0" smtClean="0"/>
              <a:t> a la </a:t>
            </a:r>
            <a:r>
              <a:rPr lang="en-US" dirty="0" err="1" smtClean="0"/>
              <a:t>información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cuenta</a:t>
            </a:r>
            <a:endParaRPr lang="en-US" dirty="0" smtClean="0"/>
          </a:p>
          <a:p>
            <a:pPr lvl="1"/>
            <a:r>
              <a:rPr lang="en-US" dirty="0" err="1" smtClean="0"/>
              <a:t>Detalles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nombre</a:t>
            </a:r>
            <a:r>
              <a:rPr lang="en-US" dirty="0" smtClean="0"/>
              <a:t>, </a:t>
            </a:r>
            <a:r>
              <a:rPr lang="en-US" dirty="0" err="1" smtClean="0"/>
              <a:t>correo</a:t>
            </a:r>
            <a:r>
              <a:rPr lang="en-US" dirty="0" smtClean="0"/>
              <a:t> </a:t>
            </a:r>
            <a:r>
              <a:rPr lang="en-US" dirty="0" err="1" smtClean="0"/>
              <a:t>electrónico</a:t>
            </a:r>
            <a:r>
              <a:rPr lang="en-US" dirty="0" smtClean="0"/>
              <a:t>,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suba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endParaRPr lang="en-US" dirty="0" smtClean="0"/>
          </a:p>
          <a:p>
            <a:pPr lvl="1"/>
            <a:r>
              <a:rPr lang="en-US" dirty="0" err="1" smtClean="0"/>
              <a:t>Contraseña</a:t>
            </a:r>
            <a:endParaRPr lang="en-US" dirty="0" smtClean="0"/>
          </a:p>
          <a:p>
            <a:pPr lvl="1"/>
            <a:r>
              <a:rPr lang="en-US" dirty="0" err="1" smtClean="0"/>
              <a:t>Organización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a </a:t>
            </a:r>
            <a:r>
              <a:rPr lang="en-US" dirty="0" err="1" smtClean="0"/>
              <a:t>cuál</a:t>
            </a:r>
            <a:r>
              <a:rPr lang="en-US" dirty="0" smtClean="0"/>
              <a:t> </a:t>
            </a:r>
            <a:r>
              <a:rPr lang="en-US" dirty="0" err="1" smtClean="0"/>
              <a:t>organización</a:t>
            </a:r>
            <a:r>
              <a:rPr lang="en-US" dirty="0" smtClean="0"/>
              <a:t>/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</a:t>
            </a:r>
            <a:r>
              <a:rPr lang="en-US" dirty="0" err="1" smtClean="0"/>
              <a:t>pertenece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endParaRPr lang="en-US" dirty="0" smtClean="0"/>
          </a:p>
          <a:p>
            <a:pPr lvl="1"/>
            <a:r>
              <a:rPr lang="en-US" dirty="0" err="1" smtClean="0"/>
              <a:t>Comunidades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a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comunidades</a:t>
            </a:r>
            <a:r>
              <a:rPr lang="en-US" dirty="0" smtClean="0"/>
              <a:t> se ha </a:t>
            </a:r>
            <a:r>
              <a:rPr lang="en-US" dirty="0" err="1" smtClean="0"/>
              <a:t>unido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endParaRPr lang="en-US" dirty="0" smtClean="0"/>
          </a:p>
          <a:p>
            <a:pPr lvl="1"/>
            <a:r>
              <a:rPr lang="en-US" dirty="0" err="1" smtClean="0"/>
              <a:t>Grupos</a:t>
            </a:r>
            <a:r>
              <a:rPr lang="en-US" dirty="0" smtClean="0"/>
              <a:t> de </a:t>
            </a:r>
            <a:r>
              <a:rPr lang="en-US" dirty="0" err="1" smtClean="0"/>
              <a:t>Usuarios</a:t>
            </a:r>
            <a:r>
              <a:rPr lang="en-US" dirty="0" smtClean="0"/>
              <a:t> GLOBE – </a:t>
            </a:r>
            <a:r>
              <a:rPr lang="en-US" dirty="0" err="1" smtClean="0"/>
              <a:t>sus</a:t>
            </a:r>
            <a:r>
              <a:rPr lang="en-US" dirty="0" smtClean="0"/>
              <a:t> roles </a:t>
            </a:r>
            <a:r>
              <a:rPr lang="en-US" dirty="0" smtClean="0"/>
              <a:t>en </a:t>
            </a:r>
            <a:r>
              <a:rPr lang="en-US" dirty="0" smtClean="0"/>
              <a:t>GLOBE</a:t>
            </a:r>
            <a:r>
              <a:rPr lang="en-US" dirty="0" smtClean="0"/>
              <a:t>.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Gerente</a:t>
            </a:r>
            <a:r>
              <a:rPr lang="en-US" dirty="0" smtClean="0"/>
              <a:t> </a:t>
            </a:r>
            <a:r>
              <a:rPr lang="en-US" dirty="0" smtClean="0"/>
              <a:t>de la </a:t>
            </a:r>
            <a:r>
              <a:rPr lang="en-US" dirty="0" err="1" smtClean="0"/>
              <a:t>Organización</a:t>
            </a:r>
            <a:r>
              <a:rPr lang="en-US" dirty="0" smtClean="0"/>
              <a:t>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preferencias</a:t>
            </a:r>
            <a:r>
              <a:rPr lang="en-US" dirty="0" smtClean="0"/>
              <a:t> de </a:t>
            </a:r>
            <a:r>
              <a:rPr lang="en-US" dirty="0" err="1" smtClean="0"/>
              <a:t>notificación</a:t>
            </a:r>
            <a:r>
              <a:rPr lang="en-US" dirty="0" smtClean="0"/>
              <a:t>. El </a:t>
            </a:r>
            <a:r>
              <a:rPr lang="en-US" dirty="0" err="1" smtClean="0"/>
              <a:t>gerente</a:t>
            </a:r>
            <a:r>
              <a:rPr lang="en-US" dirty="0" smtClean="0"/>
              <a:t> de la </a:t>
            </a:r>
            <a:r>
              <a:rPr lang="en-US" dirty="0" err="1" smtClean="0"/>
              <a:t>organización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verificarse</a:t>
            </a:r>
            <a:r>
              <a:rPr lang="en-US" dirty="0" smtClean="0"/>
              <a:t> de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pueda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Información</a:t>
            </a:r>
            <a:r>
              <a:rPr lang="en-US" dirty="0" smtClean="0"/>
              <a:t> GLOBE </a:t>
            </a:r>
            <a:r>
              <a:rPr lang="en-US" dirty="0" smtClean="0"/>
              <a:t>– </a:t>
            </a:r>
            <a:r>
              <a:rPr lang="en-US" dirty="0" err="1" smtClean="0"/>
              <a:t>preferencias</a:t>
            </a:r>
            <a:r>
              <a:rPr lang="en-US" dirty="0" smtClean="0"/>
              <a:t> e </a:t>
            </a:r>
            <a:r>
              <a:rPr lang="en-US" dirty="0" err="1" smtClean="0"/>
              <a:t>información</a:t>
            </a:r>
            <a:endParaRPr lang="en-US" dirty="0" smtClean="0"/>
          </a:p>
          <a:p>
            <a:pPr lvl="1"/>
            <a:r>
              <a:rPr lang="en-US" dirty="0" err="1" smtClean="0"/>
              <a:t>Capacitación</a:t>
            </a:r>
            <a:r>
              <a:rPr lang="en-US" dirty="0" smtClean="0"/>
              <a:t> GLOBE –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registros</a:t>
            </a:r>
            <a:r>
              <a:rPr lang="en-US" dirty="0" smtClean="0"/>
              <a:t> de </a:t>
            </a:r>
            <a:r>
              <a:rPr lang="en-US" dirty="0" err="1" smtClean="0"/>
              <a:t>entrenamiento</a:t>
            </a:r>
            <a:endParaRPr lang="en-US" dirty="0" smtClean="0"/>
          </a:p>
          <a:p>
            <a:pPr lvl="1"/>
            <a:r>
              <a:rPr lang="en-US" dirty="0" err="1" smtClean="0"/>
              <a:t>Otras</a:t>
            </a:r>
            <a:r>
              <a:rPr lang="en-US" dirty="0" smtClean="0"/>
              <a:t> </a:t>
            </a:r>
            <a:r>
              <a:rPr lang="en-US" dirty="0" err="1" smtClean="0"/>
              <a:t>áreas</a:t>
            </a:r>
            <a:r>
              <a:rPr lang="en-US" dirty="0" smtClean="0"/>
              <a:t> son </a:t>
            </a:r>
            <a:r>
              <a:rPr lang="en-US" dirty="0" err="1" smtClean="0"/>
              <a:t>opcionales</a:t>
            </a:r>
            <a:r>
              <a:rPr lang="en-US" dirty="0" smtClean="0"/>
              <a:t> y auto-</a:t>
            </a:r>
            <a:r>
              <a:rPr lang="en-US" dirty="0" err="1" smtClean="0"/>
              <a:t>explicativas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Revise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secciones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precisión</a:t>
            </a:r>
            <a:r>
              <a:rPr lang="en-US" dirty="0" smtClean="0"/>
              <a:t>. </a:t>
            </a:r>
            <a:r>
              <a:rPr lang="en-US" dirty="0" err="1" smtClean="0"/>
              <a:t>Actualice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necesario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Recuerde</a:t>
            </a:r>
            <a:r>
              <a:rPr lang="en-US" dirty="0" smtClean="0"/>
              <a:t> </a:t>
            </a:r>
            <a:r>
              <a:rPr lang="en-US" dirty="0" err="1" smtClean="0"/>
              <a:t>cliquear</a:t>
            </a:r>
            <a:r>
              <a:rPr lang="en-US" dirty="0" smtClean="0"/>
              <a:t> “</a:t>
            </a:r>
            <a:r>
              <a:rPr lang="en-US" dirty="0" err="1" smtClean="0"/>
              <a:t>Guardar</a:t>
            </a:r>
            <a:r>
              <a:rPr lang="en-US" dirty="0" smtClean="0"/>
              <a:t>” en el </a:t>
            </a:r>
            <a:r>
              <a:rPr lang="en-US" dirty="0" err="1" smtClean="0"/>
              <a:t>botón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cambio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 </a:t>
            </a:r>
            <a:r>
              <a:rPr lang="en-US" dirty="0" err="1" smtClean="0"/>
              <a:t>Turno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828" y="3443591"/>
            <a:ext cx="30670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39966" y="873058"/>
            <a:ext cx="2438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3309" y="5092834"/>
            <a:ext cx="26479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998202"/>
            <a:ext cx="4800600" cy="18466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1600" b="1" u="sng" dirty="0" err="1" smtClean="0"/>
              <a:t>Intente</a:t>
            </a:r>
            <a:r>
              <a:rPr lang="en-US" sz="1600" b="1" u="sng" dirty="0" smtClean="0"/>
              <a:t> </a:t>
            </a:r>
            <a:r>
              <a:rPr lang="en-US" sz="1600" b="1" u="sng" dirty="0" err="1" smtClean="0"/>
              <a:t>esto</a:t>
            </a:r>
            <a:r>
              <a:rPr lang="en-US" sz="1600" b="1" u="sng" dirty="0" smtClean="0"/>
              <a:t>…</a:t>
            </a:r>
            <a:endParaRPr lang="en-US" sz="1600" b="1" u="sng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Agregue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foto</a:t>
            </a:r>
            <a:r>
              <a:rPr lang="en-US" sz="1400" dirty="0" smtClean="0"/>
              <a:t> y </a:t>
            </a:r>
            <a:r>
              <a:rPr lang="en-US" sz="1400" dirty="0" err="1" smtClean="0"/>
              <a:t>verifique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cargo de </a:t>
            </a:r>
            <a:r>
              <a:rPr lang="en-US" sz="1400" dirty="0" err="1" smtClean="0"/>
              <a:t>trabajo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Mire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grupo</a:t>
            </a:r>
            <a:r>
              <a:rPr lang="en-US" sz="1400" dirty="0" smtClean="0"/>
              <a:t> de </a:t>
            </a:r>
            <a:r>
              <a:rPr lang="en-US" sz="1400" dirty="0" err="1" smtClean="0"/>
              <a:t>Usuarios</a:t>
            </a:r>
            <a:r>
              <a:rPr lang="en-US" sz="1400" dirty="0" smtClean="0"/>
              <a:t> GLOBE y </a:t>
            </a:r>
            <a:r>
              <a:rPr lang="en-US" sz="1400" dirty="0" err="1" smtClean="0"/>
              <a:t>asegúrese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información</a:t>
            </a:r>
            <a:r>
              <a:rPr lang="en-US" sz="1400" dirty="0" smtClean="0"/>
              <a:t> </a:t>
            </a:r>
            <a:r>
              <a:rPr lang="en-US" sz="1400" dirty="0" err="1" smtClean="0"/>
              <a:t>es</a:t>
            </a:r>
            <a:r>
              <a:rPr lang="en-US" sz="1400" dirty="0" smtClean="0"/>
              <a:t> </a:t>
            </a:r>
            <a:r>
              <a:rPr lang="en-US" sz="1400" dirty="0" err="1" smtClean="0"/>
              <a:t>correcta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Verifique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información</a:t>
            </a:r>
            <a:r>
              <a:rPr lang="en-US" sz="1400" dirty="0" smtClean="0"/>
              <a:t> GLOBE sea </a:t>
            </a:r>
            <a:r>
              <a:rPr lang="en-US" sz="1400" dirty="0" err="1" smtClean="0"/>
              <a:t>correcta</a:t>
            </a:r>
            <a:r>
              <a:rPr lang="en-US" sz="1400" dirty="0" smtClean="0"/>
              <a:t>.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Verifique</a:t>
            </a:r>
            <a:r>
              <a:rPr lang="en-US" sz="1400" dirty="0" smtClean="0"/>
              <a:t> </a:t>
            </a:r>
            <a:r>
              <a:rPr lang="en-US" sz="1400" dirty="0" err="1" smtClean="0"/>
              <a:t>su</a:t>
            </a:r>
            <a:r>
              <a:rPr lang="en-US" sz="1400" dirty="0" smtClean="0"/>
              <a:t> </a:t>
            </a:r>
            <a:r>
              <a:rPr lang="en-US" sz="1400" dirty="0" err="1" smtClean="0"/>
              <a:t>dirección</a:t>
            </a:r>
            <a:r>
              <a:rPr lang="en-US" sz="1400" dirty="0" smtClean="0"/>
              <a:t> y </a:t>
            </a:r>
            <a:r>
              <a:rPr lang="en-US" sz="1400" dirty="0" err="1" smtClean="0"/>
              <a:t>número</a:t>
            </a:r>
            <a:r>
              <a:rPr lang="en-US" sz="1400" dirty="0" smtClean="0"/>
              <a:t> de </a:t>
            </a:r>
            <a:r>
              <a:rPr lang="en-US" sz="1400" dirty="0" err="1" smtClean="0"/>
              <a:t>teléfono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Agregue</a:t>
            </a:r>
            <a:r>
              <a:rPr lang="en-US" sz="1400" dirty="0" smtClean="0"/>
              <a:t> </a:t>
            </a:r>
            <a:r>
              <a:rPr lang="en-US" sz="1400" dirty="0" err="1" smtClean="0"/>
              <a:t>sus</a:t>
            </a:r>
            <a:r>
              <a:rPr lang="en-US" sz="1400" dirty="0" smtClean="0"/>
              <a:t> </a:t>
            </a:r>
            <a:r>
              <a:rPr lang="en-US" sz="1400" dirty="0" err="1" smtClean="0"/>
              <a:t>nombres</a:t>
            </a:r>
            <a:r>
              <a:rPr lang="en-US" sz="1400" dirty="0" smtClean="0"/>
              <a:t> de </a:t>
            </a:r>
            <a:r>
              <a:rPr lang="en-US" sz="1400" dirty="0" err="1" smtClean="0"/>
              <a:t>usuario</a:t>
            </a:r>
            <a:r>
              <a:rPr lang="en-US" sz="1400" dirty="0" smtClean="0"/>
              <a:t> </a:t>
            </a:r>
            <a:r>
              <a:rPr lang="en-US" sz="1400" dirty="0" err="1" smtClean="0"/>
              <a:t>sociales</a:t>
            </a:r>
            <a:r>
              <a:rPr lang="en-US" sz="1400" dirty="0" smtClean="0"/>
              <a:t> (</a:t>
            </a:r>
            <a:r>
              <a:rPr lang="en-US" sz="1400" dirty="0" err="1" smtClean="0"/>
              <a:t>si</a:t>
            </a:r>
            <a:r>
              <a:rPr lang="en-US" sz="1400" dirty="0" smtClean="0"/>
              <a:t> lo </a:t>
            </a:r>
            <a:r>
              <a:rPr lang="en-US" sz="1400" dirty="0" err="1" smtClean="0"/>
              <a:t>desea</a:t>
            </a:r>
            <a:r>
              <a:rPr lang="en-US" sz="1400" dirty="0" smtClean="0"/>
              <a:t>)</a:t>
            </a:r>
            <a:endParaRPr lang="en-US" sz="14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Paso 2 </a:t>
            </a:r>
            <a:r>
              <a:rPr lang="en-US" dirty="0" smtClean="0"/>
              <a:t>– </a:t>
            </a:r>
            <a:r>
              <a:rPr lang="en-US" dirty="0" err="1" smtClean="0"/>
              <a:t>Actualice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“Mi </a:t>
            </a:r>
            <a:r>
              <a:rPr lang="en-US" dirty="0" err="1" smtClean="0"/>
              <a:t>Página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 Mi </a:t>
            </a:r>
            <a:r>
              <a:rPr lang="en-US" dirty="0" err="1" smtClean="0"/>
              <a:t>Página</a:t>
            </a:r>
            <a:r>
              <a:rPr lang="en-US" dirty="0" smtClean="0"/>
              <a:t> </a:t>
            </a:r>
            <a:r>
              <a:rPr lang="en-US" dirty="0" err="1" smtClean="0"/>
              <a:t>contiene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acerca</a:t>
            </a:r>
            <a:r>
              <a:rPr lang="en-US" dirty="0" smtClean="0"/>
              <a:t> de </a:t>
            </a:r>
            <a:r>
              <a:rPr lang="en-US" dirty="0" err="1" smtClean="0"/>
              <a:t>usted</a:t>
            </a:r>
            <a:r>
              <a:rPr lang="en-US" dirty="0" smtClean="0"/>
              <a:t> y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en GLOBE</a:t>
            </a:r>
            <a:endParaRPr lang="en-US" dirty="0" smtClean="0"/>
          </a:p>
          <a:p>
            <a:r>
              <a:rPr lang="en-US" dirty="0" err="1" smtClean="0"/>
              <a:t>Seleccione</a:t>
            </a:r>
            <a:r>
              <a:rPr lang="en-US" dirty="0" smtClean="0"/>
              <a:t> la primer </a:t>
            </a:r>
            <a:r>
              <a:rPr lang="en-US" dirty="0" err="1" smtClean="0"/>
              <a:t>opción</a:t>
            </a:r>
            <a:r>
              <a:rPr lang="en-US" dirty="0" smtClean="0"/>
              <a:t> del </a:t>
            </a:r>
            <a:r>
              <a:rPr lang="en-US" dirty="0" err="1" smtClean="0"/>
              <a:t>menú</a:t>
            </a:r>
            <a:r>
              <a:rPr lang="en-US" dirty="0" smtClean="0"/>
              <a:t> </a:t>
            </a:r>
            <a:r>
              <a:rPr lang="en-US" dirty="0" err="1" smtClean="0"/>
              <a:t>arriba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 – </a:t>
            </a:r>
            <a:r>
              <a:rPr lang="en-US" dirty="0" err="1" smtClean="0"/>
              <a:t>Ir</a:t>
            </a:r>
            <a:r>
              <a:rPr lang="en-US" dirty="0" smtClean="0"/>
              <a:t> a </a:t>
            </a:r>
            <a:r>
              <a:rPr lang="en-US" dirty="0" smtClean="0"/>
              <a:t>\/ - “</a:t>
            </a:r>
            <a:r>
              <a:rPr lang="en-US" dirty="0" smtClean="0"/>
              <a:t>Mi </a:t>
            </a:r>
            <a:r>
              <a:rPr lang="en-US" dirty="0" err="1" smtClean="0"/>
              <a:t>Página</a:t>
            </a:r>
            <a:r>
              <a:rPr lang="en-US" dirty="0" smtClean="0"/>
              <a:t>”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smtClean="0"/>
              <a:t>el </a:t>
            </a:r>
            <a:r>
              <a:rPr lang="en-US" dirty="0" err="1" smtClean="0"/>
              <a:t>ícono</a:t>
            </a:r>
            <a:r>
              <a:rPr lang="en-US" dirty="0" smtClean="0"/>
              <a:t> del </a:t>
            </a:r>
            <a:r>
              <a:rPr lang="en-US" dirty="0" err="1" smtClean="0"/>
              <a:t>lápiz</a:t>
            </a:r>
            <a:r>
              <a:rPr lang="en-US" dirty="0" smtClean="0"/>
              <a:t> </a:t>
            </a:r>
            <a:r>
              <a:rPr lang="en-US" dirty="0" err="1" smtClean="0"/>
              <a:t>arriba</a:t>
            </a:r>
            <a:r>
              <a:rPr lang="en-US" dirty="0" smtClean="0"/>
              <a:t>/al </a:t>
            </a:r>
            <a:r>
              <a:rPr lang="en-US" dirty="0" err="1" smtClean="0"/>
              <a:t>medio</a:t>
            </a:r>
            <a:r>
              <a:rPr lang="en-US" dirty="0" smtClean="0"/>
              <a:t> de la </a:t>
            </a:r>
            <a:r>
              <a:rPr lang="en-US" dirty="0" err="1" smtClean="0"/>
              <a:t>página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a </a:t>
            </a:r>
            <a:r>
              <a:rPr lang="en-US" dirty="0" err="1" smtClean="0"/>
              <a:t>cambiar</a:t>
            </a:r>
            <a:r>
              <a:rPr lang="en-US" dirty="0" smtClean="0"/>
              <a:t> o </a:t>
            </a:r>
            <a:r>
              <a:rPr lang="en-US" dirty="0" err="1" smtClean="0"/>
              <a:t>agregar</a:t>
            </a:r>
            <a:r>
              <a:rPr lang="en-US" dirty="0" smtClean="0"/>
              <a:t> </a:t>
            </a:r>
            <a:r>
              <a:rPr lang="en-US" dirty="0" err="1" smtClean="0"/>
              <a:t>contenido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endParaRPr lang="en-US" dirty="0" smtClean="0"/>
          </a:p>
          <a:p>
            <a:r>
              <a:rPr lang="en-US" dirty="0" err="1" smtClean="0"/>
              <a:t>Edite</a:t>
            </a:r>
            <a:r>
              <a:rPr lang="en-US" dirty="0" smtClean="0"/>
              <a:t> la </a:t>
            </a:r>
            <a:r>
              <a:rPr lang="en-US" dirty="0" err="1" smtClean="0"/>
              <a:t>cuenta</a:t>
            </a:r>
            <a:r>
              <a:rPr lang="en-US" dirty="0" smtClean="0"/>
              <a:t> del </a:t>
            </a:r>
            <a:r>
              <a:rPr lang="en-US" dirty="0" err="1" smtClean="0"/>
              <a:t>estudiante</a:t>
            </a:r>
            <a:endParaRPr lang="en-US" dirty="0" smtClean="0"/>
          </a:p>
          <a:p>
            <a:r>
              <a:rPr lang="en-US" dirty="0" err="1" smtClean="0"/>
              <a:t>Actualice</a:t>
            </a:r>
            <a:r>
              <a:rPr lang="en-US" dirty="0" smtClean="0"/>
              <a:t> los </a:t>
            </a:r>
            <a:r>
              <a:rPr lang="en-US" dirty="0" err="1" smtClean="0"/>
              <a:t>Protocolos</a:t>
            </a:r>
            <a:r>
              <a:rPr lang="en-US" dirty="0" smtClean="0"/>
              <a:t> y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usadas</a:t>
            </a:r>
            <a:endParaRPr lang="en-US" dirty="0" smtClean="0"/>
          </a:p>
          <a:p>
            <a:r>
              <a:rPr lang="en-US" dirty="0" smtClean="0"/>
              <a:t>Revise los </a:t>
            </a:r>
            <a:r>
              <a:rPr lang="en-US" dirty="0" err="1" smtClean="0"/>
              <a:t>tabuladores</a:t>
            </a:r>
            <a:r>
              <a:rPr lang="en-US" dirty="0" smtClean="0"/>
              <a:t> de </a:t>
            </a:r>
            <a:r>
              <a:rPr lang="en-US" dirty="0" err="1" smtClean="0"/>
              <a:t>Ingreso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r>
              <a:rPr lang="en-US" dirty="0" smtClean="0"/>
              <a:t> y </a:t>
            </a:r>
            <a:r>
              <a:rPr lang="en-US" dirty="0" err="1" smtClean="0"/>
              <a:t>Colaboración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ellos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adelante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 </a:t>
            </a:r>
            <a:r>
              <a:rPr lang="en-US" dirty="0" err="1" smtClean="0"/>
              <a:t>Turno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Cambios</a:t>
            </a:r>
            <a:r>
              <a:rPr lang="en-US" dirty="0" smtClean="0"/>
              <a:t> en Mi </a:t>
            </a:r>
            <a:r>
              <a:rPr lang="en-US" dirty="0" err="1" smtClean="0"/>
              <a:t>Página</a:t>
            </a:r>
            <a:endParaRPr lang="en-US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185160" y="2185670"/>
            <a:ext cx="2773680" cy="3147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1835" y="1023331"/>
            <a:ext cx="3301425" cy="256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12" y="4224940"/>
            <a:ext cx="5457217" cy="248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-1" y="998201"/>
            <a:ext cx="5060731" cy="20928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b="1" u="sng" dirty="0" err="1" smtClean="0"/>
              <a:t>Intente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esto</a:t>
            </a:r>
            <a:r>
              <a:rPr lang="en-US" b="1" u="sng" dirty="0" smtClean="0"/>
              <a:t>…</a:t>
            </a:r>
            <a:endParaRPr lang="en-US" b="1" u="sng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Vaya</a:t>
            </a:r>
            <a:r>
              <a:rPr lang="en-US" sz="1600" dirty="0" smtClean="0"/>
              <a:t> a “Mi </a:t>
            </a:r>
            <a:r>
              <a:rPr lang="en-US" sz="1600" dirty="0" err="1" smtClean="0"/>
              <a:t>página</a:t>
            </a:r>
            <a:r>
              <a:rPr lang="en-US" sz="1600" dirty="0" smtClean="0"/>
              <a:t>” y </a:t>
            </a:r>
            <a:r>
              <a:rPr lang="en-US" sz="1600" dirty="0" err="1" smtClean="0"/>
              <a:t>agegue</a:t>
            </a:r>
            <a:r>
              <a:rPr lang="en-US" sz="1600" dirty="0" smtClean="0"/>
              <a:t> </a:t>
            </a:r>
            <a:r>
              <a:rPr lang="en-US" sz="1600" dirty="0" err="1" smtClean="0"/>
              <a:t>algún</a:t>
            </a:r>
            <a:r>
              <a:rPr lang="en-US" sz="1600" dirty="0" smtClean="0"/>
              <a:t> </a:t>
            </a:r>
            <a:r>
              <a:rPr lang="en-US" sz="1600" dirty="0" err="1" smtClean="0"/>
              <a:t>contenido</a:t>
            </a:r>
            <a:r>
              <a:rPr lang="en-US" sz="1600" dirty="0" smtClean="0"/>
              <a:t> en el </a:t>
            </a:r>
            <a:r>
              <a:rPr lang="en-US" sz="1600" dirty="0" err="1" smtClean="0"/>
              <a:t>área</a:t>
            </a:r>
            <a:r>
              <a:rPr lang="en-US" sz="1600" dirty="0" smtClean="0"/>
              <a:t> central. (</a:t>
            </a:r>
            <a:r>
              <a:rPr lang="en-US" sz="1600" dirty="0" err="1" smtClean="0"/>
              <a:t>ícono</a:t>
            </a:r>
            <a:r>
              <a:rPr lang="en-US" sz="1600" dirty="0" smtClean="0"/>
              <a:t> del </a:t>
            </a:r>
            <a:r>
              <a:rPr lang="en-US" sz="1600" dirty="0" err="1" smtClean="0"/>
              <a:t>lápiz</a:t>
            </a:r>
            <a:r>
              <a:rPr lang="en-US" sz="1600" dirty="0" smtClean="0"/>
              <a:t>). 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Use “</a:t>
            </a:r>
            <a:r>
              <a:rPr lang="en-US" sz="1600" dirty="0" err="1" smtClean="0"/>
              <a:t>Editar</a:t>
            </a:r>
            <a:r>
              <a:rPr lang="en-US" sz="1600" dirty="0" smtClean="0"/>
              <a:t>”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actualizar</a:t>
            </a:r>
            <a:r>
              <a:rPr lang="en-US" sz="1600" dirty="0" smtClean="0"/>
              <a:t> el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de </a:t>
            </a:r>
            <a:r>
              <a:rPr lang="en-US" sz="1600" dirty="0" err="1" smtClean="0"/>
              <a:t>estudiantes</a:t>
            </a:r>
            <a:r>
              <a:rPr lang="en-US" sz="1600" dirty="0" smtClean="0"/>
              <a:t> con los </a:t>
            </a:r>
            <a:r>
              <a:rPr lang="en-US" sz="1600" dirty="0" err="1" smtClean="0"/>
              <a:t>cuales</a:t>
            </a:r>
            <a:r>
              <a:rPr lang="en-US" sz="1600" dirty="0" smtClean="0"/>
              <a:t> </a:t>
            </a:r>
            <a:r>
              <a:rPr lang="en-US" sz="1600" dirty="0" err="1" smtClean="0"/>
              <a:t>está</a:t>
            </a:r>
            <a:r>
              <a:rPr lang="en-US" sz="1600" dirty="0" smtClean="0"/>
              <a:t> </a:t>
            </a:r>
            <a:r>
              <a:rPr lang="en-US" sz="1600" dirty="0" err="1" smtClean="0"/>
              <a:t>involucrado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Seleccione</a:t>
            </a:r>
            <a:r>
              <a:rPr lang="en-US" sz="1600" dirty="0" smtClean="0"/>
              <a:t> </a:t>
            </a:r>
            <a:r>
              <a:rPr lang="en-US" sz="1600" dirty="0" err="1" smtClean="0"/>
              <a:t>Protocolos</a:t>
            </a:r>
            <a:r>
              <a:rPr lang="en-US" sz="1600" dirty="0" smtClean="0"/>
              <a:t> y </a:t>
            </a:r>
            <a:r>
              <a:rPr lang="en-US" sz="1600" dirty="0" err="1" smtClean="0"/>
              <a:t>Actividades</a:t>
            </a:r>
            <a:r>
              <a:rPr lang="en-US" sz="1600" dirty="0" smtClean="0"/>
              <a:t> </a:t>
            </a:r>
            <a:r>
              <a:rPr lang="en-US" sz="1600" dirty="0" err="1" smtClean="0"/>
              <a:t>usados</a:t>
            </a:r>
            <a:r>
              <a:rPr lang="en-US" sz="1600" dirty="0" smtClean="0"/>
              <a:t> y </a:t>
            </a:r>
            <a:r>
              <a:rPr lang="en-US" sz="1600" dirty="0" err="1" smtClean="0"/>
              <a:t>actualice</a:t>
            </a:r>
            <a:r>
              <a:rPr lang="en-US" sz="1600" dirty="0" smtClean="0"/>
              <a:t> los </a:t>
            </a:r>
            <a:r>
              <a:rPr lang="en-US" sz="1600" dirty="0" err="1" smtClean="0"/>
              <a:t>protocolos</a:t>
            </a:r>
            <a:r>
              <a:rPr lang="en-US" sz="1600" dirty="0" smtClean="0"/>
              <a:t> y </a:t>
            </a:r>
            <a:r>
              <a:rPr lang="en-US" sz="1600" dirty="0" err="1" smtClean="0"/>
              <a:t>actividades</a:t>
            </a:r>
            <a:r>
              <a:rPr lang="en-US" sz="1600" dirty="0" smtClean="0"/>
              <a:t> de </a:t>
            </a:r>
            <a:r>
              <a:rPr lang="en-US" sz="1600" dirty="0" err="1" smtClean="0"/>
              <a:t>aprendizaje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usted</a:t>
            </a:r>
            <a:r>
              <a:rPr lang="en-US" sz="1600" dirty="0" smtClean="0"/>
              <a:t> </a:t>
            </a:r>
            <a:r>
              <a:rPr lang="en-US" sz="1600" dirty="0" err="1" smtClean="0"/>
              <a:t>utiliza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Prueba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Quiero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mi </a:t>
            </a:r>
            <a:r>
              <a:rPr lang="en-US" dirty="0" err="1" smtClean="0"/>
              <a:t>dirección</a:t>
            </a:r>
            <a:r>
              <a:rPr lang="en-US" dirty="0" smtClean="0"/>
              <a:t> de </a:t>
            </a:r>
            <a:r>
              <a:rPr lang="en-US" dirty="0" err="1" smtClean="0"/>
              <a:t>correo</a:t>
            </a:r>
            <a:r>
              <a:rPr lang="en-US" dirty="0" smtClean="0"/>
              <a:t> </a:t>
            </a:r>
            <a:r>
              <a:rPr lang="en-US" dirty="0" err="1" smtClean="0"/>
              <a:t>electrónico</a:t>
            </a:r>
            <a:r>
              <a:rPr lang="en-US" dirty="0" smtClean="0"/>
              <a:t>. </a:t>
            </a:r>
            <a:r>
              <a:rPr lang="en-US" dirty="0" smtClean="0"/>
              <a:t>¿</a:t>
            </a:r>
            <a:r>
              <a:rPr lang="en-US" dirty="0" err="1" smtClean="0"/>
              <a:t>Adónde</a:t>
            </a:r>
            <a:r>
              <a:rPr lang="en-US" dirty="0" smtClean="0"/>
              <a:t> </a:t>
            </a:r>
            <a:r>
              <a:rPr lang="en-US" dirty="0" err="1" smtClean="0"/>
              <a:t>voy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Noté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de mi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dice </a:t>
            </a:r>
            <a:r>
              <a:rPr lang="en-US" dirty="0" err="1" smtClean="0"/>
              <a:t>que</a:t>
            </a:r>
            <a:r>
              <a:rPr lang="en-US" dirty="0" smtClean="0"/>
              <a:t> hay un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de </a:t>
            </a:r>
            <a:r>
              <a:rPr lang="en-US" dirty="0" err="1" smtClean="0"/>
              <a:t>estudiantes</a:t>
            </a:r>
            <a:r>
              <a:rPr lang="en-US" dirty="0" smtClean="0"/>
              <a:t> del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… 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cambio</a:t>
            </a:r>
            <a:r>
              <a:rPr lang="en-US" dirty="0" smtClean="0"/>
              <a:t> </a:t>
            </a:r>
            <a:r>
              <a:rPr lang="en-US" dirty="0" err="1" smtClean="0"/>
              <a:t>eso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Mi </a:t>
            </a:r>
            <a:r>
              <a:rPr lang="en-US" dirty="0" err="1" smtClean="0"/>
              <a:t>página</a:t>
            </a:r>
            <a:r>
              <a:rPr lang="en-US" dirty="0" smtClean="0"/>
              <a:t> dice NINGUNO (</a:t>
            </a:r>
            <a:r>
              <a:rPr lang="en-US" dirty="0" smtClean="0"/>
              <a:t>NONE) </a:t>
            </a:r>
            <a:r>
              <a:rPr lang="en-US" dirty="0" err="1" smtClean="0"/>
              <a:t>debaj</a:t>
            </a:r>
            <a:r>
              <a:rPr lang="en-US" dirty="0" err="1" smtClean="0"/>
              <a:t>o</a:t>
            </a:r>
            <a:r>
              <a:rPr lang="en-US" dirty="0" smtClean="0"/>
              <a:t> de los </a:t>
            </a:r>
            <a:r>
              <a:rPr lang="en-US" dirty="0" err="1" smtClean="0"/>
              <a:t>protocolos</a:t>
            </a:r>
            <a:r>
              <a:rPr lang="en-US" dirty="0" smtClean="0"/>
              <a:t> y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usadas</a:t>
            </a:r>
            <a:r>
              <a:rPr lang="en-US" dirty="0" smtClean="0"/>
              <a:t>. 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dice </a:t>
            </a:r>
            <a:r>
              <a:rPr lang="en-US" dirty="0" err="1" smtClean="0"/>
              <a:t>ninguno</a:t>
            </a:r>
            <a:r>
              <a:rPr lang="en-US" dirty="0" smtClean="0"/>
              <a:t>, y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cambiarlo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tengo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en “Mi </a:t>
            </a:r>
            <a:r>
              <a:rPr lang="en-US" dirty="0" err="1" smtClean="0"/>
              <a:t>Página</a:t>
            </a:r>
            <a:r>
              <a:rPr lang="en-US" dirty="0" smtClean="0"/>
              <a:t>”, 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Prueba</a:t>
            </a:r>
            <a:r>
              <a:rPr lang="en-US" dirty="0" smtClean="0"/>
              <a:t> - </a:t>
            </a:r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73480"/>
            <a:ext cx="8534400" cy="4775200"/>
          </a:xfrm>
        </p:spPr>
        <p:txBody>
          <a:bodyPr/>
          <a:lstStyle/>
          <a:p>
            <a:r>
              <a:rPr lang="en-US" dirty="0" err="1" smtClean="0"/>
              <a:t>Quiero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mi </a:t>
            </a:r>
            <a:r>
              <a:rPr lang="en-US" dirty="0" err="1" smtClean="0"/>
              <a:t>dirección</a:t>
            </a:r>
            <a:r>
              <a:rPr lang="en-US" dirty="0" smtClean="0"/>
              <a:t> de </a:t>
            </a:r>
            <a:r>
              <a:rPr lang="en-US" dirty="0" err="1" smtClean="0"/>
              <a:t>correo</a:t>
            </a:r>
            <a:r>
              <a:rPr lang="en-US" dirty="0" smtClean="0"/>
              <a:t> </a:t>
            </a:r>
            <a:r>
              <a:rPr lang="en-US" dirty="0" err="1" smtClean="0"/>
              <a:t>electrónico</a:t>
            </a:r>
            <a:r>
              <a:rPr lang="en-US" dirty="0" smtClean="0"/>
              <a:t>. ¿</a:t>
            </a:r>
            <a:r>
              <a:rPr lang="en-US" dirty="0" err="1" smtClean="0"/>
              <a:t>Adónde</a:t>
            </a:r>
            <a:r>
              <a:rPr lang="en-US" dirty="0" smtClean="0"/>
              <a:t> </a:t>
            </a:r>
            <a:r>
              <a:rPr lang="en-US" dirty="0" err="1" smtClean="0"/>
              <a:t>voy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Cliquee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arriba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 de la </a:t>
            </a:r>
            <a:r>
              <a:rPr lang="en-US" dirty="0" err="1" smtClean="0"/>
              <a:t>página</a:t>
            </a:r>
            <a:r>
              <a:rPr lang="en-US" dirty="0" smtClean="0"/>
              <a:t>, </a:t>
            </a:r>
            <a:r>
              <a:rPr lang="en-US" dirty="0" err="1" smtClean="0"/>
              <a:t>seleccione</a:t>
            </a:r>
            <a:r>
              <a:rPr lang="en-US" dirty="0" smtClean="0"/>
              <a:t> </a:t>
            </a:r>
            <a:r>
              <a:rPr lang="en-US" dirty="0" err="1" smtClean="0"/>
              <a:t>Detalles</a:t>
            </a:r>
            <a:r>
              <a:rPr lang="en-US" dirty="0" smtClean="0"/>
              <a:t> de la </a:t>
            </a:r>
            <a:r>
              <a:rPr lang="en-US" dirty="0" err="1" smtClean="0"/>
              <a:t>lista</a:t>
            </a:r>
            <a:r>
              <a:rPr lang="en-US" dirty="0" smtClean="0"/>
              <a:t> de la </a:t>
            </a:r>
            <a:r>
              <a:rPr lang="en-US" dirty="0" err="1" smtClean="0"/>
              <a:t>derecha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Noté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de mi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dice </a:t>
            </a:r>
            <a:r>
              <a:rPr lang="en-US" dirty="0" err="1" smtClean="0"/>
              <a:t>que</a:t>
            </a:r>
            <a:r>
              <a:rPr lang="en-US" dirty="0" smtClean="0"/>
              <a:t> hay un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de </a:t>
            </a:r>
            <a:r>
              <a:rPr lang="en-US" dirty="0" err="1" smtClean="0"/>
              <a:t>estudiantes</a:t>
            </a:r>
            <a:r>
              <a:rPr lang="en-US" dirty="0" smtClean="0"/>
              <a:t> del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… 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cambio</a:t>
            </a:r>
            <a:r>
              <a:rPr lang="en-US" dirty="0" smtClean="0"/>
              <a:t> </a:t>
            </a:r>
            <a:r>
              <a:rPr lang="en-US" dirty="0" err="1" smtClean="0"/>
              <a:t>eso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La </a:t>
            </a:r>
            <a:r>
              <a:rPr lang="en-US" dirty="0" err="1" smtClean="0"/>
              <a:t>información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resume </a:t>
            </a:r>
            <a:r>
              <a:rPr lang="en-US" dirty="0" err="1" smtClean="0"/>
              <a:t>toda</a:t>
            </a:r>
            <a:r>
              <a:rPr lang="en-US" dirty="0" smtClean="0"/>
              <a:t> la </a:t>
            </a:r>
            <a:r>
              <a:rPr lang="en-US" dirty="0" err="1" smtClean="0"/>
              <a:t>información</a:t>
            </a:r>
            <a:r>
              <a:rPr lang="en-US" dirty="0" smtClean="0"/>
              <a:t> del </a:t>
            </a:r>
            <a:r>
              <a:rPr lang="en-US" dirty="0" err="1" smtClean="0"/>
              <a:t>docente</a:t>
            </a:r>
            <a:r>
              <a:rPr lang="en-US" dirty="0" smtClean="0"/>
              <a:t>. </a:t>
            </a:r>
            <a:r>
              <a:rPr lang="en-US" dirty="0" err="1" smtClean="0"/>
              <a:t>Usted</a:t>
            </a:r>
            <a:r>
              <a:rPr lang="en-US" dirty="0" smtClean="0"/>
              <a:t> y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docentes</a:t>
            </a:r>
            <a:r>
              <a:rPr lang="en-US" dirty="0" smtClean="0"/>
              <a:t> del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 </a:t>
            </a:r>
            <a:r>
              <a:rPr lang="en-US" dirty="0" err="1" smtClean="0"/>
              <a:t>necesitan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el </a:t>
            </a:r>
            <a:r>
              <a:rPr lang="en-US" dirty="0" err="1" smtClean="0"/>
              <a:t>número</a:t>
            </a:r>
            <a:r>
              <a:rPr lang="en-US" dirty="0" smtClean="0"/>
              <a:t> total de </a:t>
            </a:r>
            <a:r>
              <a:rPr lang="en-US" dirty="0" err="1" smtClean="0"/>
              <a:t>estudiantes</a:t>
            </a:r>
            <a:r>
              <a:rPr lang="en-US" dirty="0" smtClean="0"/>
              <a:t> en </a:t>
            </a:r>
            <a:r>
              <a:rPr lang="en-US" dirty="0" err="1" smtClean="0"/>
              <a:t>su</a:t>
            </a:r>
            <a:r>
              <a:rPr lang="en-US" dirty="0" smtClean="0"/>
              <a:t> Mi </a:t>
            </a:r>
            <a:r>
              <a:rPr lang="en-US" dirty="0" err="1" smtClean="0"/>
              <a:t>Página</a:t>
            </a:r>
            <a:r>
              <a:rPr lang="en-US" dirty="0" smtClean="0"/>
              <a:t>.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cambiará</a:t>
            </a:r>
            <a:r>
              <a:rPr lang="en-US" dirty="0" smtClean="0"/>
              <a:t> los </a:t>
            </a:r>
            <a:r>
              <a:rPr lang="en-US" dirty="0" err="1" smtClean="0"/>
              <a:t>totales</a:t>
            </a:r>
            <a:r>
              <a:rPr lang="en-US" dirty="0" smtClean="0"/>
              <a:t> en la </a:t>
            </a:r>
            <a:r>
              <a:rPr lang="en-US" dirty="0" err="1" smtClean="0"/>
              <a:t>página</a:t>
            </a:r>
            <a:r>
              <a:rPr lang="en-US" dirty="0" smtClean="0"/>
              <a:t> del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educativo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Mi </a:t>
            </a:r>
            <a:r>
              <a:rPr lang="en-US" dirty="0" err="1" smtClean="0"/>
              <a:t>página</a:t>
            </a:r>
            <a:r>
              <a:rPr lang="en-US" dirty="0" smtClean="0"/>
              <a:t> dice NINGUNO (NONE) </a:t>
            </a:r>
            <a:r>
              <a:rPr lang="en-US" dirty="0" err="1" smtClean="0"/>
              <a:t>debajo</a:t>
            </a:r>
            <a:r>
              <a:rPr lang="en-US" dirty="0" smtClean="0"/>
              <a:t> de los </a:t>
            </a:r>
            <a:r>
              <a:rPr lang="en-US" dirty="0" err="1" smtClean="0"/>
              <a:t>protocolos</a:t>
            </a:r>
            <a:r>
              <a:rPr lang="en-US" dirty="0" smtClean="0"/>
              <a:t> y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usadas</a:t>
            </a:r>
            <a:r>
              <a:rPr lang="en-US" dirty="0" smtClean="0"/>
              <a:t>. 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dice </a:t>
            </a:r>
            <a:r>
              <a:rPr lang="en-US" dirty="0" err="1" smtClean="0"/>
              <a:t>ninguno</a:t>
            </a:r>
            <a:r>
              <a:rPr lang="en-US" dirty="0" smtClean="0"/>
              <a:t>, y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cambiarlo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– Answers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Cliquee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los </a:t>
            </a:r>
            <a:r>
              <a:rPr lang="en-US" dirty="0" err="1" smtClean="0"/>
              <a:t>protocolos</a:t>
            </a:r>
            <a:r>
              <a:rPr lang="en-US" dirty="0" smtClean="0"/>
              <a:t> y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usadas</a:t>
            </a:r>
            <a:r>
              <a:rPr lang="en-US" dirty="0" smtClean="0"/>
              <a:t>, y </a:t>
            </a:r>
            <a:r>
              <a:rPr lang="en-US" dirty="0" err="1" smtClean="0"/>
              <a:t>selecciones</a:t>
            </a:r>
            <a:r>
              <a:rPr lang="en-US" dirty="0" smtClean="0"/>
              <a:t> los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tengo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en “Mi </a:t>
            </a:r>
            <a:r>
              <a:rPr lang="en-US" dirty="0" err="1" smtClean="0"/>
              <a:t>Página</a:t>
            </a:r>
            <a:r>
              <a:rPr lang="en-US" dirty="0" smtClean="0"/>
              <a:t>”, 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Cliquee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arriba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 de la </a:t>
            </a:r>
            <a:r>
              <a:rPr lang="en-US" dirty="0" err="1" smtClean="0"/>
              <a:t>pantalla</a:t>
            </a:r>
            <a:r>
              <a:rPr lang="en-US" dirty="0" smtClean="0"/>
              <a:t>. </a:t>
            </a:r>
            <a:r>
              <a:rPr lang="en-US" dirty="0" err="1" smtClean="0"/>
              <a:t>Selecciones</a:t>
            </a:r>
            <a:r>
              <a:rPr lang="en-US" dirty="0" smtClean="0"/>
              <a:t> </a:t>
            </a:r>
            <a:r>
              <a:rPr lang="en-US" dirty="0" err="1" smtClean="0"/>
              <a:t>Detalles</a:t>
            </a:r>
            <a:r>
              <a:rPr lang="en-US" dirty="0" smtClean="0"/>
              <a:t> de la </a:t>
            </a:r>
            <a:r>
              <a:rPr lang="en-US" dirty="0" err="1" smtClean="0"/>
              <a:t>lista</a:t>
            </a:r>
            <a:r>
              <a:rPr lang="en-US" dirty="0" smtClean="0"/>
              <a:t> de la </a:t>
            </a:r>
            <a:r>
              <a:rPr lang="en-US" dirty="0" err="1" smtClean="0"/>
              <a:t>derecha</a:t>
            </a:r>
            <a:r>
              <a:rPr lang="en-US" dirty="0" smtClean="0"/>
              <a:t>. </a:t>
            </a:r>
            <a:r>
              <a:rPr lang="en-US" dirty="0" err="1" smtClean="0"/>
              <a:t>Seleccione</a:t>
            </a:r>
            <a:r>
              <a:rPr lang="en-US" dirty="0" smtClean="0"/>
              <a:t>  </a:t>
            </a:r>
            <a:r>
              <a:rPr lang="en-US" dirty="0" smtClean="0"/>
              <a:t>“</a:t>
            </a:r>
            <a:r>
              <a:rPr lang="en-US" dirty="0" err="1" smtClean="0"/>
              <a:t>Cambiar</a:t>
            </a:r>
            <a:r>
              <a:rPr lang="en-US" dirty="0" smtClean="0"/>
              <a:t>” al </a:t>
            </a:r>
            <a:r>
              <a:rPr lang="en-US" dirty="0" err="1" smtClean="0"/>
              <a:t>lado</a:t>
            </a:r>
            <a:r>
              <a:rPr lang="en-US" dirty="0" smtClean="0"/>
              <a:t> del </a:t>
            </a:r>
            <a:r>
              <a:rPr lang="en-US" dirty="0" err="1" smtClean="0"/>
              <a:t>ícono</a:t>
            </a:r>
            <a:r>
              <a:rPr lang="en-US" dirty="0" smtClean="0"/>
              <a:t> de 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resultante</a:t>
            </a:r>
            <a:r>
              <a:rPr lang="en-US" dirty="0" smtClean="0"/>
              <a:t> y </a:t>
            </a:r>
            <a:r>
              <a:rPr lang="en-US" dirty="0" err="1" smtClean="0"/>
              <a:t>suba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. Las </a:t>
            </a:r>
            <a:r>
              <a:rPr lang="en-US" dirty="0" err="1" smtClean="0"/>
              <a:t>fotos</a:t>
            </a:r>
            <a:r>
              <a:rPr lang="en-US" dirty="0" smtClean="0"/>
              <a:t> son </a:t>
            </a:r>
            <a:r>
              <a:rPr lang="en-US" dirty="0" err="1" smtClean="0"/>
              <a:t>presentadas</a:t>
            </a:r>
            <a:r>
              <a:rPr lang="en-US" dirty="0" smtClean="0"/>
              <a:t> en un “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retrato</a:t>
            </a:r>
            <a:r>
              <a:rPr lang="en-US" dirty="0" smtClean="0"/>
              <a:t>”, </a:t>
            </a:r>
            <a:r>
              <a:rPr lang="en-US" dirty="0" err="1" smtClean="0"/>
              <a:t>así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mejores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, </a:t>
            </a:r>
            <a:r>
              <a:rPr lang="en-US" dirty="0" err="1" smtClean="0"/>
              <a:t>seleccione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esté</a:t>
            </a:r>
            <a:r>
              <a:rPr lang="en-US" dirty="0" smtClean="0"/>
              <a:t> en el “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retrato</a:t>
            </a:r>
            <a:r>
              <a:rPr lang="en-US" dirty="0" smtClean="0"/>
              <a:t>”.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3724D0-DD0F-42EF-84DE-838DB5D26951}" type="datetime1">
              <a:rPr lang="en-US" smtClean="0"/>
              <a:pPr/>
              <a:t>4/27/2015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Raytheon 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aytheon Standar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44450" rIns="90487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Tx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ytheon Standard 1">
        <a:dk1>
          <a:srgbClr val="000000"/>
        </a:dk1>
        <a:lt1>
          <a:srgbClr val="FFFFFF"/>
        </a:lt1>
        <a:dk2>
          <a:srgbClr val="000066"/>
        </a:dk2>
        <a:lt2>
          <a:srgbClr val="666666"/>
        </a:lt2>
        <a:accent1>
          <a:srgbClr val="0080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B98A00"/>
        </a:accent6>
        <a:hlink>
          <a:srgbClr val="336699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 Entry</Template>
  <TotalTime>363</TotalTime>
  <Words>618</Words>
  <Application>Microsoft Office PowerPoint</Application>
  <PresentationFormat>Presentación en pantalla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Raytheon Standard</vt:lpstr>
      <vt:lpstr>GLOBE Estableciendo su cuenta  GLOBE y Mi Página</vt:lpstr>
      <vt:lpstr>Introducción</vt:lpstr>
      <vt:lpstr>Revise la información de su cuenta</vt:lpstr>
      <vt:lpstr>Su Turno</vt:lpstr>
      <vt:lpstr>Paso 2 – Actualice su “Mi Página”</vt:lpstr>
      <vt:lpstr>Su Turno – Cambios en Mi Página</vt:lpstr>
      <vt:lpstr>Prueba</vt:lpstr>
      <vt:lpstr>Prueba - Respuestas</vt:lpstr>
      <vt:lpstr>Test – Answers (2)</vt:lpstr>
      <vt:lpstr>Próximos Pasos</vt:lpstr>
    </vt:vector>
  </TitlesOfParts>
  <Company>Raytheon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Event Name</dc:subject>
  <dc:creator>David Overoye</dc:creator>
  <cp:keywords>Raytheon</cp:keywords>
  <dc:description>Template: Mark Johnson, Silver Fox Productions
Formatting:
Event Date:
Event Location:
Audience Type: Internal</dc:description>
  <cp:lastModifiedBy>andrea.ventoso</cp:lastModifiedBy>
  <cp:revision>85</cp:revision>
  <dcterms:created xsi:type="dcterms:W3CDTF">2014-04-14T14:55:15Z</dcterms:created>
  <dcterms:modified xsi:type="dcterms:W3CDTF">2015-04-27T17:14:36Z</dcterms:modified>
</cp:coreProperties>
</file>