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82" r:id="rId2"/>
    <p:sldMasterId id="2147483670" r:id="rId3"/>
    <p:sldMasterId id="2147483660" r:id="rId4"/>
  </p:sldMasterIdLst>
  <p:notesMasterIdLst>
    <p:notesMasterId r:id="rId30"/>
  </p:notesMasterIdLst>
  <p:sldIdLst>
    <p:sldId id="263" r:id="rId5"/>
    <p:sldId id="327" r:id="rId6"/>
    <p:sldId id="351" r:id="rId7"/>
    <p:sldId id="308" r:id="rId8"/>
    <p:sldId id="322" r:id="rId9"/>
    <p:sldId id="323" r:id="rId10"/>
    <p:sldId id="338" r:id="rId11"/>
    <p:sldId id="341" r:id="rId12"/>
    <p:sldId id="342" r:id="rId13"/>
    <p:sldId id="343" r:id="rId14"/>
    <p:sldId id="344" r:id="rId15"/>
    <p:sldId id="346" r:id="rId16"/>
    <p:sldId id="355" r:id="rId17"/>
    <p:sldId id="339" r:id="rId18"/>
    <p:sldId id="340" r:id="rId19"/>
    <p:sldId id="361" r:id="rId20"/>
    <p:sldId id="362" r:id="rId21"/>
    <p:sldId id="363" r:id="rId22"/>
    <p:sldId id="321" r:id="rId23"/>
    <p:sldId id="331" r:id="rId24"/>
    <p:sldId id="356" r:id="rId25"/>
    <p:sldId id="358" r:id="rId26"/>
    <p:sldId id="357" r:id="rId27"/>
    <p:sldId id="359" r:id="rId28"/>
    <p:sldId id="360" r:id="rId29"/>
  </p:sldIdLst>
  <p:sldSz cx="12192000" cy="6858000"/>
  <p:notesSz cx="6858000" cy="9144000"/>
  <p:embeddedFontLst>
    <p:embeddedFont>
      <p:font typeface="TH SarabunIT๙" panose="020B0500040200020003" pitchFamily="34" charset="-34"/>
      <p:regular r:id="rId31"/>
      <p:bold r:id="rId32"/>
      <p:italic r:id="rId33"/>
      <p:boldItalic r:id="rId34"/>
    </p:embeddedFont>
    <p:embeddedFont>
      <p:font typeface="TH SarabunPSK" panose="020B0500040200020003" pitchFamily="34" charset="-34"/>
      <p:regular r:id="rId35"/>
      <p:bold r:id="rId36"/>
      <p:italic r:id="rId37"/>
      <p:boldItalic r:id="rId38"/>
    </p:embeddedFont>
    <p:embeddedFont>
      <p:font typeface="Cordia New" panose="020B0304020202020204" pitchFamily="34" charset="-34"/>
      <p:regular r:id="rId39"/>
      <p:bold r:id="rId40"/>
      <p:italic r:id="rId41"/>
      <p:boldItalic r:id="rId42"/>
    </p:embeddedFont>
    <p:embeddedFont>
      <p:font typeface="DilleniaUPC" panose="02020603050405020304" pitchFamily="18" charset="-34"/>
      <p:regular r:id="rId43"/>
      <p:bold r:id="rId44"/>
      <p:italic r:id="rId45"/>
      <p:boldItalic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Angsana New" panose="02020603050405020304" pitchFamily="18" charset="-34"/>
      <p:regular r:id="rId51"/>
      <p:bold r:id="rId52"/>
      <p:italic r:id="rId53"/>
      <p:boldItalic r:id="rId5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53" autoAdjust="0"/>
    <p:restoredTop sz="94630" autoAdjust="0"/>
  </p:normalViewPr>
  <p:slideViewPr>
    <p:cSldViewPr snapToGrid="0" snapToObjects="1" showGuides="1">
      <p:cViewPr varScale="1">
        <p:scale>
          <a:sx n="76" d="100"/>
          <a:sy n="76" d="100"/>
        </p:scale>
        <p:origin x="702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2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6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8C34A-8B74-46FE-8202-F6A98F7E2F6D}" type="datetimeFigureOut">
              <a:rPr lang="th-TH" smtClean="0"/>
              <a:t>01/08/60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94271B-818B-4E7B-9E71-6CCE3BC4BEF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09399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5B94D-6879-4BF6-86EE-7289BA4F4703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69601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5B94D-6879-4BF6-86EE-7289BA4F4703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815451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5B94D-6879-4BF6-86EE-7289BA4F4703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895840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5B94D-6879-4BF6-86EE-7289BA4F4703}" type="slidenum">
              <a:rPr lang="th-TH" smtClean="0"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263327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5B94D-6879-4BF6-86EE-7289BA4F4703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12700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5B94D-6879-4BF6-86EE-7289BA4F4703}" type="slidenum">
              <a:rPr lang="th-TH" smtClean="0"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52073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5B94D-6879-4BF6-86EE-7289BA4F4703}" type="slidenum">
              <a:rPr lang="th-TH" smtClean="0"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530570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5B94D-6879-4BF6-86EE-7289BA4F4703}" type="slidenum">
              <a:rPr lang="th-TH" smtClean="0"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919714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5B94D-6879-4BF6-86EE-7289BA4F4703}" type="slidenum">
              <a:rPr lang="th-TH" smtClean="0"/>
              <a:t>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09443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5B94D-6879-4BF6-86EE-7289BA4F4703}" type="slidenum">
              <a:rPr lang="th-TH" smtClean="0"/>
              <a:t>18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170869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5B94D-6879-4BF6-86EE-7289BA4F4703}" type="slidenum">
              <a:rPr lang="th-TH" smtClean="0"/>
              <a:t>19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10510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5B94D-6879-4BF6-86EE-7289BA4F4703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194197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5B94D-6879-4BF6-86EE-7289BA4F4703}" type="slidenum">
              <a:rPr lang="th-TH" smtClean="0"/>
              <a:t>20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847802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5B94D-6879-4BF6-86EE-7289BA4F4703}" type="slidenum">
              <a:rPr lang="th-TH" smtClean="0"/>
              <a:t>21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42066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5B94D-6879-4BF6-86EE-7289BA4F4703}" type="slidenum">
              <a:rPr lang="th-TH" smtClean="0"/>
              <a:t>22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461101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5B94D-6879-4BF6-86EE-7289BA4F4703}" type="slidenum">
              <a:rPr lang="th-TH" smtClean="0"/>
              <a:t>23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008729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5B94D-6879-4BF6-86EE-7289BA4F4703}" type="slidenum">
              <a:rPr lang="th-TH" smtClean="0"/>
              <a:t>24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620270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5B94D-6879-4BF6-86EE-7289BA4F4703}" type="slidenum">
              <a:rPr lang="th-TH" smtClean="0"/>
              <a:t>25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2980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5B94D-6879-4BF6-86EE-7289BA4F4703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41770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5B94D-6879-4BF6-86EE-7289BA4F4703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67334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5B94D-6879-4BF6-86EE-7289BA4F4703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60077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5B94D-6879-4BF6-86EE-7289BA4F4703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87203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5B94D-6879-4BF6-86EE-7289BA4F4703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7686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5B94D-6879-4BF6-86EE-7289BA4F4703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96006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5B94D-6879-4BF6-86EE-7289BA4F4703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7464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CD87C-F818-5041-A0F4-93C7B42EC97F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D095-A048-5449-B0A1-D2779121E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253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BC92A-AEC4-A047-817E-4CDE1175D34C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7589-C8AD-BF4F-A5B7-149BBE4A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53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BC92A-AEC4-A047-817E-4CDE1175D34C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7589-C8AD-BF4F-A5B7-149BBE4A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52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BC92A-AEC4-A047-817E-4CDE1175D34C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7589-C8AD-BF4F-A5B7-149BBE4A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42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BC92A-AEC4-A047-817E-4CDE1175D34C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7589-C8AD-BF4F-A5B7-149BBE4A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72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BC92A-AEC4-A047-817E-4CDE1175D34C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7589-C8AD-BF4F-A5B7-149BBE4A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43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BC92A-AEC4-A047-817E-4CDE1175D34C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7589-C8AD-BF4F-A5B7-149BBE4A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090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CD87C-F818-5041-A0F4-93C7B42EC97F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D095-A048-5449-B0A1-D2779121E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0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CD87C-F818-5041-A0F4-93C7B42EC97F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D095-A048-5449-B0A1-D2779121E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7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58F30-4F03-1343-BBC0-6983C3E285B8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9B7EB-B4E7-9642-95FE-78BB2F0BE4E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280232" y="1395413"/>
            <a:ext cx="6997367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00662" y="3151187"/>
            <a:ext cx="5762537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60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58F30-4F03-1343-BBC0-6983C3E285B8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9B7EB-B4E7-9642-95FE-78BB2F0BE4E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4165600" y="1038631"/>
            <a:ext cx="7416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48860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6DA5E-1310-0649-87A8-33FC504AB03D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E53D3-D3AB-494D-92C6-F26B4DB8C3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5879440" y="1011211"/>
            <a:ext cx="5702960" cy="51149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text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40845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BC92A-AEC4-A047-817E-4CDE1175D34C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7589-C8AD-BF4F-A5B7-149BBE4A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2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BC92A-AEC4-A047-817E-4CDE1175D34C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7589-C8AD-BF4F-A5B7-149BBE4A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635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BC92A-AEC4-A047-817E-4CDE1175D34C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7589-C8AD-BF4F-A5B7-149BBE4A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09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t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tif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tif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3.tif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CD87C-F818-5041-A0F4-93C7B42EC97F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9D095-A048-5449-B0A1-D2779121EB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LOBE_logoOfficial-_Blue.pn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277817" y="152118"/>
            <a:ext cx="3642729" cy="457200"/>
          </a:xfrm>
          <a:prstGeom prst="rect">
            <a:avLst/>
          </a:prstGeom>
        </p:spPr>
      </p:pic>
      <p:pic>
        <p:nvPicPr>
          <p:cNvPr id="8" name="Picture 7"/>
          <p:cNvPicPr/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690" y="5854716"/>
            <a:ext cx="8317980" cy="822295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9769210" y="245023"/>
            <a:ext cx="19655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baseline="0" dirty="0" smtClean="0">
                <a:solidFill>
                  <a:schemeClr val="tx1"/>
                </a:solidFill>
                <a:latin typeface="Calibri"/>
              </a:rPr>
              <a:t>      #GLOBE21</a:t>
            </a:r>
            <a:endParaRPr lang="en-US" sz="1400" i="1" baseline="0" dirty="0">
              <a:solidFill>
                <a:schemeClr val="tx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2524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58F30-4F03-1343-BBC0-6983C3E285B8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9B7EB-B4E7-9642-95FE-78BB2F0BE4E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eft_globe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0879" y="539973"/>
            <a:ext cx="3633119" cy="5201965"/>
          </a:xfrm>
          <a:prstGeom prst="rect">
            <a:avLst/>
          </a:prstGeom>
        </p:spPr>
      </p:pic>
      <p:pic>
        <p:nvPicPr>
          <p:cNvPr id="9" name="Picture 8" descr="GLOBE_logoOfficial-_Blue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77817" y="152118"/>
            <a:ext cx="3642729" cy="4572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9769210" y="245023"/>
            <a:ext cx="19655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baseline="0" dirty="0" smtClean="0">
                <a:solidFill>
                  <a:schemeClr val="tx1"/>
                </a:solidFill>
                <a:latin typeface="+mn-lt"/>
              </a:rPr>
              <a:t>      #GLOBE21</a:t>
            </a:r>
            <a:endParaRPr lang="en-US" sz="1400" baseline="0" dirty="0">
              <a:solidFill>
                <a:schemeClr val="tx1"/>
              </a:solidFill>
              <a:latin typeface="Calibri"/>
            </a:endParaRPr>
          </a:p>
        </p:txBody>
      </p:sp>
      <p:pic>
        <p:nvPicPr>
          <p:cNvPr id="12" name="Picture 11"/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690" y="5816616"/>
            <a:ext cx="8317980" cy="82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48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6DA5E-1310-0649-87A8-33FC504AB03D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E53D3-D3AB-494D-92C6-F26B4DB8C39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00582" y="1281112"/>
            <a:ext cx="5259652" cy="3910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 descr="GLOBE_logoOfficial-_Blue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77817" y="152118"/>
            <a:ext cx="3642729" cy="4572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9769210" y="245023"/>
            <a:ext cx="19655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baseline="0" dirty="0" smtClean="0">
                <a:solidFill>
                  <a:schemeClr val="tx1"/>
                </a:solidFill>
                <a:latin typeface="+mn-lt"/>
              </a:rPr>
              <a:t>     #GLOBE21</a:t>
            </a:r>
            <a:endParaRPr lang="en-US" sz="1400" baseline="0" dirty="0">
              <a:solidFill>
                <a:schemeClr val="tx1"/>
              </a:solidFill>
              <a:latin typeface="Calibri"/>
            </a:endParaRPr>
          </a:p>
        </p:txBody>
      </p:sp>
      <p:pic>
        <p:nvPicPr>
          <p:cNvPr id="9" name="Picture 8"/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690" y="5854716"/>
            <a:ext cx="8317980" cy="82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92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BC92A-AEC4-A047-817E-4CDE1175D34C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57589-C8AD-BF4F-A5B7-149BBE4AE8A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LOBE_logoOfficial-_Blue.pn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277817" y="152118"/>
            <a:ext cx="3642729" cy="4572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9769210" y="245023"/>
            <a:ext cx="19655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baseline="0" smtClean="0">
                <a:solidFill>
                  <a:schemeClr val="tx1"/>
                </a:solidFill>
                <a:latin typeface="+mn-lt"/>
              </a:rPr>
              <a:t>     #GLOBE21</a:t>
            </a:r>
            <a:endParaRPr lang="en-US" sz="1400" baseline="0" dirty="0">
              <a:solidFill>
                <a:schemeClr val="tx1"/>
              </a:solidFill>
              <a:latin typeface="Calibri"/>
            </a:endParaRPr>
          </a:p>
        </p:txBody>
      </p:sp>
      <p:pic>
        <p:nvPicPr>
          <p:cNvPr id="10" name="Picture 9"/>
          <p:cNvPicPr/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690" y="5854716"/>
            <a:ext cx="8317980" cy="82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65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openxmlformats.org/officeDocument/2006/relationships/image" Target="../media/image39.png"/><Relationship Id="rId18" Type="http://schemas.openxmlformats.org/officeDocument/2006/relationships/image" Target="../media/image44.JPG"/><Relationship Id="rId3" Type="http://schemas.openxmlformats.org/officeDocument/2006/relationships/image" Target="../media/image8.png"/><Relationship Id="rId7" Type="http://schemas.openxmlformats.org/officeDocument/2006/relationships/image" Target="../media/image33.jpg"/><Relationship Id="rId12" Type="http://schemas.openxmlformats.org/officeDocument/2006/relationships/image" Target="../media/image38.png"/><Relationship Id="rId17" Type="http://schemas.openxmlformats.org/officeDocument/2006/relationships/image" Target="../media/image43.jp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jpg"/><Relationship Id="rId5" Type="http://schemas.openxmlformats.org/officeDocument/2006/relationships/image" Target="../media/image31.jpg"/><Relationship Id="rId15" Type="http://schemas.openxmlformats.org/officeDocument/2006/relationships/image" Target="../media/image41.jpeg"/><Relationship Id="rId10" Type="http://schemas.openxmlformats.org/officeDocument/2006/relationships/image" Target="../media/image36.JPG"/><Relationship Id="rId4" Type="http://schemas.openxmlformats.org/officeDocument/2006/relationships/image" Target="../media/image18.png"/><Relationship Id="rId9" Type="http://schemas.openxmlformats.org/officeDocument/2006/relationships/image" Target="../media/image35.JPG"/><Relationship Id="rId1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openxmlformats.org/officeDocument/2006/relationships/image" Target="../media/image52.jpg"/><Relationship Id="rId3" Type="http://schemas.openxmlformats.org/officeDocument/2006/relationships/image" Target="../media/image8.png"/><Relationship Id="rId7" Type="http://schemas.openxmlformats.org/officeDocument/2006/relationships/image" Target="../media/image46.JPG"/><Relationship Id="rId12" Type="http://schemas.openxmlformats.org/officeDocument/2006/relationships/image" Target="../media/image5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50.JPG"/><Relationship Id="rId5" Type="http://schemas.microsoft.com/office/2007/relationships/hdphoto" Target="../media/hdphoto2.wdp"/><Relationship Id="rId10" Type="http://schemas.openxmlformats.org/officeDocument/2006/relationships/image" Target="../media/image49.JPG"/><Relationship Id="rId4" Type="http://schemas.openxmlformats.org/officeDocument/2006/relationships/image" Target="../media/image45.png"/><Relationship Id="rId9" Type="http://schemas.openxmlformats.org/officeDocument/2006/relationships/image" Target="../media/image4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8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Relationship Id="rId9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8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70.png"/><Relationship Id="rId4" Type="http://schemas.openxmlformats.org/officeDocument/2006/relationships/image" Target="../media/image65.png"/><Relationship Id="rId9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8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56.JPG"/><Relationship Id="rId4" Type="http://schemas.openxmlformats.org/officeDocument/2006/relationships/image" Target="../media/image71.png"/><Relationship Id="rId9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8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8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8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openxmlformats.org/officeDocument/2006/relationships/image" Target="../media/image85.jpeg"/><Relationship Id="rId5" Type="http://schemas.openxmlformats.org/officeDocument/2006/relationships/image" Target="../media/image72.png"/><Relationship Id="rId10" Type="http://schemas.openxmlformats.org/officeDocument/2006/relationships/image" Target="../media/image84.jpeg"/><Relationship Id="rId4" Type="http://schemas.openxmlformats.org/officeDocument/2006/relationships/image" Target="../media/image71.png"/><Relationship Id="rId9" Type="http://schemas.openxmlformats.org/officeDocument/2006/relationships/image" Target="../media/image8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openxmlformats.org/officeDocument/2006/relationships/image" Target="../media/image89.jpg"/><Relationship Id="rId5" Type="http://schemas.openxmlformats.org/officeDocument/2006/relationships/image" Target="../media/image72.png"/><Relationship Id="rId10" Type="http://schemas.openxmlformats.org/officeDocument/2006/relationships/image" Target="../media/image88.jpg"/><Relationship Id="rId4" Type="http://schemas.openxmlformats.org/officeDocument/2006/relationships/image" Target="../media/image71.png"/><Relationship Id="rId9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G"/><Relationship Id="rId3" Type="http://schemas.openxmlformats.org/officeDocument/2006/relationships/image" Target="../media/image8.png"/><Relationship Id="rId7" Type="http://schemas.openxmlformats.org/officeDocument/2006/relationships/image" Target="../media/image23.jpeg"/><Relationship Id="rId12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7.jpg"/><Relationship Id="rId5" Type="http://schemas.openxmlformats.org/officeDocument/2006/relationships/image" Target="../media/image22.png"/><Relationship Id="rId10" Type="http://schemas.openxmlformats.org/officeDocument/2006/relationships/image" Target="../media/image26.jpg"/><Relationship Id="rId4" Type="http://schemas.openxmlformats.org/officeDocument/2006/relationships/image" Target="../media/image18.png"/><Relationship Id="rId9" Type="http://schemas.openxmlformats.org/officeDocument/2006/relationships/image" Target="../media/image25.jpg"/><Relationship Id="rId1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0" y="609600"/>
            <a:ext cx="12192000" cy="5461000"/>
          </a:xfrm>
          <a:prstGeom prst="rect">
            <a:avLst/>
          </a:prstGeom>
          <a:gradFill>
            <a:gsLst>
              <a:gs pos="55000">
                <a:srgbClr val="0070C0">
                  <a:lumMod val="94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12700" y="4045851"/>
            <a:ext cx="12179300" cy="7227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12700" y="4129986"/>
            <a:ext cx="12179300" cy="54416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cxnSp>
        <p:nvCxnSpPr>
          <p:cNvPr id="22" name="ตัวเชื่อมต่อตรง 21"/>
          <p:cNvCxnSpPr/>
          <p:nvPr/>
        </p:nvCxnSpPr>
        <p:spPr>
          <a:xfrm>
            <a:off x="489685" y="4776517"/>
            <a:ext cx="1769012" cy="1055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กล่องข้อความ 22"/>
          <p:cNvSpPr txBox="1"/>
          <p:nvPr/>
        </p:nvSpPr>
        <p:spPr>
          <a:xfrm>
            <a:off x="2469406" y="2992410"/>
            <a:ext cx="9525021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50"/>
              </a:lnSpc>
            </a:pPr>
            <a:r>
              <a:rPr lang="en-US" sz="45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Implementing GLOBE in </a:t>
            </a:r>
            <a:r>
              <a:rPr lang="en-US" sz="4500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Princess </a:t>
            </a:r>
            <a:r>
              <a:rPr lang="en-US" sz="4500" b="1" dirty="0" err="1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Chulabhorn</a:t>
            </a:r>
            <a:r>
              <a:rPr lang="en-US" sz="4500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Science High School </a:t>
            </a:r>
            <a:r>
              <a:rPr lang="en-US" sz="45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NST</a:t>
            </a:r>
            <a:r>
              <a:rPr lang="en-US" sz="4500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. (</a:t>
            </a:r>
            <a:r>
              <a:rPr lang="en-US" sz="45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Regional Science School) Thailand.</a:t>
            </a:r>
            <a:endParaRPr lang="th-TH" sz="4500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5" name="กล่องข้อความ 24"/>
          <p:cNvSpPr txBox="1"/>
          <p:nvPr/>
        </p:nvSpPr>
        <p:spPr>
          <a:xfrm>
            <a:off x="3508330" y="5328592"/>
            <a:ext cx="8004956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250"/>
              </a:lnSpc>
            </a:pPr>
            <a:r>
              <a:rPr lang="en-US" sz="2400" dirty="0" err="1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Kanokrat</a:t>
            </a:r>
            <a:r>
              <a:rPr lang="en-US" sz="2400" dirty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</a:t>
            </a:r>
            <a:r>
              <a:rPr lang="en-US" sz="2400" dirty="0" err="1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Singnui</a:t>
            </a:r>
            <a:endParaRPr lang="en-US" sz="2400" dirty="0">
              <a:solidFill>
                <a:srgbClr val="00206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r">
              <a:lnSpc>
                <a:spcPts val="2250"/>
              </a:lnSpc>
            </a:pPr>
            <a:r>
              <a:rPr lang="en-US" sz="2400" dirty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Princess </a:t>
            </a:r>
            <a:r>
              <a:rPr lang="en-US" sz="2400" dirty="0" err="1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Chulabhorn</a:t>
            </a:r>
            <a:r>
              <a:rPr lang="en-US" sz="2400" dirty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Science High School </a:t>
            </a:r>
            <a:r>
              <a:rPr lang="en-US" sz="2400" dirty="0" err="1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Nakhon</a:t>
            </a:r>
            <a:r>
              <a:rPr lang="en-US" sz="2400" dirty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Si </a:t>
            </a:r>
            <a:r>
              <a:rPr lang="en-US" sz="2400" dirty="0" err="1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Tammarat</a:t>
            </a:r>
            <a:endParaRPr lang="th-TH" sz="2400" dirty="0">
              <a:solidFill>
                <a:srgbClr val="00206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7" name="กล่องข้อความ 16"/>
          <p:cNvSpPr txBox="1"/>
          <p:nvPr/>
        </p:nvSpPr>
        <p:spPr>
          <a:xfrm>
            <a:off x="2590229" y="4151219"/>
            <a:ext cx="96017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GLOBE ANNUAL MEETING 2017, 1</a:t>
            </a:r>
            <a:r>
              <a:rPr lang="en-US" sz="2700" baseline="30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st</a:t>
            </a:r>
            <a:r>
              <a:rPr lang="th-TH" sz="27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27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August 2017@Connecticut</a:t>
            </a:r>
            <a:endParaRPr lang="th-TH" sz="2700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9" name="Picture 4" descr="C:\Users\Sirilak\Desktop\Logo\nectec_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89" y="6339114"/>
            <a:ext cx="486737" cy="14252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วงรี 5"/>
          <p:cNvSpPr/>
          <p:nvPr/>
        </p:nvSpPr>
        <p:spPr>
          <a:xfrm>
            <a:off x="337867" y="3283928"/>
            <a:ext cx="2160713" cy="198615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pic>
        <p:nvPicPr>
          <p:cNvPr id="30" name="Picture 10" descr="J:\Sirilak's\2015-CoEJOB\GLOBE\2015\GPM\GPM-Training จภ นครศรี\PCCNST_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800" y="5328592"/>
            <a:ext cx="432628" cy="62490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5">
            <a:lum bright="70000" contrast="-70000"/>
          </a:blip>
          <a:srcRect l="23635" t="17662" r="34695" b="11424"/>
          <a:stretch/>
        </p:blipFill>
        <p:spPr>
          <a:xfrm>
            <a:off x="205492" y="3227790"/>
            <a:ext cx="2401997" cy="2147386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32000"/>
              </a:schemeClr>
            </a:outerShdw>
          </a:effectLst>
        </p:spPr>
      </p:pic>
      <p:sp>
        <p:nvSpPr>
          <p:cNvPr id="7" name="กล่องข้อความ 6"/>
          <p:cNvSpPr txBox="1"/>
          <p:nvPr/>
        </p:nvSpPr>
        <p:spPr>
          <a:xfrm>
            <a:off x="262404" y="3668435"/>
            <a:ext cx="22354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accent4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G</a:t>
            </a:r>
            <a:r>
              <a:rPr lang="en-US" sz="72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L</a:t>
            </a:r>
            <a:r>
              <a:rPr lang="en-US" sz="7200" dirty="0">
                <a:solidFill>
                  <a:schemeClr val="accent5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O</a:t>
            </a:r>
            <a:r>
              <a:rPr lang="en-US" sz="7200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B</a:t>
            </a:r>
            <a:r>
              <a:rPr lang="en-US" sz="7200" dirty="0">
                <a:solidFill>
                  <a:srgbClr val="92D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</a:t>
            </a:r>
            <a:endParaRPr lang="th-TH" sz="7200" dirty="0">
              <a:solidFill>
                <a:srgbClr val="92D05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3" name="กล่องข้อความ 12"/>
          <p:cNvSpPr txBox="1"/>
          <p:nvPr/>
        </p:nvSpPr>
        <p:spPr>
          <a:xfrm>
            <a:off x="697438" y="3372764"/>
            <a:ext cx="1488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sz="2400" b="1" dirty="0">
                <a:solidFill>
                  <a:srgbClr val="FF3300"/>
                </a:solidFill>
              </a:rPr>
              <a:t>PCSHS. NST.</a:t>
            </a:r>
            <a:endParaRPr lang="th-TH" sz="2400" b="1" dirty="0">
              <a:solidFill>
                <a:srgbClr val="FF3300"/>
              </a:solidFill>
            </a:endParaRPr>
          </a:p>
        </p:txBody>
      </p:sp>
      <p:sp>
        <p:nvSpPr>
          <p:cNvPr id="14" name="กล่องข้อความ 13"/>
          <p:cNvSpPr txBox="1"/>
          <p:nvPr/>
        </p:nvSpPr>
        <p:spPr>
          <a:xfrm>
            <a:off x="747345" y="4726248"/>
            <a:ext cx="1464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sz="2400" b="1" dirty="0">
                <a:solidFill>
                  <a:srgbClr val="002060"/>
                </a:solidFill>
              </a:rPr>
              <a:t>STEM-PLC</a:t>
            </a:r>
            <a:endParaRPr lang="th-TH" sz="1350" b="1" dirty="0">
              <a:solidFill>
                <a:srgbClr val="002060"/>
              </a:solidFill>
            </a:endParaRPr>
          </a:p>
        </p:txBody>
      </p:sp>
      <p:cxnSp>
        <p:nvCxnSpPr>
          <p:cNvPr id="21" name="ตัวเชื่อมต่อตรง 20"/>
          <p:cNvCxnSpPr/>
          <p:nvPr/>
        </p:nvCxnSpPr>
        <p:spPr>
          <a:xfrm>
            <a:off x="480452" y="3769263"/>
            <a:ext cx="1769012" cy="10551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ตัวเชื่อมต่อตรง 30"/>
          <p:cNvCxnSpPr/>
          <p:nvPr/>
        </p:nvCxnSpPr>
        <p:spPr>
          <a:xfrm>
            <a:off x="485897" y="4765305"/>
            <a:ext cx="1769012" cy="10551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400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วงรี 4"/>
          <p:cNvSpPr/>
          <p:nvPr/>
        </p:nvSpPr>
        <p:spPr>
          <a:xfrm>
            <a:off x="304800" y="635001"/>
            <a:ext cx="1371600" cy="1171575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596901"/>
            <a:ext cx="12192000" cy="7905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2148" y="811288"/>
            <a:ext cx="12189851" cy="5031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148" y="870259"/>
            <a:ext cx="12189851" cy="39010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pic>
        <p:nvPicPr>
          <p:cNvPr id="19" name="รูปภาพ 18"/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23635" t="17662" r="34695" b="11424"/>
          <a:stretch/>
        </p:blipFill>
        <p:spPr>
          <a:xfrm>
            <a:off x="292100" y="576948"/>
            <a:ext cx="1422570" cy="11800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32000"/>
              </a:schemeClr>
            </a:outerShdw>
          </a:effectLst>
        </p:spPr>
      </p:pic>
      <p:cxnSp>
        <p:nvCxnSpPr>
          <p:cNvPr id="9" name="ตัวเชื่อมต่อตรง 8"/>
          <p:cNvCxnSpPr/>
          <p:nvPr/>
        </p:nvCxnSpPr>
        <p:spPr>
          <a:xfrm>
            <a:off x="454298" y="941388"/>
            <a:ext cx="1066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ตัวเชื่อมต่อตรง 9"/>
          <p:cNvCxnSpPr/>
          <p:nvPr/>
        </p:nvCxnSpPr>
        <p:spPr>
          <a:xfrm>
            <a:off x="454298" y="1408113"/>
            <a:ext cx="1066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กล่องข้อความ 17"/>
          <p:cNvSpPr txBox="1"/>
          <p:nvPr/>
        </p:nvSpPr>
        <p:spPr>
          <a:xfrm>
            <a:off x="468725" y="634910"/>
            <a:ext cx="1141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FF3300"/>
                </a:solidFill>
              </a:rPr>
              <a:t>PCSHS. NST.</a:t>
            </a:r>
            <a:endParaRPr lang="th-TH" b="1" dirty="0">
              <a:solidFill>
                <a:srgbClr val="FF3300"/>
              </a:solidFill>
            </a:endParaRPr>
          </a:p>
        </p:txBody>
      </p:sp>
      <p:sp>
        <p:nvSpPr>
          <p:cNvPr id="22" name="กล่องข้อความ 21"/>
          <p:cNvSpPr txBox="1"/>
          <p:nvPr/>
        </p:nvSpPr>
        <p:spPr>
          <a:xfrm>
            <a:off x="271644" y="798588"/>
            <a:ext cx="14303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4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G</a:t>
            </a:r>
            <a:r>
              <a:rPr lang="en-US" sz="44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L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O</a:t>
            </a:r>
            <a:r>
              <a:rPr lang="en-US" sz="4400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B</a:t>
            </a:r>
            <a:r>
              <a:rPr lang="en-US" sz="4400" dirty="0">
                <a:solidFill>
                  <a:srgbClr val="92D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</a:t>
            </a:r>
            <a:endParaRPr lang="th-TH" sz="4400" dirty="0">
              <a:solidFill>
                <a:srgbClr val="92D05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5" name="กล่องข้อความ 24"/>
          <p:cNvSpPr txBox="1"/>
          <p:nvPr/>
        </p:nvSpPr>
        <p:spPr>
          <a:xfrm>
            <a:off x="535957" y="1335864"/>
            <a:ext cx="1074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</a:rPr>
              <a:t>STEM-PLC</a:t>
            </a:r>
            <a:endParaRPr lang="th-TH" sz="1100" b="1" dirty="0">
              <a:solidFill>
                <a:srgbClr val="002060"/>
              </a:solidFill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825500" y="865486"/>
            <a:ext cx="11366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th-TH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PCSHS </a:t>
            </a:r>
            <a:r>
              <a:rPr lang="en-US" altLang="th-TH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NST’s GLOBE Training</a:t>
            </a:r>
            <a:endParaRPr lang="en-US" altLang="th-TH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Freeform 12"/>
          <p:cNvSpPr>
            <a:spLocks/>
          </p:cNvSpPr>
          <p:nvPr/>
        </p:nvSpPr>
        <p:spPr bwMode="auto">
          <a:xfrm flipH="1">
            <a:off x="4597993" y="1893507"/>
            <a:ext cx="4602344" cy="1114599"/>
          </a:xfrm>
          <a:custGeom>
            <a:avLst/>
            <a:gdLst>
              <a:gd name="T0" fmla="*/ 1047 w 1047"/>
              <a:gd name="T1" fmla="*/ 229 h 459"/>
              <a:gd name="T2" fmla="*/ 942 w 1047"/>
              <a:gd name="T3" fmla="*/ 459 h 459"/>
              <a:gd name="T4" fmla="*/ 0 w 1047"/>
              <a:gd name="T5" fmla="*/ 459 h 459"/>
              <a:gd name="T6" fmla="*/ 0 w 1047"/>
              <a:gd name="T7" fmla="*/ 0 h 459"/>
              <a:gd name="T8" fmla="*/ 942 w 1047"/>
              <a:gd name="T9" fmla="*/ 0 h 459"/>
              <a:gd name="T10" fmla="*/ 1047 w 1047"/>
              <a:gd name="T11" fmla="*/ 22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47" h="459">
                <a:moveTo>
                  <a:pt x="1047" y="229"/>
                </a:moveTo>
                <a:cubicBezTo>
                  <a:pt x="1047" y="321"/>
                  <a:pt x="1006" y="403"/>
                  <a:pt x="942" y="459"/>
                </a:cubicBezTo>
                <a:cubicBezTo>
                  <a:pt x="0" y="459"/>
                  <a:pt x="0" y="459"/>
                  <a:pt x="0" y="459"/>
                </a:cubicBezTo>
                <a:cubicBezTo>
                  <a:pt x="0" y="0"/>
                  <a:pt x="0" y="0"/>
                  <a:pt x="0" y="0"/>
                </a:cubicBezTo>
                <a:cubicBezTo>
                  <a:pt x="942" y="0"/>
                  <a:pt x="942" y="0"/>
                  <a:pt x="942" y="0"/>
                </a:cubicBezTo>
                <a:cubicBezTo>
                  <a:pt x="1006" y="55"/>
                  <a:pt x="1047" y="137"/>
                  <a:pt x="1047" y="229"/>
                </a:cubicBezTo>
                <a:close/>
              </a:path>
            </a:pathLst>
          </a:custGeom>
          <a:gradFill flip="none" rotWithShape="1">
            <a:gsLst>
              <a:gs pos="66000">
                <a:schemeClr val="accent6">
                  <a:lumMod val="75000"/>
                </a:schemeClr>
              </a:gs>
              <a:gs pos="18800">
                <a:schemeClr val="accent6">
                  <a:lumMod val="75000"/>
                </a:schemeClr>
              </a:gs>
              <a:gs pos="0">
                <a:schemeClr val="accent6">
                  <a:lumMod val="50000"/>
                </a:schemeClr>
              </a:gs>
              <a:gs pos="100000">
                <a:schemeClr val="accent6">
                  <a:lumMod val="57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368300" dist="254000" dir="4800000" algn="ctr" rotWithShape="0">
              <a:srgbClr val="000000">
                <a:alpha val="43137"/>
              </a:srgbClr>
            </a:outerShdw>
          </a:effectLst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2400"/>
          </a:p>
        </p:txBody>
      </p:sp>
      <p:sp>
        <p:nvSpPr>
          <p:cNvPr id="44" name="Freeform 13"/>
          <p:cNvSpPr>
            <a:spLocks noEditPoints="1"/>
          </p:cNvSpPr>
          <p:nvPr/>
        </p:nvSpPr>
        <p:spPr bwMode="auto">
          <a:xfrm flipH="1">
            <a:off x="8802132" y="1410713"/>
            <a:ext cx="2155090" cy="2227406"/>
          </a:xfrm>
          <a:custGeom>
            <a:avLst/>
            <a:gdLst>
              <a:gd name="T0" fmla="*/ 917 w 917"/>
              <a:gd name="T1" fmla="*/ 458 h 917"/>
              <a:gd name="T2" fmla="*/ 815 w 917"/>
              <a:gd name="T3" fmla="*/ 370 h 917"/>
              <a:gd name="T4" fmla="*/ 874 w 917"/>
              <a:gd name="T5" fmla="*/ 265 h 917"/>
              <a:gd name="T6" fmla="*/ 723 w 917"/>
              <a:gd name="T7" fmla="*/ 203 h 917"/>
              <a:gd name="T8" fmla="*/ 722 w 917"/>
              <a:gd name="T9" fmla="*/ 83 h 917"/>
              <a:gd name="T10" fmla="*/ 560 w 917"/>
              <a:gd name="T11" fmla="*/ 105 h 917"/>
              <a:gd name="T12" fmla="*/ 499 w 917"/>
              <a:gd name="T13" fmla="*/ 1 h 917"/>
              <a:gd name="T14" fmla="*/ 391 w 917"/>
              <a:gd name="T15" fmla="*/ 4 h 917"/>
              <a:gd name="T16" fmla="*/ 336 w 917"/>
              <a:gd name="T17" fmla="*/ 112 h 917"/>
              <a:gd name="T18" fmla="*/ 173 w 917"/>
              <a:gd name="T19" fmla="*/ 99 h 917"/>
              <a:gd name="T20" fmla="*/ 179 w 917"/>
              <a:gd name="T21" fmla="*/ 219 h 917"/>
              <a:gd name="T22" fmla="*/ 61 w 917"/>
              <a:gd name="T23" fmla="*/ 229 h 917"/>
              <a:gd name="T24" fmla="*/ 105 w 917"/>
              <a:gd name="T25" fmla="*/ 356 h 917"/>
              <a:gd name="T26" fmla="*/ 1 w 917"/>
              <a:gd name="T27" fmla="*/ 417 h 917"/>
              <a:gd name="T28" fmla="*/ 4 w 917"/>
              <a:gd name="T29" fmla="*/ 525 h 917"/>
              <a:gd name="T30" fmla="*/ 112 w 917"/>
              <a:gd name="T31" fmla="*/ 580 h 917"/>
              <a:gd name="T32" fmla="*/ 62 w 917"/>
              <a:gd name="T33" fmla="*/ 688 h 917"/>
              <a:gd name="T34" fmla="*/ 194 w 917"/>
              <a:gd name="T35" fmla="*/ 713 h 917"/>
              <a:gd name="T36" fmla="*/ 195 w 917"/>
              <a:gd name="T37" fmla="*/ 833 h 917"/>
              <a:gd name="T38" fmla="*/ 356 w 917"/>
              <a:gd name="T39" fmla="*/ 811 h 917"/>
              <a:gd name="T40" fmla="*/ 417 w 917"/>
              <a:gd name="T41" fmla="*/ 915 h 917"/>
              <a:gd name="T42" fmla="*/ 525 w 917"/>
              <a:gd name="T43" fmla="*/ 912 h 917"/>
              <a:gd name="T44" fmla="*/ 580 w 917"/>
              <a:gd name="T45" fmla="*/ 805 h 917"/>
              <a:gd name="T46" fmla="*/ 743 w 917"/>
              <a:gd name="T47" fmla="*/ 817 h 917"/>
              <a:gd name="T48" fmla="*/ 737 w 917"/>
              <a:gd name="T49" fmla="*/ 697 h 917"/>
              <a:gd name="T50" fmla="*/ 885 w 917"/>
              <a:gd name="T51" fmla="*/ 627 h 917"/>
              <a:gd name="T52" fmla="*/ 819 w 917"/>
              <a:gd name="T53" fmla="*/ 526 h 917"/>
              <a:gd name="T54" fmla="*/ 657 w 917"/>
              <a:gd name="T55" fmla="*/ 688 h 917"/>
              <a:gd name="T56" fmla="*/ 261 w 917"/>
              <a:gd name="T57" fmla="*/ 688 h 917"/>
              <a:gd name="T58" fmla="*/ 260 w 917"/>
              <a:gd name="T59" fmla="*/ 229 h 917"/>
              <a:gd name="T60" fmla="*/ 657 w 917"/>
              <a:gd name="T61" fmla="*/ 229 h 917"/>
              <a:gd name="T62" fmla="*/ 657 w 917"/>
              <a:gd name="T63" fmla="*/ 688 h 9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17" h="917">
                <a:moveTo>
                  <a:pt x="915" y="499"/>
                </a:moveTo>
                <a:cubicBezTo>
                  <a:pt x="916" y="485"/>
                  <a:pt x="917" y="472"/>
                  <a:pt x="917" y="458"/>
                </a:cubicBezTo>
                <a:cubicBezTo>
                  <a:pt x="917" y="435"/>
                  <a:pt x="915" y="413"/>
                  <a:pt x="912" y="391"/>
                </a:cubicBezTo>
                <a:cubicBezTo>
                  <a:pt x="815" y="370"/>
                  <a:pt x="815" y="370"/>
                  <a:pt x="815" y="370"/>
                </a:cubicBezTo>
                <a:cubicBezTo>
                  <a:pt x="812" y="358"/>
                  <a:pt x="809" y="347"/>
                  <a:pt x="805" y="336"/>
                </a:cubicBezTo>
                <a:cubicBezTo>
                  <a:pt x="874" y="265"/>
                  <a:pt x="874" y="265"/>
                  <a:pt x="874" y="265"/>
                </a:cubicBezTo>
                <a:cubicBezTo>
                  <a:pt x="859" y="232"/>
                  <a:pt x="840" y="201"/>
                  <a:pt x="817" y="173"/>
                </a:cubicBezTo>
                <a:cubicBezTo>
                  <a:pt x="723" y="203"/>
                  <a:pt x="723" y="203"/>
                  <a:pt x="723" y="203"/>
                </a:cubicBezTo>
                <a:cubicBezTo>
                  <a:pt x="715" y="195"/>
                  <a:pt x="706" y="187"/>
                  <a:pt x="697" y="179"/>
                </a:cubicBezTo>
                <a:cubicBezTo>
                  <a:pt x="722" y="83"/>
                  <a:pt x="722" y="83"/>
                  <a:pt x="722" y="83"/>
                </a:cubicBezTo>
                <a:cubicBezTo>
                  <a:pt x="692" y="62"/>
                  <a:pt x="661" y="45"/>
                  <a:pt x="627" y="32"/>
                </a:cubicBezTo>
                <a:cubicBezTo>
                  <a:pt x="560" y="105"/>
                  <a:pt x="560" y="105"/>
                  <a:pt x="560" y="105"/>
                </a:cubicBezTo>
                <a:cubicBezTo>
                  <a:pt x="549" y="102"/>
                  <a:pt x="537" y="99"/>
                  <a:pt x="526" y="97"/>
                </a:cubicBezTo>
                <a:cubicBezTo>
                  <a:pt x="499" y="1"/>
                  <a:pt x="499" y="1"/>
                  <a:pt x="499" y="1"/>
                </a:cubicBezTo>
                <a:cubicBezTo>
                  <a:pt x="485" y="0"/>
                  <a:pt x="472" y="0"/>
                  <a:pt x="458" y="0"/>
                </a:cubicBezTo>
                <a:cubicBezTo>
                  <a:pt x="435" y="0"/>
                  <a:pt x="413" y="1"/>
                  <a:pt x="391" y="4"/>
                </a:cubicBezTo>
                <a:cubicBezTo>
                  <a:pt x="370" y="101"/>
                  <a:pt x="370" y="101"/>
                  <a:pt x="370" y="101"/>
                </a:cubicBezTo>
                <a:cubicBezTo>
                  <a:pt x="358" y="104"/>
                  <a:pt x="347" y="108"/>
                  <a:pt x="336" y="112"/>
                </a:cubicBezTo>
                <a:cubicBezTo>
                  <a:pt x="265" y="42"/>
                  <a:pt x="265" y="42"/>
                  <a:pt x="265" y="42"/>
                </a:cubicBezTo>
                <a:cubicBezTo>
                  <a:pt x="232" y="57"/>
                  <a:pt x="201" y="77"/>
                  <a:pt x="173" y="99"/>
                </a:cubicBezTo>
                <a:cubicBezTo>
                  <a:pt x="203" y="194"/>
                  <a:pt x="203" y="194"/>
                  <a:pt x="203" y="194"/>
                </a:cubicBezTo>
                <a:cubicBezTo>
                  <a:pt x="195" y="202"/>
                  <a:pt x="187" y="210"/>
                  <a:pt x="179" y="219"/>
                </a:cubicBezTo>
                <a:cubicBezTo>
                  <a:pt x="83" y="195"/>
                  <a:pt x="83" y="195"/>
                  <a:pt x="83" y="195"/>
                </a:cubicBezTo>
                <a:cubicBezTo>
                  <a:pt x="75" y="206"/>
                  <a:pt x="68" y="217"/>
                  <a:pt x="61" y="229"/>
                </a:cubicBezTo>
                <a:cubicBezTo>
                  <a:pt x="50" y="248"/>
                  <a:pt x="40" y="268"/>
                  <a:pt x="32" y="289"/>
                </a:cubicBezTo>
                <a:cubicBezTo>
                  <a:pt x="105" y="356"/>
                  <a:pt x="105" y="356"/>
                  <a:pt x="105" y="356"/>
                </a:cubicBezTo>
                <a:cubicBezTo>
                  <a:pt x="102" y="368"/>
                  <a:pt x="99" y="379"/>
                  <a:pt x="97" y="391"/>
                </a:cubicBezTo>
                <a:cubicBezTo>
                  <a:pt x="1" y="417"/>
                  <a:pt x="1" y="417"/>
                  <a:pt x="1" y="417"/>
                </a:cubicBezTo>
                <a:cubicBezTo>
                  <a:pt x="0" y="431"/>
                  <a:pt x="0" y="444"/>
                  <a:pt x="0" y="458"/>
                </a:cubicBezTo>
                <a:cubicBezTo>
                  <a:pt x="0" y="481"/>
                  <a:pt x="1" y="503"/>
                  <a:pt x="4" y="525"/>
                </a:cubicBezTo>
                <a:cubicBezTo>
                  <a:pt x="101" y="547"/>
                  <a:pt x="101" y="547"/>
                  <a:pt x="101" y="547"/>
                </a:cubicBezTo>
                <a:cubicBezTo>
                  <a:pt x="104" y="558"/>
                  <a:pt x="108" y="569"/>
                  <a:pt x="112" y="580"/>
                </a:cubicBezTo>
                <a:cubicBezTo>
                  <a:pt x="42" y="651"/>
                  <a:pt x="42" y="651"/>
                  <a:pt x="42" y="651"/>
                </a:cubicBezTo>
                <a:cubicBezTo>
                  <a:pt x="48" y="664"/>
                  <a:pt x="55" y="676"/>
                  <a:pt x="62" y="688"/>
                </a:cubicBezTo>
                <a:cubicBezTo>
                  <a:pt x="73" y="707"/>
                  <a:pt x="86" y="726"/>
                  <a:pt x="99" y="743"/>
                </a:cubicBezTo>
                <a:cubicBezTo>
                  <a:pt x="194" y="713"/>
                  <a:pt x="194" y="713"/>
                  <a:pt x="194" y="713"/>
                </a:cubicBezTo>
                <a:cubicBezTo>
                  <a:pt x="202" y="721"/>
                  <a:pt x="210" y="729"/>
                  <a:pt x="219" y="737"/>
                </a:cubicBezTo>
                <a:cubicBezTo>
                  <a:pt x="195" y="833"/>
                  <a:pt x="195" y="833"/>
                  <a:pt x="195" y="833"/>
                </a:cubicBezTo>
                <a:cubicBezTo>
                  <a:pt x="224" y="854"/>
                  <a:pt x="256" y="871"/>
                  <a:pt x="289" y="885"/>
                </a:cubicBezTo>
                <a:cubicBezTo>
                  <a:pt x="356" y="811"/>
                  <a:pt x="356" y="811"/>
                  <a:pt x="356" y="811"/>
                </a:cubicBezTo>
                <a:cubicBezTo>
                  <a:pt x="368" y="814"/>
                  <a:pt x="379" y="817"/>
                  <a:pt x="391" y="819"/>
                </a:cubicBezTo>
                <a:cubicBezTo>
                  <a:pt x="417" y="915"/>
                  <a:pt x="417" y="915"/>
                  <a:pt x="417" y="915"/>
                </a:cubicBezTo>
                <a:cubicBezTo>
                  <a:pt x="431" y="916"/>
                  <a:pt x="444" y="917"/>
                  <a:pt x="458" y="917"/>
                </a:cubicBezTo>
                <a:cubicBezTo>
                  <a:pt x="481" y="917"/>
                  <a:pt x="503" y="915"/>
                  <a:pt x="525" y="912"/>
                </a:cubicBezTo>
                <a:cubicBezTo>
                  <a:pt x="547" y="815"/>
                  <a:pt x="547" y="815"/>
                  <a:pt x="547" y="815"/>
                </a:cubicBezTo>
                <a:cubicBezTo>
                  <a:pt x="558" y="812"/>
                  <a:pt x="569" y="809"/>
                  <a:pt x="580" y="805"/>
                </a:cubicBezTo>
                <a:cubicBezTo>
                  <a:pt x="651" y="874"/>
                  <a:pt x="651" y="874"/>
                  <a:pt x="651" y="874"/>
                </a:cubicBezTo>
                <a:cubicBezTo>
                  <a:pt x="684" y="859"/>
                  <a:pt x="715" y="840"/>
                  <a:pt x="743" y="817"/>
                </a:cubicBezTo>
                <a:cubicBezTo>
                  <a:pt x="713" y="723"/>
                  <a:pt x="713" y="723"/>
                  <a:pt x="713" y="723"/>
                </a:cubicBezTo>
                <a:cubicBezTo>
                  <a:pt x="721" y="715"/>
                  <a:pt x="730" y="706"/>
                  <a:pt x="737" y="697"/>
                </a:cubicBezTo>
                <a:cubicBezTo>
                  <a:pt x="833" y="722"/>
                  <a:pt x="833" y="722"/>
                  <a:pt x="833" y="722"/>
                </a:cubicBezTo>
                <a:cubicBezTo>
                  <a:pt x="854" y="692"/>
                  <a:pt x="871" y="661"/>
                  <a:pt x="885" y="627"/>
                </a:cubicBezTo>
                <a:cubicBezTo>
                  <a:pt x="811" y="560"/>
                  <a:pt x="811" y="560"/>
                  <a:pt x="811" y="560"/>
                </a:cubicBezTo>
                <a:cubicBezTo>
                  <a:pt x="815" y="549"/>
                  <a:pt x="817" y="537"/>
                  <a:pt x="819" y="526"/>
                </a:cubicBezTo>
                <a:lnTo>
                  <a:pt x="915" y="499"/>
                </a:lnTo>
                <a:close/>
                <a:moveTo>
                  <a:pt x="657" y="688"/>
                </a:moveTo>
                <a:cubicBezTo>
                  <a:pt x="604" y="734"/>
                  <a:pt x="534" y="762"/>
                  <a:pt x="458" y="762"/>
                </a:cubicBezTo>
                <a:cubicBezTo>
                  <a:pt x="383" y="762"/>
                  <a:pt x="314" y="734"/>
                  <a:pt x="261" y="688"/>
                </a:cubicBezTo>
                <a:cubicBezTo>
                  <a:pt x="196" y="632"/>
                  <a:pt x="155" y="550"/>
                  <a:pt x="155" y="458"/>
                </a:cubicBezTo>
                <a:cubicBezTo>
                  <a:pt x="155" y="366"/>
                  <a:pt x="196" y="284"/>
                  <a:pt x="260" y="229"/>
                </a:cubicBezTo>
                <a:cubicBezTo>
                  <a:pt x="314" y="183"/>
                  <a:pt x="383" y="155"/>
                  <a:pt x="458" y="155"/>
                </a:cubicBezTo>
                <a:cubicBezTo>
                  <a:pt x="534" y="155"/>
                  <a:pt x="604" y="183"/>
                  <a:pt x="657" y="229"/>
                </a:cubicBezTo>
                <a:cubicBezTo>
                  <a:pt x="722" y="284"/>
                  <a:pt x="762" y="366"/>
                  <a:pt x="762" y="458"/>
                </a:cubicBezTo>
                <a:cubicBezTo>
                  <a:pt x="762" y="550"/>
                  <a:pt x="721" y="632"/>
                  <a:pt x="657" y="68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2400"/>
          </a:p>
        </p:txBody>
      </p:sp>
      <p:sp>
        <p:nvSpPr>
          <p:cNvPr id="45" name="Freeform 14"/>
          <p:cNvSpPr>
            <a:spLocks/>
          </p:cNvSpPr>
          <p:nvPr/>
        </p:nvSpPr>
        <p:spPr bwMode="auto">
          <a:xfrm flipH="1">
            <a:off x="9286333" y="1893507"/>
            <a:ext cx="2461969" cy="1114599"/>
          </a:xfrm>
          <a:custGeom>
            <a:avLst/>
            <a:gdLst>
              <a:gd name="T0" fmla="*/ 1047 w 1047"/>
              <a:gd name="T1" fmla="*/ 229 h 459"/>
              <a:gd name="T2" fmla="*/ 942 w 1047"/>
              <a:gd name="T3" fmla="*/ 459 h 459"/>
              <a:gd name="T4" fmla="*/ 0 w 1047"/>
              <a:gd name="T5" fmla="*/ 459 h 459"/>
              <a:gd name="T6" fmla="*/ 0 w 1047"/>
              <a:gd name="T7" fmla="*/ 0 h 459"/>
              <a:gd name="T8" fmla="*/ 942 w 1047"/>
              <a:gd name="T9" fmla="*/ 0 h 459"/>
              <a:gd name="T10" fmla="*/ 1047 w 1047"/>
              <a:gd name="T11" fmla="*/ 22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47" h="459">
                <a:moveTo>
                  <a:pt x="1047" y="229"/>
                </a:moveTo>
                <a:cubicBezTo>
                  <a:pt x="1047" y="321"/>
                  <a:pt x="1006" y="403"/>
                  <a:pt x="942" y="459"/>
                </a:cubicBezTo>
                <a:cubicBezTo>
                  <a:pt x="0" y="459"/>
                  <a:pt x="0" y="459"/>
                  <a:pt x="0" y="459"/>
                </a:cubicBezTo>
                <a:cubicBezTo>
                  <a:pt x="0" y="0"/>
                  <a:pt x="0" y="0"/>
                  <a:pt x="0" y="0"/>
                </a:cubicBezTo>
                <a:cubicBezTo>
                  <a:pt x="942" y="0"/>
                  <a:pt x="942" y="0"/>
                  <a:pt x="942" y="0"/>
                </a:cubicBezTo>
                <a:cubicBezTo>
                  <a:pt x="1006" y="55"/>
                  <a:pt x="1047" y="137"/>
                  <a:pt x="1047" y="229"/>
                </a:cubicBezTo>
                <a:close/>
              </a:path>
            </a:pathLst>
          </a:custGeom>
          <a:gradFill flip="none" rotWithShape="1">
            <a:gsLst>
              <a:gs pos="49981">
                <a:schemeClr val="accent6">
                  <a:lumMod val="75000"/>
                </a:schemeClr>
              </a:gs>
              <a:gs pos="18800">
                <a:schemeClr val="accent6">
                  <a:lumMod val="78000"/>
                  <a:lumOff val="22000"/>
                </a:schemeClr>
              </a:gs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368300" dist="254000" dir="4800000" algn="ctr" rotWithShape="0">
              <a:srgbClr val="000000">
                <a:alpha val="43137"/>
              </a:srgbClr>
            </a:outerShdw>
          </a:effectLst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2400"/>
          </a:p>
        </p:txBody>
      </p:sp>
      <p:pic>
        <p:nvPicPr>
          <p:cNvPr id="49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58993" y="2321648"/>
            <a:ext cx="2199468" cy="369903"/>
          </a:xfrm>
          <a:prstGeom prst="rect">
            <a:avLst/>
          </a:prstGeom>
        </p:spPr>
      </p:pic>
      <p:sp>
        <p:nvSpPr>
          <p:cNvPr id="52" name="TextBox 79"/>
          <p:cNvSpPr txBox="1"/>
          <p:nvPr/>
        </p:nvSpPr>
        <p:spPr>
          <a:xfrm rot="5400000">
            <a:off x="10490296" y="2347843"/>
            <a:ext cx="1968966" cy="340240"/>
          </a:xfrm>
          <a:prstGeom prst="rect">
            <a:avLst/>
          </a:prstGeom>
          <a:noFill/>
        </p:spPr>
        <p:txBody>
          <a:bodyPr wrap="square" lIns="91439" tIns="45719" rIns="91439" bIns="45719" rtlCol="0">
            <a:normAutofit fontScale="92500" lnSpcReduction="20000"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Training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61" name="Rectangle 80"/>
          <p:cNvSpPr/>
          <p:nvPr/>
        </p:nvSpPr>
        <p:spPr>
          <a:xfrm>
            <a:off x="4836522" y="2011161"/>
            <a:ext cx="3344456" cy="838565"/>
          </a:xfrm>
          <a:prstGeom prst="rect">
            <a:avLst/>
          </a:prstGeom>
        </p:spPr>
        <p:txBody>
          <a:bodyPr wrap="square" lIns="91439" tIns="45719" rIns="91439" bIns="45719"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2400" dirty="0" smtClean="0">
                <a:solidFill>
                  <a:schemeClr val="bg2"/>
                </a:solidFill>
              </a:rPr>
              <a:t>Training by GLOBE’s Teacher trainer.</a:t>
            </a:r>
            <a:endParaRPr lang="en-US" sz="2400" dirty="0">
              <a:solidFill>
                <a:schemeClr val="bg2"/>
              </a:solidFill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866" y="1878541"/>
            <a:ext cx="906747" cy="1144530"/>
          </a:xfrm>
          <a:prstGeom prst="ellipse">
            <a:avLst/>
          </a:prstGeom>
        </p:spPr>
      </p:pic>
      <p:pic>
        <p:nvPicPr>
          <p:cNvPr id="23" name="รูปภาพ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76" t="31826" r="25951" b="49244"/>
          <a:stretch/>
        </p:blipFill>
        <p:spPr>
          <a:xfrm>
            <a:off x="10376105" y="2415269"/>
            <a:ext cx="686910" cy="835931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27000">
              <a:schemeClr val="accent1">
                <a:alpha val="78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2" t="12593" r="40864" b="66851"/>
          <a:stretch/>
        </p:blipFill>
        <p:spPr>
          <a:xfrm>
            <a:off x="10293493" y="1486658"/>
            <a:ext cx="673193" cy="882661"/>
          </a:xfrm>
          <a:prstGeom prst="ellipse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5" t="19681" r="12381" b="14864"/>
          <a:stretch/>
        </p:blipFill>
        <p:spPr>
          <a:xfrm rot="5400000">
            <a:off x="-185795" y="2250888"/>
            <a:ext cx="2257845" cy="1543084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714" y="1445452"/>
            <a:ext cx="2011868" cy="1502692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25" y="3052782"/>
            <a:ext cx="1870687" cy="1397241"/>
          </a:xfrm>
          <a:prstGeom prst="rect">
            <a:avLst/>
          </a:prstGeom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070" y="4650096"/>
            <a:ext cx="2078684" cy="1559013"/>
          </a:xfrm>
          <a:prstGeom prst="rect">
            <a:avLst/>
          </a:prstGeom>
        </p:spPr>
      </p:pic>
      <p:sp>
        <p:nvSpPr>
          <p:cNvPr id="7" name="กล่องข้อความ 6"/>
          <p:cNvSpPr txBox="1"/>
          <p:nvPr/>
        </p:nvSpPr>
        <p:spPr>
          <a:xfrm>
            <a:off x="1533657" y="2626380"/>
            <a:ext cx="2647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GLOBE Protocols </a:t>
            </a:r>
            <a:r>
              <a:rPr lang="en-US" b="1" dirty="0" err="1" smtClean="0"/>
              <a:t>Plactice</a:t>
            </a:r>
            <a:r>
              <a:rPr lang="en-US" b="1" dirty="0" smtClean="0"/>
              <a:t>.</a:t>
            </a:r>
            <a:endParaRPr lang="th-TH" b="1" dirty="0"/>
          </a:p>
        </p:txBody>
      </p:sp>
      <p:pic>
        <p:nvPicPr>
          <p:cNvPr id="31" name="รูปภาพ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81629" y="3662964"/>
            <a:ext cx="2210371" cy="1655477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73458" y="3663367"/>
            <a:ext cx="2078684" cy="1654669"/>
          </a:xfrm>
          <a:prstGeom prst="rect">
            <a:avLst/>
          </a:prstGeom>
        </p:spPr>
      </p:pic>
      <p:sp>
        <p:nvSpPr>
          <p:cNvPr id="33" name="กล่องข้อความ 32"/>
          <p:cNvSpPr txBox="1"/>
          <p:nvPr/>
        </p:nvSpPr>
        <p:spPr>
          <a:xfrm>
            <a:off x="4247664" y="5879759"/>
            <a:ext cx="341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IoT</a:t>
            </a:r>
            <a:r>
              <a:rPr lang="en-US" b="1" dirty="0" smtClean="0"/>
              <a:t> Training and Project action</a:t>
            </a:r>
            <a:endParaRPr lang="th-TH" b="1" dirty="0"/>
          </a:p>
        </p:txBody>
      </p:sp>
      <p:sp>
        <p:nvSpPr>
          <p:cNvPr id="34" name="กล่องข้อความ 33"/>
          <p:cNvSpPr txBox="1"/>
          <p:nvPr/>
        </p:nvSpPr>
        <p:spPr>
          <a:xfrm>
            <a:off x="8832301" y="5459218"/>
            <a:ext cx="272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Mosquiti</a:t>
            </a:r>
            <a:r>
              <a:rPr lang="en-US" b="1" dirty="0" smtClean="0"/>
              <a:t> Protocol Project</a:t>
            </a:r>
            <a:endParaRPr lang="th-TH" b="1" dirty="0"/>
          </a:p>
        </p:txBody>
      </p:sp>
      <p:pic>
        <p:nvPicPr>
          <p:cNvPr id="37" name="Picture 4" descr="D:\1_2559\GLOBE GPM 2016\รายงาน มวล\ภาพอบรม IOT มวล\IMG_20151219_15533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1" y="4129072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สี่เหลี่ยมผืนผ้า 13"/>
          <p:cNvSpPr/>
          <p:nvPr/>
        </p:nvSpPr>
        <p:spPr>
          <a:xfrm>
            <a:off x="1907591" y="4052794"/>
            <a:ext cx="24096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Integration </a:t>
            </a:r>
            <a:r>
              <a:rPr lang="en-US" sz="1400" b="1" dirty="0"/>
              <a:t>of </a:t>
            </a:r>
            <a:r>
              <a:rPr lang="en-US" sz="1400" b="1" dirty="0" smtClean="0"/>
              <a:t>GLOBE </a:t>
            </a:r>
            <a:r>
              <a:rPr lang="en-US" sz="1400" b="1" dirty="0" err="1" smtClean="0"/>
              <a:t>Protocil</a:t>
            </a:r>
            <a:r>
              <a:rPr lang="en-US" sz="1400" b="1" dirty="0" smtClean="0"/>
              <a:t> in the science </a:t>
            </a:r>
            <a:r>
              <a:rPr lang="en-US" sz="1400" b="1" dirty="0"/>
              <a:t>project.</a:t>
            </a:r>
            <a:endParaRPr lang="th-TH" sz="1400" b="1" dirty="0"/>
          </a:p>
        </p:txBody>
      </p:sp>
      <p:pic>
        <p:nvPicPr>
          <p:cNvPr id="38" name="Picture 22" descr="E:\oppo 12052015\facebook_-1376082878-2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687" y="3123849"/>
            <a:ext cx="1398975" cy="1862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E:\ไลเคน ประตูระบายน้ำ\IMG_7010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10335" y="3073969"/>
            <a:ext cx="1551984" cy="11591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รูปภาพ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345" y="4881648"/>
            <a:ext cx="1467663" cy="1100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รูปภาพ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27702" y="3725810"/>
            <a:ext cx="2740036" cy="1608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849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8" presetClass="emph" presetSubtype="0" decel="47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"/>
                            </p:stCondLst>
                            <p:childTnLst>
                              <p:par>
                                <p:cTn id="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5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2" grpId="0" animBg="1"/>
      <p:bldP spid="44" grpId="0" animBg="1"/>
      <p:bldP spid="44" grpId="1" animBg="1"/>
      <p:bldP spid="45" grpId="0" animBg="1"/>
      <p:bldP spid="52" grpId="0"/>
      <p:bldP spid="61" grpId="0"/>
      <p:bldP spid="7" grpId="0"/>
      <p:bldP spid="33" grpId="0"/>
      <p:bldP spid="34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วงรี 4"/>
          <p:cNvSpPr/>
          <p:nvPr/>
        </p:nvSpPr>
        <p:spPr>
          <a:xfrm>
            <a:off x="304800" y="635001"/>
            <a:ext cx="1371600" cy="1171575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596901"/>
            <a:ext cx="12192000" cy="7905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2148" y="811288"/>
            <a:ext cx="12189851" cy="5031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148" y="870259"/>
            <a:ext cx="12189851" cy="39010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pic>
        <p:nvPicPr>
          <p:cNvPr id="19" name="รูปภาพ 18"/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23635" t="17662" r="34695" b="11424"/>
          <a:stretch/>
        </p:blipFill>
        <p:spPr>
          <a:xfrm>
            <a:off x="292100" y="576948"/>
            <a:ext cx="1422570" cy="11800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32000"/>
              </a:schemeClr>
            </a:outerShdw>
          </a:effectLst>
        </p:spPr>
      </p:pic>
      <p:cxnSp>
        <p:nvCxnSpPr>
          <p:cNvPr id="9" name="ตัวเชื่อมต่อตรง 8"/>
          <p:cNvCxnSpPr/>
          <p:nvPr/>
        </p:nvCxnSpPr>
        <p:spPr>
          <a:xfrm>
            <a:off x="454298" y="941388"/>
            <a:ext cx="1066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ตัวเชื่อมต่อตรง 9"/>
          <p:cNvCxnSpPr/>
          <p:nvPr/>
        </p:nvCxnSpPr>
        <p:spPr>
          <a:xfrm>
            <a:off x="454298" y="1159916"/>
            <a:ext cx="1066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กล่องข้อความ 17"/>
          <p:cNvSpPr txBox="1"/>
          <p:nvPr/>
        </p:nvSpPr>
        <p:spPr>
          <a:xfrm>
            <a:off x="468725" y="634910"/>
            <a:ext cx="1141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FF3300"/>
                </a:solidFill>
              </a:rPr>
              <a:t>PCSHS. NST.</a:t>
            </a:r>
            <a:endParaRPr lang="th-TH" b="1" dirty="0">
              <a:solidFill>
                <a:srgbClr val="FF3300"/>
              </a:solidFill>
            </a:endParaRPr>
          </a:p>
        </p:txBody>
      </p:sp>
      <p:sp>
        <p:nvSpPr>
          <p:cNvPr id="22" name="กล่องข้อความ 21"/>
          <p:cNvSpPr txBox="1"/>
          <p:nvPr/>
        </p:nvSpPr>
        <p:spPr>
          <a:xfrm>
            <a:off x="271644" y="798588"/>
            <a:ext cx="14303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4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G</a:t>
            </a:r>
            <a:r>
              <a:rPr lang="en-US" sz="44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L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O</a:t>
            </a:r>
            <a:r>
              <a:rPr lang="en-US" sz="4400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B</a:t>
            </a:r>
            <a:r>
              <a:rPr lang="en-US" sz="4400" dirty="0">
                <a:solidFill>
                  <a:srgbClr val="92D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</a:t>
            </a:r>
            <a:endParaRPr lang="th-TH" sz="4400" dirty="0">
              <a:solidFill>
                <a:srgbClr val="92D05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5" name="กล่องข้อความ 24"/>
          <p:cNvSpPr txBox="1"/>
          <p:nvPr/>
        </p:nvSpPr>
        <p:spPr>
          <a:xfrm>
            <a:off x="535957" y="1335864"/>
            <a:ext cx="1074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</a:rPr>
              <a:t>STEM-PLC</a:t>
            </a:r>
            <a:endParaRPr lang="th-TH" sz="1100" b="1" dirty="0">
              <a:solidFill>
                <a:srgbClr val="002060"/>
              </a:solidFill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825500" y="865486"/>
            <a:ext cx="11366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th-TH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PCSHS </a:t>
            </a:r>
            <a:r>
              <a:rPr lang="en-US" altLang="th-TH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NST’s GLOBE Training</a:t>
            </a:r>
            <a:endParaRPr lang="en-US" altLang="th-TH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Freeform 12"/>
          <p:cNvSpPr>
            <a:spLocks/>
          </p:cNvSpPr>
          <p:nvPr/>
        </p:nvSpPr>
        <p:spPr bwMode="auto">
          <a:xfrm>
            <a:off x="4528977" y="1774010"/>
            <a:ext cx="4533766" cy="1114599"/>
          </a:xfrm>
          <a:custGeom>
            <a:avLst/>
            <a:gdLst>
              <a:gd name="T0" fmla="*/ 1047 w 1047"/>
              <a:gd name="T1" fmla="*/ 229 h 459"/>
              <a:gd name="T2" fmla="*/ 942 w 1047"/>
              <a:gd name="T3" fmla="*/ 459 h 459"/>
              <a:gd name="T4" fmla="*/ 0 w 1047"/>
              <a:gd name="T5" fmla="*/ 459 h 459"/>
              <a:gd name="T6" fmla="*/ 0 w 1047"/>
              <a:gd name="T7" fmla="*/ 0 h 459"/>
              <a:gd name="T8" fmla="*/ 942 w 1047"/>
              <a:gd name="T9" fmla="*/ 0 h 459"/>
              <a:gd name="T10" fmla="*/ 1047 w 1047"/>
              <a:gd name="T11" fmla="*/ 22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47" h="459">
                <a:moveTo>
                  <a:pt x="1047" y="229"/>
                </a:moveTo>
                <a:cubicBezTo>
                  <a:pt x="1047" y="321"/>
                  <a:pt x="1006" y="403"/>
                  <a:pt x="942" y="459"/>
                </a:cubicBezTo>
                <a:cubicBezTo>
                  <a:pt x="0" y="459"/>
                  <a:pt x="0" y="459"/>
                  <a:pt x="0" y="459"/>
                </a:cubicBezTo>
                <a:cubicBezTo>
                  <a:pt x="0" y="0"/>
                  <a:pt x="0" y="0"/>
                  <a:pt x="0" y="0"/>
                </a:cubicBezTo>
                <a:cubicBezTo>
                  <a:pt x="942" y="0"/>
                  <a:pt x="942" y="0"/>
                  <a:pt x="942" y="0"/>
                </a:cubicBezTo>
                <a:cubicBezTo>
                  <a:pt x="1006" y="55"/>
                  <a:pt x="1047" y="137"/>
                  <a:pt x="1047" y="229"/>
                </a:cubicBezTo>
                <a:close/>
              </a:path>
            </a:pathLst>
          </a:custGeom>
          <a:gradFill flip="none" rotWithShape="1">
            <a:gsLst>
              <a:gs pos="49981">
                <a:schemeClr val="accent1">
                  <a:lumMod val="75000"/>
                </a:schemeClr>
              </a:gs>
              <a:gs pos="18800">
                <a:schemeClr val="accent1">
                  <a:lumMod val="75000"/>
                </a:schemeClr>
              </a:gs>
              <a:gs pos="0">
                <a:schemeClr val="accent1">
                  <a:lumMod val="44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33400" dist="127000" dir="54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2400"/>
          </a:p>
        </p:txBody>
      </p:sp>
      <p:sp>
        <p:nvSpPr>
          <p:cNvPr id="47" name="Freeform 14"/>
          <p:cNvSpPr>
            <a:spLocks/>
          </p:cNvSpPr>
          <p:nvPr/>
        </p:nvSpPr>
        <p:spPr bwMode="auto">
          <a:xfrm>
            <a:off x="1993070" y="1786254"/>
            <a:ext cx="2461969" cy="1114599"/>
          </a:xfrm>
          <a:custGeom>
            <a:avLst/>
            <a:gdLst>
              <a:gd name="T0" fmla="*/ 1047 w 1047"/>
              <a:gd name="T1" fmla="*/ 229 h 459"/>
              <a:gd name="T2" fmla="*/ 942 w 1047"/>
              <a:gd name="T3" fmla="*/ 459 h 459"/>
              <a:gd name="T4" fmla="*/ 0 w 1047"/>
              <a:gd name="T5" fmla="*/ 459 h 459"/>
              <a:gd name="T6" fmla="*/ 0 w 1047"/>
              <a:gd name="T7" fmla="*/ 0 h 459"/>
              <a:gd name="T8" fmla="*/ 942 w 1047"/>
              <a:gd name="T9" fmla="*/ 0 h 459"/>
              <a:gd name="T10" fmla="*/ 1047 w 1047"/>
              <a:gd name="T11" fmla="*/ 22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47" h="459">
                <a:moveTo>
                  <a:pt x="1047" y="229"/>
                </a:moveTo>
                <a:cubicBezTo>
                  <a:pt x="1047" y="321"/>
                  <a:pt x="1006" y="403"/>
                  <a:pt x="942" y="459"/>
                </a:cubicBezTo>
                <a:cubicBezTo>
                  <a:pt x="0" y="459"/>
                  <a:pt x="0" y="459"/>
                  <a:pt x="0" y="459"/>
                </a:cubicBezTo>
                <a:cubicBezTo>
                  <a:pt x="0" y="0"/>
                  <a:pt x="0" y="0"/>
                  <a:pt x="0" y="0"/>
                </a:cubicBezTo>
                <a:cubicBezTo>
                  <a:pt x="942" y="0"/>
                  <a:pt x="942" y="0"/>
                  <a:pt x="942" y="0"/>
                </a:cubicBezTo>
                <a:cubicBezTo>
                  <a:pt x="1006" y="55"/>
                  <a:pt x="1047" y="137"/>
                  <a:pt x="1047" y="229"/>
                </a:cubicBezTo>
                <a:close/>
              </a:path>
            </a:pathLst>
          </a:custGeom>
          <a:gradFill flip="none" rotWithShape="1">
            <a:gsLst>
              <a:gs pos="49981">
                <a:schemeClr val="accent1">
                  <a:lumMod val="75000"/>
                </a:schemeClr>
              </a:gs>
              <a:gs pos="18800">
                <a:schemeClr val="accent1">
                  <a:lumMod val="75000"/>
                  <a:lumOff val="25000"/>
                </a:schemeClr>
              </a:gs>
              <a:gs pos="1000">
                <a:schemeClr val="accent1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33400" dist="127000" dir="54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2400"/>
          </a:p>
        </p:txBody>
      </p:sp>
      <p:sp>
        <p:nvSpPr>
          <p:cNvPr id="51" name="TextBox 78"/>
          <p:cNvSpPr txBox="1"/>
          <p:nvPr/>
        </p:nvSpPr>
        <p:spPr>
          <a:xfrm rot="16200000">
            <a:off x="899464" y="2479430"/>
            <a:ext cx="1968966" cy="340240"/>
          </a:xfrm>
          <a:prstGeom prst="rect">
            <a:avLst/>
          </a:prstGeom>
          <a:noFill/>
        </p:spPr>
        <p:txBody>
          <a:bodyPr wrap="square" lIns="91439" tIns="45719" rIns="91439" bIns="45719" rtlCol="0">
            <a:normAutofit fontScale="92500" lnSpcReduction="20000"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Training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55" name="Rectangle 82"/>
          <p:cNvSpPr/>
          <p:nvPr/>
        </p:nvSpPr>
        <p:spPr>
          <a:xfrm>
            <a:off x="5703314" y="1938532"/>
            <a:ext cx="3344456" cy="838565"/>
          </a:xfrm>
          <a:prstGeom prst="rect">
            <a:avLst/>
          </a:prstGeom>
        </p:spPr>
        <p:txBody>
          <a:bodyPr wrap="square" lIns="91439" tIns="45719" rIns="91439" bIns="45719">
            <a:normAutofit/>
          </a:bodyPr>
          <a:lstStyle/>
          <a:p>
            <a:pPr algn="just">
              <a:spcBef>
                <a:spcPts val="1200"/>
              </a:spcBef>
            </a:pPr>
            <a:endParaRPr lang="en-US" sz="2400" dirty="0">
              <a:solidFill>
                <a:schemeClr val="bg2"/>
              </a:solidFill>
            </a:endParaRPr>
          </a:p>
        </p:txBody>
      </p:sp>
      <p:pic>
        <p:nvPicPr>
          <p:cNvPr id="56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425" y="1957443"/>
            <a:ext cx="771586" cy="701929"/>
          </a:xfrm>
          <a:prstGeom prst="rect">
            <a:avLst/>
          </a:prstGeom>
        </p:spPr>
      </p:pic>
      <p:sp>
        <p:nvSpPr>
          <p:cNvPr id="62" name="Rectangle 80"/>
          <p:cNvSpPr/>
          <p:nvPr/>
        </p:nvSpPr>
        <p:spPr>
          <a:xfrm>
            <a:off x="4613584" y="2054224"/>
            <a:ext cx="4448423" cy="504279"/>
          </a:xfrm>
          <a:prstGeom prst="rect">
            <a:avLst/>
          </a:prstGeom>
        </p:spPr>
        <p:txBody>
          <a:bodyPr wrap="square" lIns="91439" tIns="45719" rIns="91439" bIns="45719">
            <a:noAutofit/>
          </a:bodyPr>
          <a:lstStyle/>
          <a:p>
            <a:pPr>
              <a:spcBef>
                <a:spcPts val="1200"/>
              </a:spcBef>
            </a:pPr>
            <a:r>
              <a:rPr lang="en-US" sz="2800" dirty="0" smtClean="0">
                <a:solidFill>
                  <a:schemeClr val="bg2"/>
                </a:solidFill>
              </a:rPr>
              <a:t>Training by GLOBE’s Student.</a:t>
            </a:r>
            <a:endParaRPr lang="en-US" sz="2800" dirty="0">
              <a:solidFill>
                <a:schemeClr val="bg2"/>
              </a:solidFill>
            </a:endParaRPr>
          </a:p>
        </p:txBody>
      </p:sp>
      <p:pic>
        <p:nvPicPr>
          <p:cNvPr id="34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2575" y="2035023"/>
            <a:ext cx="2199470" cy="369903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5" t="8466" r="11427" b="3387"/>
          <a:stretch/>
        </p:blipFill>
        <p:spPr>
          <a:xfrm>
            <a:off x="2527724" y="1729983"/>
            <a:ext cx="1640114" cy="1202654"/>
          </a:xfrm>
          <a:prstGeom prst="ellipse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5340" y="4554165"/>
            <a:ext cx="2732317" cy="2040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สี่เหลี่ยมผืนผ้า 6"/>
          <p:cNvSpPr/>
          <p:nvPr/>
        </p:nvSpPr>
        <p:spPr>
          <a:xfrm>
            <a:off x="4434474" y="2946630"/>
            <a:ext cx="36703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212121"/>
                </a:solidFill>
                <a:latin typeface="+mj-lt"/>
              </a:rPr>
              <a:t>Senior supporting.</a:t>
            </a:r>
            <a:endParaRPr lang="th-TH" sz="2000" b="1" dirty="0">
              <a:latin typeface="+mj-lt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4434474" y="3315962"/>
            <a:ext cx="66929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Experiment facility and science camp training.</a:t>
            </a:r>
            <a:endParaRPr lang="th-TH" sz="2000" b="1" dirty="0"/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62" y="2875585"/>
            <a:ext cx="2569507" cy="1717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004" y="3931077"/>
            <a:ext cx="2651491" cy="1772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04552" y="4219803"/>
            <a:ext cx="1740969" cy="1163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รูปภาพ 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851" y="3909369"/>
            <a:ext cx="2378378" cy="1783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969" y="3832962"/>
            <a:ext cx="2569508" cy="1927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404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6" grpId="0" animBg="1"/>
      <p:bldP spid="47" grpId="0" animBg="1"/>
      <p:bldP spid="51" grpId="0"/>
      <p:bldP spid="55" grpId="0"/>
      <p:bldP spid="62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วงรี 4"/>
          <p:cNvSpPr/>
          <p:nvPr/>
        </p:nvSpPr>
        <p:spPr>
          <a:xfrm>
            <a:off x="304800" y="635001"/>
            <a:ext cx="1371600" cy="1171575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596901"/>
            <a:ext cx="12192000" cy="7905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2148" y="811288"/>
            <a:ext cx="12189851" cy="5031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148" y="870259"/>
            <a:ext cx="12189851" cy="39010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pic>
        <p:nvPicPr>
          <p:cNvPr id="19" name="รูปภาพ 18"/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23635" t="17662" r="34695" b="11424"/>
          <a:stretch/>
        </p:blipFill>
        <p:spPr>
          <a:xfrm>
            <a:off x="292100" y="576948"/>
            <a:ext cx="1422570" cy="11800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32000"/>
              </a:schemeClr>
            </a:outerShdw>
          </a:effectLst>
        </p:spPr>
      </p:pic>
      <p:cxnSp>
        <p:nvCxnSpPr>
          <p:cNvPr id="9" name="ตัวเชื่อมต่อตรง 8"/>
          <p:cNvCxnSpPr/>
          <p:nvPr/>
        </p:nvCxnSpPr>
        <p:spPr>
          <a:xfrm>
            <a:off x="454298" y="941388"/>
            <a:ext cx="1066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ตัวเชื่อมต่อตรง 9"/>
          <p:cNvCxnSpPr/>
          <p:nvPr/>
        </p:nvCxnSpPr>
        <p:spPr>
          <a:xfrm>
            <a:off x="454298" y="1408113"/>
            <a:ext cx="1066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กล่องข้อความ 17"/>
          <p:cNvSpPr txBox="1"/>
          <p:nvPr/>
        </p:nvSpPr>
        <p:spPr>
          <a:xfrm>
            <a:off x="468725" y="634910"/>
            <a:ext cx="1141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FF3300"/>
                </a:solidFill>
              </a:rPr>
              <a:t>PCSHS. NST.</a:t>
            </a:r>
            <a:endParaRPr lang="th-TH" b="1" dirty="0">
              <a:solidFill>
                <a:srgbClr val="FF3300"/>
              </a:solidFill>
            </a:endParaRPr>
          </a:p>
        </p:txBody>
      </p:sp>
      <p:sp>
        <p:nvSpPr>
          <p:cNvPr id="22" name="กล่องข้อความ 21"/>
          <p:cNvSpPr txBox="1"/>
          <p:nvPr/>
        </p:nvSpPr>
        <p:spPr>
          <a:xfrm>
            <a:off x="271644" y="798588"/>
            <a:ext cx="14303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4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G</a:t>
            </a:r>
            <a:r>
              <a:rPr lang="en-US" sz="44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L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O</a:t>
            </a:r>
            <a:r>
              <a:rPr lang="en-US" sz="4400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B</a:t>
            </a:r>
            <a:r>
              <a:rPr lang="en-US" sz="4400" dirty="0">
                <a:solidFill>
                  <a:srgbClr val="92D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</a:t>
            </a:r>
            <a:endParaRPr lang="th-TH" sz="4400" dirty="0">
              <a:solidFill>
                <a:srgbClr val="92D05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5" name="กล่องข้อความ 24"/>
          <p:cNvSpPr txBox="1"/>
          <p:nvPr/>
        </p:nvSpPr>
        <p:spPr>
          <a:xfrm>
            <a:off x="535957" y="1335864"/>
            <a:ext cx="1074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</a:rPr>
              <a:t>STEM-PLC</a:t>
            </a:r>
            <a:endParaRPr lang="th-TH" sz="1100" b="1" dirty="0">
              <a:solidFill>
                <a:srgbClr val="002060"/>
              </a:solidFill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825500" y="865486"/>
            <a:ext cx="11366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th-TH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PCSHS NST Science Project &amp; GLOBE Project </a:t>
            </a:r>
          </a:p>
        </p:txBody>
      </p:sp>
      <p:sp>
        <p:nvSpPr>
          <p:cNvPr id="23" name="สี่เหลี่ยมผืนผ้ามุมมน 22"/>
          <p:cNvSpPr/>
          <p:nvPr/>
        </p:nvSpPr>
        <p:spPr>
          <a:xfrm>
            <a:off x="187325" y="5283200"/>
            <a:ext cx="4802188" cy="788988"/>
          </a:xfrm>
          <a:prstGeom prst="round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Topic seminar and Project planning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6" name="สี่เหลี่ยมผืนผ้ามุมมน 25"/>
          <p:cNvSpPr/>
          <p:nvPr/>
        </p:nvSpPr>
        <p:spPr>
          <a:xfrm>
            <a:off x="169863" y="4487863"/>
            <a:ext cx="5195887" cy="627062"/>
          </a:xfrm>
          <a:prstGeom prst="roundRect">
            <a:avLst/>
          </a:prstGeom>
          <a:noFill/>
          <a:ln w="444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Project proposal &amp; Project pre-study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8" name="สี่เหลี่ยมผืนผ้ามุมมน 27"/>
          <p:cNvSpPr/>
          <p:nvPr/>
        </p:nvSpPr>
        <p:spPr>
          <a:xfrm>
            <a:off x="169863" y="3641725"/>
            <a:ext cx="4802187" cy="627063"/>
          </a:xfrm>
          <a:prstGeom prst="round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Science project experiment 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0" name="สี่เหลี่ยมผืนผ้ามุมมน 29"/>
          <p:cNvSpPr/>
          <p:nvPr/>
        </p:nvSpPr>
        <p:spPr>
          <a:xfrm>
            <a:off x="184150" y="2795588"/>
            <a:ext cx="4802188" cy="627062"/>
          </a:xfrm>
          <a:prstGeom prst="round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Data analysis &amp; report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1" name="สี่เหลี่ยมผืนผ้ามุมมน 30"/>
          <p:cNvSpPr/>
          <p:nvPr/>
        </p:nvSpPr>
        <p:spPr>
          <a:xfrm>
            <a:off x="1751013" y="1749425"/>
            <a:ext cx="3205162" cy="625475"/>
          </a:xfrm>
          <a:prstGeom prst="round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Published/Conference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40" name="ตัวเชื่อมต่อโค้ง 39"/>
          <p:cNvCxnSpPr>
            <a:endCxn id="31" idx="1"/>
          </p:cNvCxnSpPr>
          <p:nvPr/>
        </p:nvCxnSpPr>
        <p:spPr>
          <a:xfrm rot="5400000" flipH="1" flipV="1">
            <a:off x="1035050" y="2079626"/>
            <a:ext cx="733425" cy="698500"/>
          </a:xfrm>
          <a:prstGeom prst="curvedConnector2">
            <a:avLst/>
          </a:prstGeom>
          <a:ln w="25400">
            <a:solidFill>
              <a:schemeClr val="accent6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สี่เหลี่ยมผืนผ้ามุมมน 41"/>
          <p:cNvSpPr/>
          <p:nvPr/>
        </p:nvSpPr>
        <p:spPr>
          <a:xfrm>
            <a:off x="1833563" y="1693863"/>
            <a:ext cx="3201987" cy="625475"/>
          </a:xfrm>
          <a:prstGeom prst="round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41" name="ตัวเชื่อมต่อโค้ง 40"/>
          <p:cNvCxnSpPr>
            <a:endCxn id="26" idx="3"/>
          </p:cNvCxnSpPr>
          <p:nvPr/>
        </p:nvCxnSpPr>
        <p:spPr>
          <a:xfrm rot="5400000">
            <a:off x="5055567" y="3705418"/>
            <a:ext cx="1406159" cy="785792"/>
          </a:xfrm>
          <a:prstGeom prst="curvedConnector2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สี่เหลี่ยมผืนผ้ามุมมน 42"/>
          <p:cNvSpPr/>
          <p:nvPr/>
        </p:nvSpPr>
        <p:spPr>
          <a:xfrm>
            <a:off x="6238425" y="2844787"/>
            <a:ext cx="1876976" cy="540498"/>
          </a:xfrm>
          <a:prstGeom prst="round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prstClr val="black"/>
                </a:solidFill>
                <a:latin typeface="+mj-lt"/>
                <a:cs typeface="TH SarabunPSK" pitchFamily="34" charset="-34"/>
              </a:rPr>
              <a:t>Rice Stubble </a:t>
            </a:r>
            <a:r>
              <a:rPr lang="en-US" b="1" dirty="0" smtClean="0">
                <a:solidFill>
                  <a:prstClr val="black"/>
                </a:solidFill>
                <a:latin typeface="+mj-lt"/>
                <a:cs typeface="TH SarabunPSK" pitchFamily="34" charset="-34"/>
              </a:rPr>
              <a:t>Plowing</a:t>
            </a:r>
            <a:endParaRPr lang="en-US" b="1" dirty="0">
              <a:solidFill>
                <a:prstClr val="black"/>
              </a:solidFill>
              <a:latin typeface="+mj-lt"/>
              <a:cs typeface="TH SarabunPSK" pitchFamily="34" charset="-34"/>
            </a:endParaRPr>
          </a:p>
        </p:txBody>
      </p:sp>
      <p:sp>
        <p:nvSpPr>
          <p:cNvPr id="44" name="TextBox 14"/>
          <p:cNvSpPr txBox="1"/>
          <p:nvPr/>
        </p:nvSpPr>
        <p:spPr>
          <a:xfrm>
            <a:off x="9636999" y="2964995"/>
            <a:ext cx="244408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prstClr val="black"/>
                </a:solidFill>
                <a:cs typeface="TH SarabunPSK" pitchFamily="34" charset="-34"/>
              </a:rPr>
              <a:t>Nutrient content in soil</a:t>
            </a:r>
          </a:p>
        </p:txBody>
      </p:sp>
      <p:pic>
        <p:nvPicPr>
          <p:cNvPr id="45" name="รูปภาพ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431" y="3335329"/>
            <a:ext cx="1186517" cy="8909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46" name="ลูกศรเชื่อมต่อแบบตรง 45"/>
          <p:cNvCxnSpPr/>
          <p:nvPr/>
        </p:nvCxnSpPr>
        <p:spPr>
          <a:xfrm flipV="1">
            <a:off x="8192962" y="2703778"/>
            <a:ext cx="0" cy="35339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ลูกศรเชื่อมต่อแบบตรง 46"/>
          <p:cNvCxnSpPr/>
          <p:nvPr/>
        </p:nvCxnSpPr>
        <p:spPr>
          <a:xfrm flipV="1">
            <a:off x="9532467" y="2723328"/>
            <a:ext cx="0" cy="33384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ลูกศรเชื่อมต่อแบบตรง 47"/>
          <p:cNvCxnSpPr/>
          <p:nvPr/>
        </p:nvCxnSpPr>
        <p:spPr>
          <a:xfrm>
            <a:off x="8097123" y="3128121"/>
            <a:ext cx="1511492" cy="1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วงรี 48"/>
          <p:cNvSpPr/>
          <p:nvPr/>
        </p:nvSpPr>
        <p:spPr>
          <a:xfrm>
            <a:off x="8249062" y="1545052"/>
            <a:ext cx="1479395" cy="71674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3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What</a:t>
            </a:r>
            <a:endParaRPr lang="en-US" sz="33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50" name="ตัวเชื่อมต่อโค้ง 49"/>
          <p:cNvCxnSpPr>
            <a:stCxn id="43" idx="0"/>
            <a:endCxn id="49" idx="2"/>
          </p:cNvCxnSpPr>
          <p:nvPr/>
        </p:nvCxnSpPr>
        <p:spPr>
          <a:xfrm rot="5400000" flipH="1" flipV="1">
            <a:off x="7242306" y="1838032"/>
            <a:ext cx="941362" cy="1072149"/>
          </a:xfrm>
          <a:prstGeom prst="curvedConnector2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ตัวเชื่อมต่อโค้ง 50"/>
          <p:cNvCxnSpPr>
            <a:stCxn id="49" idx="6"/>
            <a:endCxn id="44" idx="0"/>
          </p:cNvCxnSpPr>
          <p:nvPr/>
        </p:nvCxnSpPr>
        <p:spPr>
          <a:xfrm>
            <a:off x="9728457" y="1903425"/>
            <a:ext cx="1130584" cy="1061570"/>
          </a:xfrm>
          <a:prstGeom prst="curvedConnector2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สี่เหลี่ยมผืนผ้ามุมมน 51"/>
          <p:cNvSpPr/>
          <p:nvPr/>
        </p:nvSpPr>
        <p:spPr>
          <a:xfrm>
            <a:off x="6157697" y="1439448"/>
            <a:ext cx="5923386" cy="4150428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+mj-cs"/>
            </a:endParaRPr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6057900" y="5688301"/>
            <a:ext cx="613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Cause – Effect diagram : Project design more </a:t>
            </a:r>
            <a:r>
              <a:rPr lang="en-US" sz="2000" b="1" dirty="0"/>
              <a:t>systematic. </a:t>
            </a:r>
            <a:endParaRPr lang="th-TH" sz="2000" b="1" dirty="0">
              <a:solidFill>
                <a:srgbClr val="FF0000"/>
              </a:solidFill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6186998" y="4181040"/>
            <a:ext cx="2247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Independent Variable</a:t>
            </a:r>
            <a:endParaRPr lang="th-TH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3" name="สี่เหลี่ยมผืนผ้า 32"/>
          <p:cNvSpPr/>
          <p:nvPr/>
        </p:nvSpPr>
        <p:spPr>
          <a:xfrm>
            <a:off x="9664172" y="4189516"/>
            <a:ext cx="21238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dependent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Variable</a:t>
            </a:r>
            <a:endParaRPr lang="th-TH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34" name="ลูกศรเชื่อมต่อแบบตรง 33"/>
          <p:cNvCxnSpPr/>
          <p:nvPr/>
        </p:nvCxnSpPr>
        <p:spPr>
          <a:xfrm>
            <a:off x="8583716" y="4377997"/>
            <a:ext cx="889885" cy="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สี่เหลี่ยมผืนผ้า 6"/>
          <p:cNvSpPr/>
          <p:nvPr/>
        </p:nvSpPr>
        <p:spPr>
          <a:xfrm>
            <a:off x="6911654" y="5237989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Cause</a:t>
            </a:r>
            <a:endParaRPr lang="th-TH" b="1" dirty="0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10328416" y="5237989"/>
            <a:ext cx="725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Effect</a:t>
            </a:r>
            <a:endParaRPr lang="th-TH" b="1" dirty="0"/>
          </a:p>
        </p:txBody>
      </p:sp>
      <p:cxnSp>
        <p:nvCxnSpPr>
          <p:cNvPr id="35" name="ตัวเชื่อมต่อตรง 34"/>
          <p:cNvCxnSpPr/>
          <p:nvPr/>
        </p:nvCxnSpPr>
        <p:spPr>
          <a:xfrm flipV="1">
            <a:off x="6151543" y="4585063"/>
            <a:ext cx="5929540" cy="261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สี่เหลี่ยมผืนผ้า 52"/>
          <p:cNvSpPr/>
          <p:nvPr/>
        </p:nvSpPr>
        <p:spPr>
          <a:xfrm>
            <a:off x="6208768" y="4751447"/>
            <a:ext cx="2247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Independent Variable</a:t>
            </a:r>
            <a:endParaRPr lang="th-TH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4" name="สี่เหลี่ยมผืนผ้า 53"/>
          <p:cNvSpPr/>
          <p:nvPr/>
        </p:nvSpPr>
        <p:spPr>
          <a:xfrm>
            <a:off x="9685942" y="4759923"/>
            <a:ext cx="21238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dependent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Variable</a:t>
            </a:r>
            <a:endParaRPr lang="th-TH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55" name="ลูกศรเชื่อมต่อแบบตรง 54"/>
          <p:cNvCxnSpPr/>
          <p:nvPr/>
        </p:nvCxnSpPr>
        <p:spPr>
          <a:xfrm>
            <a:off x="8605486" y="4948404"/>
            <a:ext cx="889885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ลูกศรเชื่อมต่อแบบตรง 55"/>
          <p:cNvCxnSpPr/>
          <p:nvPr/>
        </p:nvCxnSpPr>
        <p:spPr>
          <a:xfrm flipV="1">
            <a:off x="8483381" y="4626458"/>
            <a:ext cx="0" cy="330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ลูกศรเชื่อมต่อแบบตรง 56"/>
          <p:cNvCxnSpPr/>
          <p:nvPr/>
        </p:nvCxnSpPr>
        <p:spPr>
          <a:xfrm>
            <a:off x="9556186" y="4639158"/>
            <a:ext cx="0" cy="268631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ลูกศรเชื่อมต่อแบบตรง 60"/>
          <p:cNvCxnSpPr/>
          <p:nvPr/>
        </p:nvCxnSpPr>
        <p:spPr>
          <a:xfrm flipV="1">
            <a:off x="8457981" y="4029558"/>
            <a:ext cx="0" cy="330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ลูกศรเชื่อมต่อแบบตรง 61"/>
          <p:cNvCxnSpPr/>
          <p:nvPr/>
        </p:nvCxnSpPr>
        <p:spPr>
          <a:xfrm flipV="1">
            <a:off x="9530786" y="4029558"/>
            <a:ext cx="1681" cy="3175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151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5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9" grpId="0" animBg="1"/>
      <p:bldP spid="52" grpId="0" animBg="1"/>
      <p:bldP spid="2" grpId="0"/>
      <p:bldP spid="3" grpId="0"/>
      <p:bldP spid="33" grpId="0"/>
      <p:bldP spid="7" grpId="0"/>
      <p:bldP spid="8" grpId="0"/>
      <p:bldP spid="53" grpId="0"/>
      <p:bldP spid="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วงรี 4"/>
          <p:cNvSpPr/>
          <p:nvPr/>
        </p:nvSpPr>
        <p:spPr>
          <a:xfrm>
            <a:off x="304800" y="635001"/>
            <a:ext cx="1371600" cy="1171575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596901"/>
            <a:ext cx="12192000" cy="7905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2148" y="811288"/>
            <a:ext cx="12189851" cy="5031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148" y="870259"/>
            <a:ext cx="12189851" cy="39010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pic>
        <p:nvPicPr>
          <p:cNvPr id="19" name="รูปภาพ 18"/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23635" t="17662" r="34695" b="11424"/>
          <a:stretch/>
        </p:blipFill>
        <p:spPr>
          <a:xfrm>
            <a:off x="292100" y="576948"/>
            <a:ext cx="1422570" cy="11800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32000"/>
              </a:schemeClr>
            </a:outerShdw>
          </a:effectLst>
        </p:spPr>
      </p:pic>
      <p:cxnSp>
        <p:nvCxnSpPr>
          <p:cNvPr id="9" name="ตัวเชื่อมต่อตรง 8"/>
          <p:cNvCxnSpPr/>
          <p:nvPr/>
        </p:nvCxnSpPr>
        <p:spPr>
          <a:xfrm>
            <a:off x="454298" y="941388"/>
            <a:ext cx="1066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ตัวเชื่อมต่อตรง 9"/>
          <p:cNvCxnSpPr/>
          <p:nvPr/>
        </p:nvCxnSpPr>
        <p:spPr>
          <a:xfrm>
            <a:off x="454298" y="1408113"/>
            <a:ext cx="1066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กล่องข้อความ 17"/>
          <p:cNvSpPr txBox="1"/>
          <p:nvPr/>
        </p:nvSpPr>
        <p:spPr>
          <a:xfrm>
            <a:off x="468725" y="634910"/>
            <a:ext cx="1141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FF3300"/>
                </a:solidFill>
              </a:rPr>
              <a:t>PCSHS. NST.</a:t>
            </a:r>
            <a:endParaRPr lang="th-TH" b="1" dirty="0">
              <a:solidFill>
                <a:srgbClr val="FF3300"/>
              </a:solidFill>
            </a:endParaRPr>
          </a:p>
        </p:txBody>
      </p:sp>
      <p:sp>
        <p:nvSpPr>
          <p:cNvPr id="22" name="กล่องข้อความ 21"/>
          <p:cNvSpPr txBox="1"/>
          <p:nvPr/>
        </p:nvSpPr>
        <p:spPr>
          <a:xfrm>
            <a:off x="271644" y="798588"/>
            <a:ext cx="14303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4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G</a:t>
            </a:r>
            <a:r>
              <a:rPr lang="en-US" sz="44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L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O</a:t>
            </a:r>
            <a:r>
              <a:rPr lang="en-US" sz="4400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B</a:t>
            </a:r>
            <a:r>
              <a:rPr lang="en-US" sz="4400" dirty="0">
                <a:solidFill>
                  <a:srgbClr val="92D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</a:t>
            </a:r>
            <a:endParaRPr lang="th-TH" sz="4400" dirty="0">
              <a:solidFill>
                <a:srgbClr val="92D05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5" name="กล่องข้อความ 24"/>
          <p:cNvSpPr txBox="1"/>
          <p:nvPr/>
        </p:nvSpPr>
        <p:spPr>
          <a:xfrm>
            <a:off x="535957" y="1335864"/>
            <a:ext cx="1074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</a:rPr>
              <a:t>STEM-PLC</a:t>
            </a:r>
            <a:endParaRPr lang="th-TH" sz="1100" b="1" dirty="0">
              <a:solidFill>
                <a:srgbClr val="002060"/>
              </a:solidFill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825500" y="865486"/>
            <a:ext cx="11366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th-TH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PCSHS NST Science Project &amp; GLOBE Project </a:t>
            </a:r>
          </a:p>
        </p:txBody>
      </p:sp>
      <p:sp>
        <p:nvSpPr>
          <p:cNvPr id="23" name="สี่เหลี่ยมผืนผ้ามุมมน 22"/>
          <p:cNvSpPr/>
          <p:nvPr/>
        </p:nvSpPr>
        <p:spPr>
          <a:xfrm>
            <a:off x="187325" y="5283200"/>
            <a:ext cx="4802188" cy="788988"/>
          </a:xfrm>
          <a:prstGeom prst="round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Topic seminar and Project planning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6" name="สี่เหลี่ยมผืนผ้ามุมมน 25"/>
          <p:cNvSpPr/>
          <p:nvPr/>
        </p:nvSpPr>
        <p:spPr>
          <a:xfrm>
            <a:off x="169863" y="4487863"/>
            <a:ext cx="5195887" cy="627062"/>
          </a:xfrm>
          <a:prstGeom prst="roundRect">
            <a:avLst/>
          </a:prstGeom>
          <a:noFill/>
          <a:ln w="444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Project proposal &amp; Project pre-study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8" name="สี่เหลี่ยมผืนผ้ามุมมน 27"/>
          <p:cNvSpPr/>
          <p:nvPr/>
        </p:nvSpPr>
        <p:spPr>
          <a:xfrm>
            <a:off x="169863" y="3641725"/>
            <a:ext cx="4802187" cy="627063"/>
          </a:xfrm>
          <a:prstGeom prst="round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Science project experiment 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0" name="สี่เหลี่ยมผืนผ้ามุมมน 29"/>
          <p:cNvSpPr/>
          <p:nvPr/>
        </p:nvSpPr>
        <p:spPr>
          <a:xfrm>
            <a:off x="184150" y="2795588"/>
            <a:ext cx="4802188" cy="627062"/>
          </a:xfrm>
          <a:prstGeom prst="round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Data analysis &amp; report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1" name="สี่เหลี่ยมผืนผ้ามุมมน 30"/>
          <p:cNvSpPr/>
          <p:nvPr/>
        </p:nvSpPr>
        <p:spPr>
          <a:xfrm>
            <a:off x="1751013" y="1749425"/>
            <a:ext cx="3205162" cy="625475"/>
          </a:xfrm>
          <a:prstGeom prst="round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Published/Conference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40" name="ตัวเชื่อมต่อโค้ง 39"/>
          <p:cNvCxnSpPr>
            <a:endCxn id="31" idx="1"/>
          </p:cNvCxnSpPr>
          <p:nvPr/>
        </p:nvCxnSpPr>
        <p:spPr>
          <a:xfrm rot="5400000" flipH="1" flipV="1">
            <a:off x="1035050" y="2079626"/>
            <a:ext cx="733425" cy="698500"/>
          </a:xfrm>
          <a:prstGeom prst="curvedConnector2">
            <a:avLst/>
          </a:prstGeom>
          <a:ln w="25400">
            <a:solidFill>
              <a:schemeClr val="accent6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สี่เหลี่ยมผืนผ้ามุมมน 41"/>
          <p:cNvSpPr/>
          <p:nvPr/>
        </p:nvSpPr>
        <p:spPr>
          <a:xfrm>
            <a:off x="1833563" y="1693863"/>
            <a:ext cx="3201987" cy="625475"/>
          </a:xfrm>
          <a:prstGeom prst="round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2" name="รูปภาพ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297" y="4149513"/>
            <a:ext cx="1697951" cy="12750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3" name="ลูกศรเชื่อมต่อแบบตรง 32"/>
          <p:cNvCxnSpPr/>
          <p:nvPr/>
        </p:nvCxnSpPr>
        <p:spPr>
          <a:xfrm flipV="1">
            <a:off x="7686501" y="4467930"/>
            <a:ext cx="0" cy="319088"/>
          </a:xfrm>
          <a:prstGeom prst="straightConnector1">
            <a:avLst/>
          </a:prstGeom>
          <a:ln w="25400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ลูกศรเชื่อมต่อแบบตรง 33"/>
          <p:cNvCxnSpPr/>
          <p:nvPr/>
        </p:nvCxnSpPr>
        <p:spPr>
          <a:xfrm flipV="1">
            <a:off x="9943867" y="4459208"/>
            <a:ext cx="0" cy="320279"/>
          </a:xfrm>
          <a:prstGeom prst="straightConnector1">
            <a:avLst/>
          </a:prstGeom>
          <a:ln w="25400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สี่เหลี่ยมผืนผ้ามุมมน 34"/>
          <p:cNvSpPr/>
          <p:nvPr/>
        </p:nvSpPr>
        <p:spPr>
          <a:xfrm>
            <a:off x="5152371" y="2203581"/>
            <a:ext cx="1858566" cy="763190"/>
          </a:xfrm>
          <a:prstGeom prst="roundRect">
            <a:avLst/>
          </a:prstGeom>
          <a:noFill/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000" b="1" kern="0" spc="-30" dirty="0">
                <a:solidFill>
                  <a:prstClr val="black"/>
                </a:solidFill>
                <a:latin typeface="+mj-lt"/>
                <a:cs typeface="TH SarabunPSK" pitchFamily="34" charset="-34"/>
              </a:rPr>
              <a:t>Degradation </a:t>
            </a:r>
            <a:r>
              <a:rPr lang="en-US" sz="2000" b="1" kern="0" spc="-30" dirty="0" smtClean="0">
                <a:solidFill>
                  <a:prstClr val="black"/>
                </a:solidFill>
                <a:latin typeface="+mj-lt"/>
                <a:cs typeface="TH SarabunPSK" pitchFamily="34" charset="-34"/>
              </a:rPr>
              <a:t>of Rice </a:t>
            </a:r>
            <a:r>
              <a:rPr lang="en-US" sz="2000" b="1" kern="0" spc="-30" dirty="0">
                <a:solidFill>
                  <a:prstClr val="black"/>
                </a:solidFill>
                <a:latin typeface="+mj-lt"/>
                <a:cs typeface="TH SarabunPSK" pitchFamily="34" charset="-34"/>
              </a:rPr>
              <a:t>stubble  </a:t>
            </a:r>
          </a:p>
        </p:txBody>
      </p:sp>
      <p:sp>
        <p:nvSpPr>
          <p:cNvPr id="36" name="สี่เหลี่ยมผืนผ้ามุมมน 35"/>
          <p:cNvSpPr/>
          <p:nvPr/>
        </p:nvSpPr>
        <p:spPr>
          <a:xfrm>
            <a:off x="10271650" y="4430580"/>
            <a:ext cx="1925300" cy="697814"/>
          </a:xfrm>
          <a:prstGeom prst="roundRect">
            <a:avLst/>
          </a:prstGeom>
          <a:noFill/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000" b="1" kern="0" dirty="0">
                <a:solidFill>
                  <a:sysClr val="windowText" lastClr="000000"/>
                </a:solidFill>
                <a:latin typeface="+mj-lt"/>
                <a:cs typeface="TH SarabunPSK" pitchFamily="34" charset="-34"/>
              </a:rPr>
              <a:t>Nutrient content in soil</a:t>
            </a:r>
          </a:p>
        </p:txBody>
      </p:sp>
      <p:cxnSp>
        <p:nvCxnSpPr>
          <p:cNvPr id="37" name="ตัวเชื่อมต่อโค้ง 36"/>
          <p:cNvCxnSpPr>
            <a:endCxn id="35" idx="2"/>
          </p:cNvCxnSpPr>
          <p:nvPr/>
        </p:nvCxnSpPr>
        <p:spPr>
          <a:xfrm rot="16200000" flipV="1">
            <a:off x="5735317" y="3313108"/>
            <a:ext cx="1317159" cy="624485"/>
          </a:xfrm>
          <a:prstGeom prst="curvedConnector3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ตัวเชื่อมต่อโค้ง 37"/>
          <p:cNvCxnSpPr/>
          <p:nvPr/>
        </p:nvCxnSpPr>
        <p:spPr>
          <a:xfrm rot="10800000">
            <a:off x="8422975" y="2372967"/>
            <a:ext cx="597744" cy="282493"/>
          </a:xfrm>
          <a:prstGeom prst="curvedConnector3">
            <a:avLst>
              <a:gd name="adj1" fmla="val 50000"/>
            </a:avLst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ลูกศรเชื่อมต่อแบบตรง 38"/>
          <p:cNvCxnSpPr/>
          <p:nvPr/>
        </p:nvCxnSpPr>
        <p:spPr>
          <a:xfrm>
            <a:off x="7585412" y="4796155"/>
            <a:ext cx="2681288" cy="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ลูกศรเชื่อมต่อแบบตรง 52"/>
          <p:cNvCxnSpPr/>
          <p:nvPr/>
        </p:nvCxnSpPr>
        <p:spPr>
          <a:xfrm flipV="1">
            <a:off x="7354442" y="1971175"/>
            <a:ext cx="0" cy="18097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สี่เหลี่ยมผืนผ้ามุมมน 53"/>
          <p:cNvSpPr/>
          <p:nvPr/>
        </p:nvSpPr>
        <p:spPr>
          <a:xfrm>
            <a:off x="7329762" y="3908586"/>
            <a:ext cx="971550" cy="408385"/>
          </a:xfrm>
          <a:prstGeom prst="roundRect">
            <a:avLst/>
          </a:prstGeom>
          <a:noFill/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000" b="1" kern="0" dirty="0" smtClean="0">
                <a:solidFill>
                  <a:sysClr val="windowText" lastClr="000000"/>
                </a:solidFill>
                <a:latin typeface="+mj-lt"/>
                <a:cs typeface="TH SarabunPSK" pitchFamily="34" charset="-34"/>
              </a:rPr>
              <a:t>time</a:t>
            </a:r>
            <a:endParaRPr lang="en-US" sz="2000" b="1" kern="0" dirty="0">
              <a:solidFill>
                <a:sysClr val="windowText" lastClr="000000"/>
              </a:solidFill>
              <a:latin typeface="+mj-lt"/>
              <a:cs typeface="TH SarabunPSK" pitchFamily="34" charset="-34"/>
            </a:endParaRPr>
          </a:p>
        </p:txBody>
      </p:sp>
      <p:cxnSp>
        <p:nvCxnSpPr>
          <p:cNvPr id="55" name="ตัวเชื่อมต่อโค้ง 54"/>
          <p:cNvCxnSpPr>
            <a:stCxn id="35" idx="3"/>
          </p:cNvCxnSpPr>
          <p:nvPr/>
        </p:nvCxnSpPr>
        <p:spPr>
          <a:xfrm flipV="1">
            <a:off x="7010937" y="2211290"/>
            <a:ext cx="508605" cy="373886"/>
          </a:xfrm>
          <a:prstGeom prst="curvedConnector3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สี่เหลี่ยมผืนผ้ามุมมน 55"/>
          <p:cNvSpPr/>
          <p:nvPr/>
        </p:nvSpPr>
        <p:spPr>
          <a:xfrm>
            <a:off x="10445109" y="2308532"/>
            <a:ext cx="1698507" cy="726995"/>
          </a:xfrm>
          <a:prstGeom prst="roundRect">
            <a:avLst/>
          </a:prstGeom>
          <a:noFill/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+mj-lt"/>
                <a:cs typeface="TH SarabunPSK" pitchFamily="34" charset="-34"/>
              </a:rPr>
              <a:t>Organic matter in the soil</a:t>
            </a:r>
          </a:p>
        </p:txBody>
      </p:sp>
      <p:sp>
        <p:nvSpPr>
          <p:cNvPr id="57" name="สี่เหลี่ยมผืนผ้ามุมมน 56"/>
          <p:cNvSpPr/>
          <p:nvPr/>
        </p:nvSpPr>
        <p:spPr>
          <a:xfrm>
            <a:off x="7525428" y="1781401"/>
            <a:ext cx="1804401" cy="595558"/>
          </a:xfrm>
          <a:prstGeom prst="roundRect">
            <a:avLst/>
          </a:prstGeom>
          <a:noFill/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+mj-lt"/>
                <a:cs typeface="TH SarabunPSK" pitchFamily="34" charset="-34"/>
              </a:rPr>
              <a:t>Microorganisms</a:t>
            </a:r>
          </a:p>
        </p:txBody>
      </p:sp>
      <p:sp>
        <p:nvSpPr>
          <p:cNvPr id="58" name="สี่เหลี่ยมผืนผ้ามุมมน 57"/>
          <p:cNvSpPr/>
          <p:nvPr/>
        </p:nvSpPr>
        <p:spPr>
          <a:xfrm>
            <a:off x="9622499" y="1545414"/>
            <a:ext cx="2197208" cy="408385"/>
          </a:xfrm>
          <a:prstGeom prst="roundRect">
            <a:avLst/>
          </a:prstGeom>
          <a:noFill/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000" b="1" kern="0" dirty="0">
                <a:solidFill>
                  <a:sysClr val="windowText" lastClr="000000"/>
                </a:solidFill>
                <a:latin typeface="+mj-lt"/>
                <a:cs typeface="TH SarabunPSK" pitchFamily="34" charset="-34"/>
              </a:rPr>
              <a:t>Nutrient structure</a:t>
            </a:r>
          </a:p>
        </p:txBody>
      </p:sp>
      <p:cxnSp>
        <p:nvCxnSpPr>
          <p:cNvPr id="59" name="ตัวเชื่อมต่อโค้ง 58"/>
          <p:cNvCxnSpPr>
            <a:endCxn id="58" idx="2"/>
          </p:cNvCxnSpPr>
          <p:nvPr/>
        </p:nvCxnSpPr>
        <p:spPr>
          <a:xfrm flipV="1">
            <a:off x="9335786" y="1953799"/>
            <a:ext cx="1385317" cy="173482"/>
          </a:xfrm>
          <a:prstGeom prst="curvedConnector2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ตัวเชื่อมต่อโค้ง 59"/>
          <p:cNvCxnSpPr>
            <a:endCxn id="82" idx="2"/>
          </p:cNvCxnSpPr>
          <p:nvPr/>
        </p:nvCxnSpPr>
        <p:spPr>
          <a:xfrm rot="5400000" flipH="1" flipV="1">
            <a:off x="8727193" y="3205467"/>
            <a:ext cx="375985" cy="94596"/>
          </a:xfrm>
          <a:prstGeom prst="curvedConnector3">
            <a:avLst>
              <a:gd name="adj1" fmla="val 50000"/>
            </a:avLst>
          </a:prstGeom>
          <a:ln w="25400">
            <a:solidFill>
              <a:schemeClr val="accent6">
                <a:lumMod val="7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ตัวเชื่อมต่อโค้ง 60"/>
          <p:cNvCxnSpPr>
            <a:stCxn id="58" idx="3"/>
          </p:cNvCxnSpPr>
          <p:nvPr/>
        </p:nvCxnSpPr>
        <p:spPr>
          <a:xfrm flipH="1">
            <a:off x="11410726" y="1749607"/>
            <a:ext cx="408981" cy="554192"/>
          </a:xfrm>
          <a:prstGeom prst="curvedConnector4">
            <a:avLst>
              <a:gd name="adj1" fmla="val -55895"/>
              <a:gd name="adj2" fmla="val 68422"/>
            </a:avLst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สี่เหลี่ยมผืนผ้ามุมมน 61"/>
          <p:cNvSpPr/>
          <p:nvPr/>
        </p:nvSpPr>
        <p:spPr>
          <a:xfrm>
            <a:off x="7577814" y="3379333"/>
            <a:ext cx="2139654" cy="408385"/>
          </a:xfrm>
          <a:prstGeom prst="roundRect">
            <a:avLst/>
          </a:prstGeom>
          <a:noFill/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000" b="1" kern="0" dirty="0" smtClean="0">
                <a:solidFill>
                  <a:sysClr val="windowText" lastClr="000000"/>
                </a:solidFill>
                <a:latin typeface="+mj-lt"/>
                <a:cs typeface="TH SarabunPSK" pitchFamily="34" charset="-34"/>
              </a:rPr>
              <a:t>Soil’s structure</a:t>
            </a:r>
            <a:endParaRPr lang="en-US" sz="2000" b="1" kern="0" dirty="0">
              <a:solidFill>
                <a:sysClr val="windowText" lastClr="000000"/>
              </a:solidFill>
              <a:latin typeface="+mj-lt"/>
              <a:cs typeface="TH SarabunPSK" pitchFamily="34" charset="-34"/>
            </a:endParaRPr>
          </a:p>
        </p:txBody>
      </p:sp>
      <p:cxnSp>
        <p:nvCxnSpPr>
          <p:cNvPr id="63" name="ตัวเชื่อมต่อโค้ง 62"/>
          <p:cNvCxnSpPr>
            <a:endCxn id="62" idx="1"/>
          </p:cNvCxnSpPr>
          <p:nvPr/>
        </p:nvCxnSpPr>
        <p:spPr>
          <a:xfrm>
            <a:off x="6850099" y="2962683"/>
            <a:ext cx="727715" cy="620843"/>
          </a:xfrm>
          <a:prstGeom prst="curvedConnector3">
            <a:avLst>
              <a:gd name="adj1" fmla="val 50000"/>
            </a:avLst>
          </a:prstGeom>
          <a:ln w="25400">
            <a:solidFill>
              <a:schemeClr val="accent6">
                <a:lumMod val="7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ตัวเชื่อมต่อโค้ง 63"/>
          <p:cNvCxnSpPr>
            <a:endCxn id="54" idx="1"/>
          </p:cNvCxnSpPr>
          <p:nvPr/>
        </p:nvCxnSpPr>
        <p:spPr>
          <a:xfrm rot="16200000" flipH="1">
            <a:off x="6454895" y="3237909"/>
            <a:ext cx="1126114" cy="623622"/>
          </a:xfrm>
          <a:prstGeom prst="curvedConnector2">
            <a:avLst/>
          </a:prstGeom>
          <a:ln w="25400">
            <a:solidFill>
              <a:schemeClr val="accent6">
                <a:lumMod val="7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ตัวเชื่อมต่อโค้ง 64"/>
          <p:cNvCxnSpPr/>
          <p:nvPr/>
        </p:nvCxnSpPr>
        <p:spPr>
          <a:xfrm rot="5400000">
            <a:off x="10504996" y="3524849"/>
            <a:ext cx="1412721" cy="398740"/>
          </a:xfrm>
          <a:prstGeom prst="curvedConnector3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ลูกศรเชื่อมต่อแบบตรง 65"/>
          <p:cNvCxnSpPr/>
          <p:nvPr/>
        </p:nvCxnSpPr>
        <p:spPr>
          <a:xfrm flipV="1">
            <a:off x="8153735" y="2404201"/>
            <a:ext cx="0" cy="18097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ลูกศรเชื่อมต่อแบบตรง 66"/>
          <p:cNvCxnSpPr/>
          <p:nvPr/>
        </p:nvCxnSpPr>
        <p:spPr>
          <a:xfrm flipV="1">
            <a:off x="9445609" y="2193925"/>
            <a:ext cx="0" cy="18097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ลูกศรเชื่อมต่อแบบตรง 67"/>
          <p:cNvCxnSpPr/>
          <p:nvPr/>
        </p:nvCxnSpPr>
        <p:spPr>
          <a:xfrm flipV="1">
            <a:off x="7095914" y="2355064"/>
            <a:ext cx="0" cy="18097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ลูกศรเชื่อมต่อแบบตรง 68"/>
          <p:cNvCxnSpPr/>
          <p:nvPr/>
        </p:nvCxnSpPr>
        <p:spPr>
          <a:xfrm>
            <a:off x="7519542" y="3273104"/>
            <a:ext cx="0" cy="236935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ลูกศรเชื่อมต่อแบบตรง 69"/>
          <p:cNvCxnSpPr/>
          <p:nvPr/>
        </p:nvCxnSpPr>
        <p:spPr>
          <a:xfrm flipV="1">
            <a:off x="7092857" y="2781707"/>
            <a:ext cx="0" cy="18097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ลูกศรเชื่อมต่อแบบตรง 70"/>
          <p:cNvCxnSpPr/>
          <p:nvPr/>
        </p:nvCxnSpPr>
        <p:spPr>
          <a:xfrm flipV="1">
            <a:off x="6600173" y="4022290"/>
            <a:ext cx="0" cy="18097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ลูกศรเชื่อมต่อแบบตรง 71"/>
          <p:cNvCxnSpPr/>
          <p:nvPr/>
        </p:nvCxnSpPr>
        <p:spPr>
          <a:xfrm flipV="1">
            <a:off x="10445109" y="2079180"/>
            <a:ext cx="0" cy="18097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ลูกศรเชื่อมต่อแบบตรง 72"/>
          <p:cNvCxnSpPr/>
          <p:nvPr/>
        </p:nvCxnSpPr>
        <p:spPr>
          <a:xfrm flipV="1">
            <a:off x="11216536" y="1778239"/>
            <a:ext cx="0" cy="18097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ลูกศรเชื่อมต่อแบบตรง 73"/>
          <p:cNvCxnSpPr/>
          <p:nvPr/>
        </p:nvCxnSpPr>
        <p:spPr>
          <a:xfrm flipV="1">
            <a:off x="11721431" y="2152150"/>
            <a:ext cx="0" cy="18097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ลูกศรเชื่อมต่อแบบตรง 74"/>
          <p:cNvCxnSpPr/>
          <p:nvPr/>
        </p:nvCxnSpPr>
        <p:spPr>
          <a:xfrm flipV="1">
            <a:off x="10876909" y="4203265"/>
            <a:ext cx="0" cy="18097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ลูกศรเชื่อมต่อแบบตรง 75"/>
          <p:cNvCxnSpPr/>
          <p:nvPr/>
        </p:nvCxnSpPr>
        <p:spPr>
          <a:xfrm flipV="1">
            <a:off x="11320650" y="3108617"/>
            <a:ext cx="0" cy="18097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ลูกศรเชื่อมต่อแบบตรง 76"/>
          <p:cNvCxnSpPr/>
          <p:nvPr/>
        </p:nvCxnSpPr>
        <p:spPr>
          <a:xfrm flipV="1">
            <a:off x="9037599" y="3199104"/>
            <a:ext cx="0" cy="18097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ลูกศรเชื่อมต่อแบบตรง 77"/>
          <p:cNvCxnSpPr/>
          <p:nvPr/>
        </p:nvCxnSpPr>
        <p:spPr>
          <a:xfrm flipV="1">
            <a:off x="9037599" y="2474485"/>
            <a:ext cx="0" cy="18097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ตัวเชื่อมต่อโค้ง 78"/>
          <p:cNvCxnSpPr>
            <a:stCxn id="54" idx="3"/>
          </p:cNvCxnSpPr>
          <p:nvPr/>
        </p:nvCxnSpPr>
        <p:spPr>
          <a:xfrm>
            <a:off x="8301313" y="4112779"/>
            <a:ext cx="1965387" cy="552893"/>
          </a:xfrm>
          <a:prstGeom prst="curvedConnector3">
            <a:avLst/>
          </a:prstGeom>
          <a:ln w="25400">
            <a:solidFill>
              <a:schemeClr val="accent6">
                <a:lumMod val="7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ลูกศรเชื่อมต่อแบบตรง 79"/>
          <p:cNvCxnSpPr/>
          <p:nvPr/>
        </p:nvCxnSpPr>
        <p:spPr>
          <a:xfrm flipV="1">
            <a:off x="5967186" y="3003165"/>
            <a:ext cx="0" cy="18097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1"/>
          <p:cNvSpPr txBox="1"/>
          <p:nvPr/>
        </p:nvSpPr>
        <p:spPr>
          <a:xfrm>
            <a:off x="5809581" y="5457959"/>
            <a:ext cx="50673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002060"/>
                </a:solidFill>
                <a:cs typeface="TH SarabunIT๙" pitchFamily="34" charset="-34"/>
              </a:rPr>
              <a:t>Technique </a:t>
            </a:r>
            <a:r>
              <a:rPr lang="en-US" sz="2800" b="1" dirty="0">
                <a:solidFill>
                  <a:srgbClr val="002060"/>
                </a:solidFill>
                <a:cs typeface="TH SarabunIT๙" pitchFamily="34" charset="-34"/>
              </a:rPr>
              <a:t>= </a:t>
            </a:r>
            <a:r>
              <a:rPr lang="en-US" sz="2800" b="1" dirty="0" smtClean="0">
                <a:solidFill>
                  <a:srgbClr val="002060"/>
                </a:solidFill>
                <a:cs typeface="TH SarabunIT๙" pitchFamily="34" charset="-34"/>
              </a:rPr>
              <a:t>Coaching &amp; Q&amp;A </a:t>
            </a:r>
            <a:endParaRPr lang="en-US" sz="2800" b="1" dirty="0">
              <a:solidFill>
                <a:srgbClr val="002060"/>
              </a:solidFill>
              <a:cs typeface="TH SarabunIT๙" pitchFamily="34" charset="-34"/>
            </a:endParaRPr>
          </a:p>
        </p:txBody>
      </p:sp>
      <p:sp>
        <p:nvSpPr>
          <p:cNvPr id="82" name="สี่เหลี่ยมผืนผ้ามุมมน 81"/>
          <p:cNvSpPr/>
          <p:nvPr/>
        </p:nvSpPr>
        <p:spPr>
          <a:xfrm>
            <a:off x="7582990" y="2656388"/>
            <a:ext cx="2758986" cy="408384"/>
          </a:xfrm>
          <a:prstGeom prst="roundRect">
            <a:avLst/>
          </a:prstGeom>
          <a:noFill/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000" b="1" kern="0" dirty="0">
                <a:solidFill>
                  <a:sysClr val="windowText" lastClr="000000"/>
                </a:solidFill>
                <a:latin typeface="+mj-lt"/>
                <a:cs typeface="TH SarabunPSK" pitchFamily="34" charset="-34"/>
              </a:rPr>
              <a:t>Oxygen content in soil</a:t>
            </a:r>
            <a:endParaRPr lang="en-US" sz="2000" b="1" kern="0" baseline="-25000" dirty="0">
              <a:solidFill>
                <a:sysClr val="windowText" lastClr="000000"/>
              </a:solidFill>
              <a:latin typeface="+mj-lt"/>
              <a:cs typeface="TH SarabunPSK" pitchFamily="34" charset="-34"/>
            </a:endParaRPr>
          </a:p>
        </p:txBody>
      </p:sp>
      <p:cxnSp>
        <p:nvCxnSpPr>
          <p:cNvPr id="83" name="ลูกศรเชื่อมต่อแบบตรง 82"/>
          <p:cNvCxnSpPr/>
          <p:nvPr/>
        </p:nvCxnSpPr>
        <p:spPr>
          <a:xfrm>
            <a:off x="8422975" y="3841198"/>
            <a:ext cx="0" cy="236935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รูปภาพ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372" y="1639158"/>
            <a:ext cx="3702829" cy="2777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823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54" grpId="0" animBg="1"/>
      <p:bldP spid="56" grpId="0" animBg="1"/>
      <p:bldP spid="57" grpId="0" animBg="1"/>
      <p:bldP spid="58" grpId="0" animBg="1"/>
      <p:bldP spid="62" grpId="0" animBg="1"/>
      <p:bldP spid="81" grpId="0"/>
      <p:bldP spid="8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วงรี 4"/>
          <p:cNvSpPr/>
          <p:nvPr/>
        </p:nvSpPr>
        <p:spPr>
          <a:xfrm>
            <a:off x="304800" y="635001"/>
            <a:ext cx="1371600" cy="1171575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596901"/>
            <a:ext cx="12192000" cy="7905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2148" y="811288"/>
            <a:ext cx="12189851" cy="5031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148" y="870259"/>
            <a:ext cx="12189851" cy="39010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pic>
        <p:nvPicPr>
          <p:cNvPr id="19" name="รูปภาพ 18"/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23635" t="17662" r="34695" b="11424"/>
          <a:stretch/>
        </p:blipFill>
        <p:spPr>
          <a:xfrm>
            <a:off x="292100" y="576948"/>
            <a:ext cx="1422570" cy="11800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32000"/>
              </a:schemeClr>
            </a:outerShdw>
          </a:effectLst>
        </p:spPr>
      </p:pic>
      <p:cxnSp>
        <p:nvCxnSpPr>
          <p:cNvPr id="9" name="ตัวเชื่อมต่อตรง 8"/>
          <p:cNvCxnSpPr/>
          <p:nvPr/>
        </p:nvCxnSpPr>
        <p:spPr>
          <a:xfrm>
            <a:off x="454298" y="941388"/>
            <a:ext cx="1066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ตัวเชื่อมต่อตรง 9"/>
          <p:cNvCxnSpPr/>
          <p:nvPr/>
        </p:nvCxnSpPr>
        <p:spPr>
          <a:xfrm>
            <a:off x="454298" y="1408113"/>
            <a:ext cx="1066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กล่องข้อความ 17"/>
          <p:cNvSpPr txBox="1"/>
          <p:nvPr/>
        </p:nvSpPr>
        <p:spPr>
          <a:xfrm>
            <a:off x="468725" y="634910"/>
            <a:ext cx="1141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FF3300"/>
                </a:solidFill>
              </a:rPr>
              <a:t>PCSHS. NST.</a:t>
            </a:r>
            <a:endParaRPr lang="th-TH" b="1" dirty="0">
              <a:solidFill>
                <a:srgbClr val="FF3300"/>
              </a:solidFill>
            </a:endParaRPr>
          </a:p>
        </p:txBody>
      </p:sp>
      <p:sp>
        <p:nvSpPr>
          <p:cNvPr id="22" name="กล่องข้อความ 21"/>
          <p:cNvSpPr txBox="1"/>
          <p:nvPr/>
        </p:nvSpPr>
        <p:spPr>
          <a:xfrm>
            <a:off x="271644" y="798588"/>
            <a:ext cx="14303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4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G</a:t>
            </a:r>
            <a:r>
              <a:rPr lang="en-US" sz="44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L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O</a:t>
            </a:r>
            <a:r>
              <a:rPr lang="en-US" sz="4400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B</a:t>
            </a:r>
            <a:r>
              <a:rPr lang="en-US" sz="4400" dirty="0">
                <a:solidFill>
                  <a:srgbClr val="92D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</a:t>
            </a:r>
            <a:endParaRPr lang="th-TH" sz="4400" dirty="0">
              <a:solidFill>
                <a:srgbClr val="92D05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5" name="กล่องข้อความ 24"/>
          <p:cNvSpPr txBox="1"/>
          <p:nvPr/>
        </p:nvSpPr>
        <p:spPr>
          <a:xfrm>
            <a:off x="535957" y="1335864"/>
            <a:ext cx="1074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</a:rPr>
              <a:t>STEM-PLC</a:t>
            </a:r>
            <a:endParaRPr lang="th-TH" sz="1100" b="1" dirty="0">
              <a:solidFill>
                <a:srgbClr val="002060"/>
              </a:solidFill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825500" y="865486"/>
            <a:ext cx="11366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th-TH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PCSHS NST Science Project &amp; GLOBE Project </a:t>
            </a:r>
          </a:p>
        </p:txBody>
      </p:sp>
      <p:sp>
        <p:nvSpPr>
          <p:cNvPr id="23" name="สี่เหลี่ยมผืนผ้ามุมมน 22"/>
          <p:cNvSpPr/>
          <p:nvPr/>
        </p:nvSpPr>
        <p:spPr>
          <a:xfrm>
            <a:off x="187325" y="5283200"/>
            <a:ext cx="4802188" cy="788988"/>
          </a:xfrm>
          <a:prstGeom prst="round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Topic seminar and Project planning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6" name="สี่เหลี่ยมผืนผ้ามุมมน 25"/>
          <p:cNvSpPr/>
          <p:nvPr/>
        </p:nvSpPr>
        <p:spPr>
          <a:xfrm>
            <a:off x="169863" y="4487863"/>
            <a:ext cx="5195887" cy="627062"/>
          </a:xfrm>
          <a:prstGeom prst="round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Project proposal &amp; Project pre-study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8" name="สี่เหลี่ยมผืนผ้ามุมมน 27"/>
          <p:cNvSpPr/>
          <p:nvPr/>
        </p:nvSpPr>
        <p:spPr>
          <a:xfrm>
            <a:off x="169863" y="3641725"/>
            <a:ext cx="4802187" cy="627063"/>
          </a:xfrm>
          <a:prstGeom prst="roundRect">
            <a:avLst/>
          </a:prstGeom>
          <a:noFill/>
          <a:ln w="444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Science project experiment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0" name="สี่เหลี่ยมผืนผ้ามุมมน 29"/>
          <p:cNvSpPr/>
          <p:nvPr/>
        </p:nvSpPr>
        <p:spPr>
          <a:xfrm>
            <a:off x="184150" y="2795588"/>
            <a:ext cx="4802188" cy="627062"/>
          </a:xfrm>
          <a:prstGeom prst="round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Data analysis &amp; report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1" name="สี่เหลี่ยมผืนผ้ามุมมน 30"/>
          <p:cNvSpPr/>
          <p:nvPr/>
        </p:nvSpPr>
        <p:spPr>
          <a:xfrm>
            <a:off x="1751013" y="1749425"/>
            <a:ext cx="3205162" cy="625475"/>
          </a:xfrm>
          <a:prstGeom prst="round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Published/Conference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40" name="ตัวเชื่อมต่อโค้ง 39"/>
          <p:cNvCxnSpPr>
            <a:endCxn id="31" idx="1"/>
          </p:cNvCxnSpPr>
          <p:nvPr/>
        </p:nvCxnSpPr>
        <p:spPr>
          <a:xfrm rot="5400000" flipH="1" flipV="1">
            <a:off x="1035050" y="2079626"/>
            <a:ext cx="733425" cy="698500"/>
          </a:xfrm>
          <a:prstGeom prst="curvedConnector2">
            <a:avLst/>
          </a:prstGeom>
          <a:ln w="25400">
            <a:solidFill>
              <a:schemeClr val="accent6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สี่เหลี่ยมผืนผ้ามุมมน 41"/>
          <p:cNvSpPr/>
          <p:nvPr/>
        </p:nvSpPr>
        <p:spPr>
          <a:xfrm>
            <a:off x="1833563" y="1693863"/>
            <a:ext cx="3201987" cy="625475"/>
          </a:xfrm>
          <a:prstGeom prst="round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58" name="ตัวเชื่อมต่อโค้ง 57"/>
          <p:cNvCxnSpPr>
            <a:stCxn id="28" idx="3"/>
            <a:endCxn id="38" idx="1"/>
          </p:cNvCxnSpPr>
          <p:nvPr/>
        </p:nvCxnSpPr>
        <p:spPr>
          <a:xfrm>
            <a:off x="4972050" y="3955257"/>
            <a:ext cx="3276360" cy="578905"/>
          </a:xfrm>
          <a:prstGeom prst="curvedConnector3">
            <a:avLst>
              <a:gd name="adj1" fmla="val 50000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 9"/>
          <p:cNvSpPr>
            <a:spLocks/>
          </p:cNvSpPr>
          <p:nvPr/>
        </p:nvSpPr>
        <p:spPr bwMode="auto">
          <a:xfrm>
            <a:off x="7622973" y="2155734"/>
            <a:ext cx="1578311" cy="1494349"/>
          </a:xfrm>
          <a:custGeom>
            <a:avLst/>
            <a:gdLst>
              <a:gd name="T0" fmla="*/ 1239 w 1369"/>
              <a:gd name="T1" fmla="*/ 672 h 1354"/>
              <a:gd name="T2" fmla="*/ 1369 w 1369"/>
              <a:gd name="T3" fmla="*/ 609 h 1354"/>
              <a:gd name="T4" fmla="*/ 1298 w 1369"/>
              <a:gd name="T5" fmla="*/ 384 h 1354"/>
              <a:gd name="T6" fmla="*/ 1160 w 1369"/>
              <a:gd name="T7" fmla="*/ 406 h 1354"/>
              <a:gd name="T8" fmla="*/ 1073 w 1369"/>
              <a:gd name="T9" fmla="*/ 281 h 1354"/>
              <a:gd name="T10" fmla="*/ 1121 w 1369"/>
              <a:gd name="T11" fmla="*/ 156 h 1354"/>
              <a:gd name="T12" fmla="*/ 913 w 1369"/>
              <a:gd name="T13" fmla="*/ 40 h 1354"/>
              <a:gd name="T14" fmla="*/ 825 w 1369"/>
              <a:gd name="T15" fmla="*/ 153 h 1354"/>
              <a:gd name="T16" fmla="*/ 680 w 1369"/>
              <a:gd name="T17" fmla="*/ 132 h 1354"/>
              <a:gd name="T18" fmla="*/ 614 w 1369"/>
              <a:gd name="T19" fmla="*/ 0 h 1354"/>
              <a:gd name="T20" fmla="*/ 387 w 1369"/>
              <a:gd name="T21" fmla="*/ 66 h 1354"/>
              <a:gd name="T22" fmla="*/ 413 w 1369"/>
              <a:gd name="T23" fmla="*/ 203 h 1354"/>
              <a:gd name="T24" fmla="*/ 352 w 1369"/>
              <a:gd name="T25" fmla="*/ 250 h 1354"/>
              <a:gd name="T26" fmla="*/ 285 w 1369"/>
              <a:gd name="T27" fmla="*/ 293 h 1354"/>
              <a:gd name="T28" fmla="*/ 217 w 1369"/>
              <a:gd name="T29" fmla="*/ 270 h 1354"/>
              <a:gd name="T30" fmla="*/ 153 w 1369"/>
              <a:gd name="T31" fmla="*/ 244 h 1354"/>
              <a:gd name="T32" fmla="*/ 36 w 1369"/>
              <a:gd name="T33" fmla="*/ 448 h 1354"/>
              <a:gd name="T34" fmla="*/ 158 w 1369"/>
              <a:gd name="T35" fmla="*/ 534 h 1354"/>
              <a:gd name="T36" fmla="*/ 137 w 1369"/>
              <a:gd name="T37" fmla="*/ 679 h 1354"/>
              <a:gd name="T38" fmla="*/ 0 w 1369"/>
              <a:gd name="T39" fmla="*/ 746 h 1354"/>
              <a:gd name="T40" fmla="*/ 69 w 1369"/>
              <a:gd name="T41" fmla="*/ 968 h 1354"/>
              <a:gd name="T42" fmla="*/ 210 w 1369"/>
              <a:gd name="T43" fmla="*/ 943 h 1354"/>
              <a:gd name="T44" fmla="*/ 258 w 1369"/>
              <a:gd name="T45" fmla="*/ 1004 h 1354"/>
              <a:gd name="T46" fmla="*/ 303 w 1369"/>
              <a:gd name="T47" fmla="*/ 1067 h 1354"/>
              <a:gd name="T48" fmla="*/ 277 w 1369"/>
              <a:gd name="T49" fmla="*/ 1134 h 1354"/>
              <a:gd name="T50" fmla="*/ 253 w 1369"/>
              <a:gd name="T51" fmla="*/ 1203 h 1354"/>
              <a:gd name="T52" fmla="*/ 459 w 1369"/>
              <a:gd name="T53" fmla="*/ 1316 h 1354"/>
              <a:gd name="T54" fmla="*/ 551 w 1369"/>
              <a:gd name="T55" fmla="*/ 1198 h 1354"/>
              <a:gd name="T56" fmla="*/ 698 w 1369"/>
              <a:gd name="T57" fmla="*/ 1220 h 1354"/>
              <a:gd name="T58" fmla="*/ 761 w 1369"/>
              <a:gd name="T59" fmla="*/ 1354 h 1354"/>
              <a:gd name="T60" fmla="*/ 986 w 1369"/>
              <a:gd name="T61" fmla="*/ 1284 h 1354"/>
              <a:gd name="T62" fmla="*/ 961 w 1369"/>
              <a:gd name="T63" fmla="*/ 1143 h 1354"/>
              <a:gd name="T64" fmla="*/ 1025 w 1369"/>
              <a:gd name="T65" fmla="*/ 1098 h 1354"/>
              <a:gd name="T66" fmla="*/ 1093 w 1369"/>
              <a:gd name="T67" fmla="*/ 1058 h 1354"/>
              <a:gd name="T68" fmla="*/ 1221 w 1369"/>
              <a:gd name="T69" fmla="*/ 1106 h 1354"/>
              <a:gd name="T70" fmla="*/ 1334 w 1369"/>
              <a:gd name="T71" fmla="*/ 901 h 1354"/>
              <a:gd name="T72" fmla="*/ 1218 w 1369"/>
              <a:gd name="T73" fmla="*/ 817 h 1354"/>
              <a:gd name="T74" fmla="*/ 1239 w 1369"/>
              <a:gd name="T75" fmla="*/ 672 h 1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369" h="1354">
                <a:moveTo>
                  <a:pt x="1239" y="672"/>
                </a:moveTo>
                <a:cubicBezTo>
                  <a:pt x="1280" y="647"/>
                  <a:pt x="1329" y="636"/>
                  <a:pt x="1369" y="609"/>
                </a:cubicBezTo>
                <a:cubicBezTo>
                  <a:pt x="1355" y="528"/>
                  <a:pt x="1341" y="447"/>
                  <a:pt x="1298" y="384"/>
                </a:cubicBezTo>
                <a:cubicBezTo>
                  <a:pt x="1252" y="392"/>
                  <a:pt x="1205" y="398"/>
                  <a:pt x="1160" y="406"/>
                </a:cubicBezTo>
                <a:cubicBezTo>
                  <a:pt x="1133" y="364"/>
                  <a:pt x="1098" y="325"/>
                  <a:pt x="1073" y="281"/>
                </a:cubicBezTo>
                <a:cubicBezTo>
                  <a:pt x="1088" y="237"/>
                  <a:pt x="1105" y="198"/>
                  <a:pt x="1121" y="156"/>
                </a:cubicBezTo>
                <a:cubicBezTo>
                  <a:pt x="1065" y="109"/>
                  <a:pt x="996" y="70"/>
                  <a:pt x="913" y="40"/>
                </a:cubicBezTo>
                <a:cubicBezTo>
                  <a:pt x="881" y="74"/>
                  <a:pt x="858" y="121"/>
                  <a:pt x="825" y="153"/>
                </a:cubicBezTo>
                <a:cubicBezTo>
                  <a:pt x="777" y="148"/>
                  <a:pt x="727" y="136"/>
                  <a:pt x="680" y="132"/>
                </a:cubicBezTo>
                <a:cubicBezTo>
                  <a:pt x="654" y="91"/>
                  <a:pt x="641" y="41"/>
                  <a:pt x="614" y="0"/>
                </a:cubicBezTo>
                <a:cubicBezTo>
                  <a:pt x="533" y="14"/>
                  <a:pt x="451" y="27"/>
                  <a:pt x="387" y="66"/>
                </a:cubicBezTo>
                <a:cubicBezTo>
                  <a:pt x="394" y="112"/>
                  <a:pt x="405" y="156"/>
                  <a:pt x="413" y="203"/>
                </a:cubicBezTo>
                <a:cubicBezTo>
                  <a:pt x="397" y="220"/>
                  <a:pt x="375" y="233"/>
                  <a:pt x="352" y="250"/>
                </a:cubicBezTo>
                <a:cubicBezTo>
                  <a:pt x="336" y="261"/>
                  <a:pt x="305" y="293"/>
                  <a:pt x="285" y="293"/>
                </a:cubicBezTo>
                <a:cubicBezTo>
                  <a:pt x="267" y="293"/>
                  <a:pt x="239" y="278"/>
                  <a:pt x="217" y="270"/>
                </a:cubicBezTo>
                <a:cubicBezTo>
                  <a:pt x="196" y="262"/>
                  <a:pt x="175" y="252"/>
                  <a:pt x="153" y="244"/>
                </a:cubicBezTo>
                <a:cubicBezTo>
                  <a:pt x="105" y="300"/>
                  <a:pt x="65" y="365"/>
                  <a:pt x="36" y="448"/>
                </a:cubicBezTo>
                <a:cubicBezTo>
                  <a:pt x="78" y="477"/>
                  <a:pt x="122" y="503"/>
                  <a:pt x="158" y="534"/>
                </a:cubicBezTo>
                <a:cubicBezTo>
                  <a:pt x="152" y="582"/>
                  <a:pt x="141" y="633"/>
                  <a:pt x="137" y="679"/>
                </a:cubicBezTo>
                <a:cubicBezTo>
                  <a:pt x="91" y="702"/>
                  <a:pt x="42" y="719"/>
                  <a:pt x="0" y="746"/>
                </a:cubicBezTo>
                <a:cubicBezTo>
                  <a:pt x="14" y="825"/>
                  <a:pt x="28" y="905"/>
                  <a:pt x="69" y="968"/>
                </a:cubicBezTo>
                <a:cubicBezTo>
                  <a:pt x="117" y="960"/>
                  <a:pt x="162" y="950"/>
                  <a:pt x="210" y="943"/>
                </a:cubicBezTo>
                <a:cubicBezTo>
                  <a:pt x="229" y="959"/>
                  <a:pt x="241" y="981"/>
                  <a:pt x="258" y="1004"/>
                </a:cubicBezTo>
                <a:cubicBezTo>
                  <a:pt x="269" y="1019"/>
                  <a:pt x="303" y="1047"/>
                  <a:pt x="303" y="1067"/>
                </a:cubicBezTo>
                <a:cubicBezTo>
                  <a:pt x="304" y="1087"/>
                  <a:pt x="285" y="1111"/>
                  <a:pt x="277" y="1134"/>
                </a:cubicBezTo>
                <a:cubicBezTo>
                  <a:pt x="269" y="1157"/>
                  <a:pt x="263" y="1180"/>
                  <a:pt x="253" y="1203"/>
                </a:cubicBezTo>
                <a:cubicBezTo>
                  <a:pt x="310" y="1249"/>
                  <a:pt x="376" y="1288"/>
                  <a:pt x="459" y="1316"/>
                </a:cubicBezTo>
                <a:cubicBezTo>
                  <a:pt x="492" y="1280"/>
                  <a:pt x="516" y="1231"/>
                  <a:pt x="551" y="1198"/>
                </a:cubicBezTo>
                <a:cubicBezTo>
                  <a:pt x="599" y="1204"/>
                  <a:pt x="651" y="1215"/>
                  <a:pt x="698" y="1220"/>
                </a:cubicBezTo>
                <a:cubicBezTo>
                  <a:pt x="719" y="1265"/>
                  <a:pt x="735" y="1313"/>
                  <a:pt x="761" y="1354"/>
                </a:cubicBezTo>
                <a:cubicBezTo>
                  <a:pt x="843" y="1340"/>
                  <a:pt x="922" y="1325"/>
                  <a:pt x="986" y="1284"/>
                </a:cubicBezTo>
                <a:cubicBezTo>
                  <a:pt x="978" y="1237"/>
                  <a:pt x="970" y="1190"/>
                  <a:pt x="961" y="1143"/>
                </a:cubicBezTo>
                <a:cubicBezTo>
                  <a:pt x="981" y="1131"/>
                  <a:pt x="1002" y="1115"/>
                  <a:pt x="1025" y="1098"/>
                </a:cubicBezTo>
                <a:cubicBezTo>
                  <a:pt x="1042" y="1087"/>
                  <a:pt x="1071" y="1057"/>
                  <a:pt x="1093" y="1058"/>
                </a:cubicBezTo>
                <a:cubicBezTo>
                  <a:pt x="1133" y="1061"/>
                  <a:pt x="1171" y="1098"/>
                  <a:pt x="1221" y="1106"/>
                </a:cubicBezTo>
                <a:cubicBezTo>
                  <a:pt x="1266" y="1050"/>
                  <a:pt x="1306" y="984"/>
                  <a:pt x="1334" y="901"/>
                </a:cubicBezTo>
                <a:cubicBezTo>
                  <a:pt x="1297" y="872"/>
                  <a:pt x="1255" y="846"/>
                  <a:pt x="1218" y="817"/>
                </a:cubicBezTo>
                <a:cubicBezTo>
                  <a:pt x="1224" y="769"/>
                  <a:pt x="1234" y="719"/>
                  <a:pt x="1239" y="672"/>
                </a:cubicBezTo>
                <a:close/>
              </a:path>
            </a:pathLst>
          </a:custGeom>
          <a:gradFill flip="none" rotWithShape="1">
            <a:gsLst>
              <a:gs pos="46000">
                <a:srgbClr val="BEBEBE"/>
              </a:gs>
              <a:gs pos="2917">
                <a:srgbClr val="BABABA">
                  <a:alpha val="0"/>
                </a:srgbClr>
              </a:gs>
              <a:gs pos="43000">
                <a:srgbClr val="BABABA">
                  <a:alpha val="0"/>
                </a:srgb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2225" cap="flat">
            <a:solidFill>
              <a:schemeClr val="bg1"/>
            </a:solidFill>
            <a:prstDash val="solid"/>
            <a:miter lim="800000"/>
            <a:headEnd/>
            <a:tailEnd/>
          </a:ln>
          <a:effectLst>
            <a:outerShdw blurRad="25400" dir="7920000" sx="101000" sy="101000" algn="ctr" rotWithShape="0">
              <a:srgbClr val="000000">
                <a:alpha val="26000"/>
              </a:srgbClr>
            </a:outerShdw>
          </a:effectLst>
        </p:spPr>
        <p:txBody>
          <a:bodyPr vert="horz" wrap="square" lIns="111042" tIns="55521" rIns="111042" bIns="55521" numCol="1" anchor="t" anchorCtr="0" compatLnSpc="1">
            <a:prstTxWarp prst="textNoShape">
              <a:avLst/>
            </a:prstTxWarp>
          </a:bodyPr>
          <a:lstStyle/>
          <a:p>
            <a:endParaRPr lang="en-US" baseline="-25000" dirty="0"/>
          </a:p>
        </p:txBody>
      </p:sp>
      <p:cxnSp>
        <p:nvCxnSpPr>
          <p:cNvPr id="32" name="Elbow Connector 298"/>
          <p:cNvCxnSpPr/>
          <p:nvPr/>
        </p:nvCxnSpPr>
        <p:spPr>
          <a:xfrm rot="5400000" flipH="1" flipV="1">
            <a:off x="9255130" y="3570578"/>
            <a:ext cx="710172" cy="427231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reeform 5"/>
          <p:cNvSpPr>
            <a:spLocks noEditPoints="1"/>
          </p:cNvSpPr>
          <p:nvPr/>
        </p:nvSpPr>
        <p:spPr bwMode="auto">
          <a:xfrm flipH="1">
            <a:off x="6499343" y="2341346"/>
            <a:ext cx="2481776" cy="1084230"/>
          </a:xfrm>
          <a:custGeom>
            <a:avLst/>
            <a:gdLst>
              <a:gd name="T0" fmla="*/ 994 w 1083"/>
              <a:gd name="T1" fmla="*/ 88 h 497"/>
              <a:gd name="T2" fmla="*/ 674 w 1083"/>
              <a:gd name="T3" fmla="*/ 88 h 497"/>
              <a:gd name="T4" fmla="*/ 630 w 1083"/>
              <a:gd name="T5" fmla="*/ 150 h 497"/>
              <a:gd name="T6" fmla="*/ 541 w 1083"/>
              <a:gd name="T7" fmla="*/ 173 h 497"/>
              <a:gd name="T8" fmla="*/ 451 w 1083"/>
              <a:gd name="T9" fmla="*/ 145 h 497"/>
              <a:gd name="T10" fmla="*/ 412 w 1083"/>
              <a:gd name="T11" fmla="*/ 91 h 497"/>
              <a:gd name="T12" fmla="*/ 410 w 1083"/>
              <a:gd name="T13" fmla="*/ 88 h 497"/>
              <a:gd name="T14" fmla="*/ 89 w 1083"/>
              <a:gd name="T15" fmla="*/ 88 h 497"/>
              <a:gd name="T16" fmla="*/ 89 w 1083"/>
              <a:gd name="T17" fmla="*/ 409 h 497"/>
              <a:gd name="T18" fmla="*/ 410 w 1083"/>
              <a:gd name="T19" fmla="*/ 409 h 497"/>
              <a:gd name="T20" fmla="*/ 453 w 1083"/>
              <a:gd name="T21" fmla="*/ 346 h 497"/>
              <a:gd name="T22" fmla="*/ 541 w 1083"/>
              <a:gd name="T23" fmla="*/ 324 h 497"/>
              <a:gd name="T24" fmla="*/ 632 w 1083"/>
              <a:gd name="T25" fmla="*/ 351 h 497"/>
              <a:gd name="T26" fmla="*/ 671 w 1083"/>
              <a:gd name="T27" fmla="*/ 406 h 497"/>
              <a:gd name="T28" fmla="*/ 674 w 1083"/>
              <a:gd name="T29" fmla="*/ 408 h 497"/>
              <a:gd name="T30" fmla="*/ 994 w 1083"/>
              <a:gd name="T31" fmla="*/ 408 h 497"/>
              <a:gd name="T32" fmla="*/ 994 w 1083"/>
              <a:gd name="T33" fmla="*/ 88 h 497"/>
              <a:gd name="T34" fmla="*/ 247 w 1083"/>
              <a:gd name="T35" fmla="*/ 449 h 497"/>
              <a:gd name="T36" fmla="*/ 47 w 1083"/>
              <a:gd name="T37" fmla="*/ 249 h 497"/>
              <a:gd name="T38" fmla="*/ 247 w 1083"/>
              <a:gd name="T39" fmla="*/ 49 h 497"/>
              <a:gd name="T40" fmla="*/ 447 w 1083"/>
              <a:gd name="T41" fmla="*/ 249 h 497"/>
              <a:gd name="T42" fmla="*/ 247 w 1083"/>
              <a:gd name="T43" fmla="*/ 449 h 497"/>
              <a:gd name="T44" fmla="*/ 836 w 1083"/>
              <a:gd name="T45" fmla="*/ 447 h 497"/>
              <a:gd name="T46" fmla="*/ 636 w 1083"/>
              <a:gd name="T47" fmla="*/ 247 h 497"/>
              <a:gd name="T48" fmla="*/ 836 w 1083"/>
              <a:gd name="T49" fmla="*/ 48 h 497"/>
              <a:gd name="T50" fmla="*/ 1036 w 1083"/>
              <a:gd name="T51" fmla="*/ 247 h 497"/>
              <a:gd name="T52" fmla="*/ 836 w 1083"/>
              <a:gd name="T53" fmla="*/ 447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083" h="497">
                <a:moveTo>
                  <a:pt x="994" y="88"/>
                </a:moveTo>
                <a:cubicBezTo>
                  <a:pt x="906" y="0"/>
                  <a:pt x="763" y="0"/>
                  <a:pt x="674" y="88"/>
                </a:cubicBezTo>
                <a:cubicBezTo>
                  <a:pt x="655" y="107"/>
                  <a:pt x="641" y="128"/>
                  <a:pt x="630" y="150"/>
                </a:cubicBezTo>
                <a:cubicBezTo>
                  <a:pt x="599" y="171"/>
                  <a:pt x="541" y="173"/>
                  <a:pt x="541" y="173"/>
                </a:cubicBezTo>
                <a:cubicBezTo>
                  <a:pt x="495" y="172"/>
                  <a:pt x="459" y="150"/>
                  <a:pt x="451" y="145"/>
                </a:cubicBezTo>
                <a:cubicBezTo>
                  <a:pt x="441" y="126"/>
                  <a:pt x="428" y="107"/>
                  <a:pt x="412" y="91"/>
                </a:cubicBezTo>
                <a:cubicBezTo>
                  <a:pt x="411" y="90"/>
                  <a:pt x="410" y="89"/>
                  <a:pt x="410" y="88"/>
                </a:cubicBezTo>
                <a:cubicBezTo>
                  <a:pt x="321" y="0"/>
                  <a:pt x="177" y="0"/>
                  <a:pt x="89" y="88"/>
                </a:cubicBezTo>
                <a:cubicBezTo>
                  <a:pt x="0" y="177"/>
                  <a:pt x="0" y="320"/>
                  <a:pt x="89" y="409"/>
                </a:cubicBezTo>
                <a:cubicBezTo>
                  <a:pt x="177" y="497"/>
                  <a:pt x="321" y="497"/>
                  <a:pt x="410" y="409"/>
                </a:cubicBezTo>
                <a:cubicBezTo>
                  <a:pt x="428" y="390"/>
                  <a:pt x="443" y="369"/>
                  <a:pt x="453" y="346"/>
                </a:cubicBezTo>
                <a:cubicBezTo>
                  <a:pt x="483" y="327"/>
                  <a:pt x="541" y="324"/>
                  <a:pt x="541" y="324"/>
                </a:cubicBezTo>
                <a:cubicBezTo>
                  <a:pt x="588" y="325"/>
                  <a:pt x="625" y="346"/>
                  <a:pt x="632" y="351"/>
                </a:cubicBezTo>
                <a:cubicBezTo>
                  <a:pt x="642" y="371"/>
                  <a:pt x="655" y="389"/>
                  <a:pt x="671" y="406"/>
                </a:cubicBezTo>
                <a:cubicBezTo>
                  <a:pt x="672" y="407"/>
                  <a:pt x="673" y="408"/>
                  <a:pt x="674" y="408"/>
                </a:cubicBezTo>
                <a:cubicBezTo>
                  <a:pt x="763" y="497"/>
                  <a:pt x="906" y="497"/>
                  <a:pt x="994" y="408"/>
                </a:cubicBezTo>
                <a:cubicBezTo>
                  <a:pt x="1083" y="320"/>
                  <a:pt x="1083" y="177"/>
                  <a:pt x="994" y="88"/>
                </a:cubicBezTo>
                <a:close/>
                <a:moveTo>
                  <a:pt x="247" y="449"/>
                </a:moveTo>
                <a:cubicBezTo>
                  <a:pt x="137" y="449"/>
                  <a:pt x="47" y="359"/>
                  <a:pt x="47" y="249"/>
                </a:cubicBezTo>
                <a:cubicBezTo>
                  <a:pt x="47" y="139"/>
                  <a:pt x="137" y="49"/>
                  <a:pt x="247" y="49"/>
                </a:cubicBezTo>
                <a:cubicBezTo>
                  <a:pt x="357" y="49"/>
                  <a:pt x="447" y="139"/>
                  <a:pt x="447" y="249"/>
                </a:cubicBezTo>
                <a:cubicBezTo>
                  <a:pt x="447" y="359"/>
                  <a:pt x="357" y="449"/>
                  <a:pt x="247" y="449"/>
                </a:cubicBezTo>
                <a:close/>
                <a:moveTo>
                  <a:pt x="836" y="447"/>
                </a:moveTo>
                <a:cubicBezTo>
                  <a:pt x="726" y="447"/>
                  <a:pt x="636" y="358"/>
                  <a:pt x="636" y="247"/>
                </a:cubicBezTo>
                <a:cubicBezTo>
                  <a:pt x="636" y="137"/>
                  <a:pt x="726" y="48"/>
                  <a:pt x="836" y="48"/>
                </a:cubicBezTo>
                <a:cubicBezTo>
                  <a:pt x="947" y="48"/>
                  <a:pt x="1036" y="137"/>
                  <a:pt x="1036" y="247"/>
                </a:cubicBezTo>
                <a:cubicBezTo>
                  <a:pt x="1036" y="358"/>
                  <a:pt x="947" y="447"/>
                  <a:pt x="836" y="44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22225" cap="flat">
            <a:noFill/>
            <a:prstDash val="solid"/>
            <a:miter lim="800000"/>
            <a:headEnd/>
            <a:tailEnd/>
          </a:ln>
          <a:effectLst>
            <a:outerShdw blurRad="38100" dist="25400" dir="7740000" algn="tr" rotWithShape="0">
              <a:prstClr val="black">
                <a:alpha val="40000"/>
              </a:prstClr>
            </a:outerShdw>
          </a:effectLst>
        </p:spPr>
        <p:txBody>
          <a:bodyPr vert="horz" wrap="square" lIns="111042" tIns="55521" rIns="111042" bIns="5552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28"/>
          <p:cNvSpPr>
            <a:spLocks noEditPoints="1"/>
          </p:cNvSpPr>
          <p:nvPr/>
        </p:nvSpPr>
        <p:spPr bwMode="auto">
          <a:xfrm flipH="1">
            <a:off x="7945571" y="2181134"/>
            <a:ext cx="2582754" cy="1399158"/>
          </a:xfrm>
          <a:custGeom>
            <a:avLst/>
            <a:gdLst>
              <a:gd name="T0" fmla="*/ 1748 w 1871"/>
              <a:gd name="T1" fmla="*/ 287 h 1020"/>
              <a:gd name="T2" fmla="*/ 1302 w 1871"/>
              <a:gd name="T3" fmla="*/ 287 h 1020"/>
              <a:gd name="T4" fmla="*/ 1286 w 1871"/>
              <a:gd name="T5" fmla="*/ 304 h 1020"/>
              <a:gd name="T6" fmla="*/ 924 w 1871"/>
              <a:gd name="T7" fmla="*/ 299 h 1020"/>
              <a:gd name="T8" fmla="*/ 924 w 1871"/>
              <a:gd name="T9" fmla="*/ 299 h 1020"/>
              <a:gd name="T10" fmla="*/ 844 w 1871"/>
              <a:gd name="T11" fmla="*/ 187 h 1020"/>
              <a:gd name="T12" fmla="*/ 839 w 1871"/>
              <a:gd name="T13" fmla="*/ 182 h 1020"/>
              <a:gd name="T14" fmla="*/ 182 w 1871"/>
              <a:gd name="T15" fmla="*/ 182 h 1020"/>
              <a:gd name="T16" fmla="*/ 182 w 1871"/>
              <a:gd name="T17" fmla="*/ 839 h 1020"/>
              <a:gd name="T18" fmla="*/ 839 w 1871"/>
              <a:gd name="T19" fmla="*/ 839 h 1020"/>
              <a:gd name="T20" fmla="*/ 929 w 1871"/>
              <a:gd name="T21" fmla="*/ 711 h 1020"/>
              <a:gd name="T22" fmla="*/ 1286 w 1871"/>
              <a:gd name="T23" fmla="*/ 716 h 1020"/>
              <a:gd name="T24" fmla="*/ 1302 w 1871"/>
              <a:gd name="T25" fmla="*/ 733 h 1020"/>
              <a:gd name="T26" fmla="*/ 1748 w 1871"/>
              <a:gd name="T27" fmla="*/ 733 h 1020"/>
              <a:gd name="T28" fmla="*/ 1748 w 1871"/>
              <a:gd name="T29" fmla="*/ 287 h 1020"/>
              <a:gd name="T30" fmla="*/ 506 w 1871"/>
              <a:gd name="T31" fmla="*/ 922 h 1020"/>
              <a:gd name="T32" fmla="*/ 96 w 1871"/>
              <a:gd name="T33" fmla="*/ 512 h 1020"/>
              <a:gd name="T34" fmla="*/ 506 w 1871"/>
              <a:gd name="T35" fmla="*/ 102 h 1020"/>
              <a:gd name="T36" fmla="*/ 916 w 1871"/>
              <a:gd name="T37" fmla="*/ 512 h 1020"/>
              <a:gd name="T38" fmla="*/ 506 w 1871"/>
              <a:gd name="T39" fmla="*/ 922 h 1020"/>
              <a:gd name="T40" fmla="*/ 1524 w 1871"/>
              <a:gd name="T41" fmla="*/ 778 h 1020"/>
              <a:gd name="T42" fmla="*/ 1260 w 1871"/>
              <a:gd name="T43" fmla="*/ 514 h 1020"/>
              <a:gd name="T44" fmla="*/ 1524 w 1871"/>
              <a:gd name="T45" fmla="*/ 250 h 1020"/>
              <a:gd name="T46" fmla="*/ 1788 w 1871"/>
              <a:gd name="T47" fmla="*/ 514 h 1020"/>
              <a:gd name="T48" fmla="*/ 1524 w 1871"/>
              <a:gd name="T49" fmla="*/ 778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71" h="1020">
                <a:moveTo>
                  <a:pt x="1748" y="287"/>
                </a:moveTo>
                <a:cubicBezTo>
                  <a:pt x="1625" y="164"/>
                  <a:pt x="1425" y="164"/>
                  <a:pt x="1302" y="287"/>
                </a:cubicBezTo>
                <a:cubicBezTo>
                  <a:pt x="1296" y="293"/>
                  <a:pt x="1291" y="298"/>
                  <a:pt x="1286" y="304"/>
                </a:cubicBezTo>
                <a:cubicBezTo>
                  <a:pt x="1122" y="415"/>
                  <a:pt x="949" y="315"/>
                  <a:pt x="924" y="299"/>
                </a:cubicBezTo>
                <a:cubicBezTo>
                  <a:pt x="924" y="299"/>
                  <a:pt x="924" y="299"/>
                  <a:pt x="924" y="299"/>
                </a:cubicBezTo>
                <a:cubicBezTo>
                  <a:pt x="904" y="259"/>
                  <a:pt x="877" y="221"/>
                  <a:pt x="844" y="187"/>
                </a:cubicBezTo>
                <a:cubicBezTo>
                  <a:pt x="842" y="185"/>
                  <a:pt x="840" y="183"/>
                  <a:pt x="839" y="182"/>
                </a:cubicBezTo>
                <a:cubicBezTo>
                  <a:pt x="657" y="0"/>
                  <a:pt x="363" y="0"/>
                  <a:pt x="182" y="182"/>
                </a:cubicBezTo>
                <a:cubicBezTo>
                  <a:pt x="0" y="363"/>
                  <a:pt x="0" y="657"/>
                  <a:pt x="182" y="839"/>
                </a:cubicBezTo>
                <a:cubicBezTo>
                  <a:pt x="363" y="1020"/>
                  <a:pt x="657" y="1020"/>
                  <a:pt x="839" y="839"/>
                </a:cubicBezTo>
                <a:cubicBezTo>
                  <a:pt x="877" y="800"/>
                  <a:pt x="907" y="757"/>
                  <a:pt x="929" y="711"/>
                </a:cubicBezTo>
                <a:cubicBezTo>
                  <a:pt x="1087" y="607"/>
                  <a:pt x="1252" y="696"/>
                  <a:pt x="1286" y="716"/>
                </a:cubicBezTo>
                <a:cubicBezTo>
                  <a:pt x="1291" y="722"/>
                  <a:pt x="1296" y="727"/>
                  <a:pt x="1302" y="733"/>
                </a:cubicBezTo>
                <a:cubicBezTo>
                  <a:pt x="1425" y="856"/>
                  <a:pt x="1625" y="856"/>
                  <a:pt x="1748" y="733"/>
                </a:cubicBezTo>
                <a:cubicBezTo>
                  <a:pt x="1871" y="610"/>
                  <a:pt x="1871" y="410"/>
                  <a:pt x="1748" y="287"/>
                </a:cubicBezTo>
                <a:close/>
                <a:moveTo>
                  <a:pt x="506" y="922"/>
                </a:moveTo>
                <a:cubicBezTo>
                  <a:pt x="280" y="922"/>
                  <a:pt x="96" y="738"/>
                  <a:pt x="96" y="512"/>
                </a:cubicBezTo>
                <a:cubicBezTo>
                  <a:pt x="96" y="286"/>
                  <a:pt x="280" y="102"/>
                  <a:pt x="506" y="102"/>
                </a:cubicBezTo>
                <a:cubicBezTo>
                  <a:pt x="732" y="102"/>
                  <a:pt x="916" y="286"/>
                  <a:pt x="916" y="512"/>
                </a:cubicBezTo>
                <a:cubicBezTo>
                  <a:pt x="916" y="738"/>
                  <a:pt x="732" y="922"/>
                  <a:pt x="506" y="922"/>
                </a:cubicBezTo>
                <a:close/>
                <a:moveTo>
                  <a:pt x="1524" y="778"/>
                </a:moveTo>
                <a:cubicBezTo>
                  <a:pt x="1378" y="778"/>
                  <a:pt x="1260" y="660"/>
                  <a:pt x="1260" y="514"/>
                </a:cubicBezTo>
                <a:cubicBezTo>
                  <a:pt x="1260" y="368"/>
                  <a:pt x="1378" y="250"/>
                  <a:pt x="1524" y="250"/>
                </a:cubicBezTo>
                <a:cubicBezTo>
                  <a:pt x="1670" y="250"/>
                  <a:pt x="1788" y="368"/>
                  <a:pt x="1788" y="514"/>
                </a:cubicBezTo>
                <a:cubicBezTo>
                  <a:pt x="1788" y="660"/>
                  <a:pt x="1670" y="778"/>
                  <a:pt x="1524" y="778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 w="22225" cap="flat">
            <a:noFill/>
            <a:prstDash val="solid"/>
            <a:miter lim="800000"/>
            <a:headEnd/>
            <a:tailEnd/>
          </a:ln>
          <a:effectLst>
            <a:outerShdw blurRad="38100" dist="25400" dir="7740000" algn="tr" rotWithShape="0">
              <a:prstClr val="black">
                <a:alpha val="40000"/>
              </a:prstClr>
            </a:outerShdw>
          </a:effectLst>
        </p:spPr>
        <p:txBody>
          <a:bodyPr vert="horz" wrap="square" lIns="111042" tIns="55521" rIns="111042" bIns="5552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5" name="Group 304"/>
          <p:cNvGrpSpPr/>
          <p:nvPr/>
        </p:nvGrpSpPr>
        <p:grpSpPr>
          <a:xfrm>
            <a:off x="6336105" y="2308175"/>
            <a:ext cx="1203337" cy="1145503"/>
            <a:chOff x="3107678" y="1323928"/>
            <a:chExt cx="1696466" cy="1699229"/>
          </a:xfrm>
        </p:grpSpPr>
        <p:sp>
          <p:nvSpPr>
            <p:cNvPr id="36" name="Oval 305"/>
            <p:cNvSpPr/>
            <p:nvPr/>
          </p:nvSpPr>
          <p:spPr>
            <a:xfrm>
              <a:off x="3107678" y="1323928"/>
              <a:ext cx="1696466" cy="1699229"/>
            </a:xfrm>
            <a:prstGeom prst="ellipse">
              <a:avLst/>
            </a:prstGeom>
            <a:gradFill flip="none" rotWithShape="1">
              <a:gsLst>
                <a:gs pos="15000">
                  <a:schemeClr val="bg1"/>
                </a:gs>
                <a:gs pos="84000">
                  <a:schemeClr val="bg1">
                    <a:lumMod val="86000"/>
                  </a:schemeClr>
                </a:gs>
              </a:gsLst>
              <a:lin ang="0" scaled="0"/>
              <a:tileRect/>
            </a:gradFill>
            <a:ln>
              <a:solidFill>
                <a:schemeClr val="accent3">
                  <a:lumMod val="75000"/>
                </a:schemeClr>
              </a:solidFill>
            </a:ln>
            <a:effectLst>
              <a:outerShdw blurRad="254000" dist="139700" dir="7560000" rotWithShape="0">
                <a:prstClr val="black">
                  <a:alpha val="65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19050" prstMaterial="matte">
              <a:bevelT w="0" h="0"/>
              <a:extrusionClr>
                <a:schemeClr val="bg1">
                  <a:lumMod val="95000"/>
                </a:schemeClr>
              </a:extrusionClr>
              <a:contourClr>
                <a:schemeClr val="bg1">
                  <a:lumMod val="9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06"/>
            <p:cNvSpPr txBox="1">
              <a:spLocks/>
            </p:cNvSpPr>
            <p:nvPr/>
          </p:nvSpPr>
          <p:spPr>
            <a:xfrm>
              <a:off x="3265189" y="1562583"/>
              <a:ext cx="1484002" cy="1200329"/>
            </a:xfrm>
            <a:prstGeom prst="rect">
              <a:avLst/>
            </a:prstGeom>
            <a:noFill/>
            <a:effectLst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sz="2000" b="1" spc="61" dirty="0">
                  <a:ln w="13500">
                    <a:solidFill>
                      <a:schemeClr val="accent1">
                        <a:shade val="2500"/>
                        <a:alpha val="2000"/>
                      </a:schemeClr>
                    </a:solidFill>
                    <a:prstDash val="solid"/>
                  </a:ln>
                  <a:solidFill>
                    <a:srgbClr val="002060"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</a:rPr>
                <a:t>GLOBE Process</a:t>
              </a:r>
            </a:p>
          </p:txBody>
        </p:sp>
      </p:grpSp>
      <p:sp>
        <p:nvSpPr>
          <p:cNvPr id="38" name="Rounded Rectangle 314"/>
          <p:cNvSpPr/>
          <p:nvPr/>
        </p:nvSpPr>
        <p:spPr>
          <a:xfrm>
            <a:off x="8248410" y="4140017"/>
            <a:ext cx="2723611" cy="7882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042" tIns="55521" rIns="111042" bIns="55521" spcCol="0" rtlCol="0" anchor="ctr">
            <a:noAutofit/>
          </a:bodyPr>
          <a:lstStyle/>
          <a:p>
            <a:pPr algn="ctr"/>
            <a:r>
              <a:rPr lang="en-US" sz="2000" b="1" spc="61" dirty="0">
                <a:ln w="13500">
                  <a:solidFill>
                    <a:schemeClr val="accent1">
                      <a:shade val="2500"/>
                      <a:alpha val="2000"/>
                    </a:scheme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GLOBE </a:t>
            </a:r>
            <a:r>
              <a:rPr lang="en-US" sz="2000" b="1" spc="61" dirty="0" smtClean="0">
                <a:ln w="13500">
                  <a:solidFill>
                    <a:schemeClr val="accent1">
                      <a:shade val="2500"/>
                      <a:alpha val="2000"/>
                    </a:scheme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Experimental</a:t>
            </a:r>
            <a:endParaRPr lang="en-US" sz="2000" b="1" spc="61" dirty="0">
              <a:ln w="13500">
                <a:solidFill>
                  <a:schemeClr val="accent1">
                    <a:shade val="2500"/>
                    <a:alpha val="2000"/>
                  </a:schemeClr>
                </a:solidFill>
                <a:prstDash val="solid"/>
              </a:ln>
              <a:solidFill>
                <a:srgbClr val="00206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39" name="Picture 2" descr="ผลการค้นหารูปภาพสำหรับ globe data entr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52"/>
          <a:stretch/>
        </p:blipFill>
        <p:spPr bwMode="auto">
          <a:xfrm>
            <a:off x="9234737" y="2311253"/>
            <a:ext cx="1178187" cy="113972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ounded Rectangle 314"/>
          <p:cNvSpPr/>
          <p:nvPr/>
        </p:nvSpPr>
        <p:spPr>
          <a:xfrm>
            <a:off x="5688517" y="5218474"/>
            <a:ext cx="5690683" cy="7882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042" tIns="55521" rIns="111042" bIns="55521" spcCol="0" rtlCol="0" anchor="ctr">
            <a:noAutofit/>
          </a:bodyPr>
          <a:lstStyle/>
          <a:p>
            <a:pPr algn="ctr"/>
            <a:r>
              <a:rPr lang="en-US" sz="2000" b="1" spc="61" dirty="0" smtClean="0">
                <a:ln w="13500">
                  <a:solidFill>
                    <a:schemeClr val="accent1">
                      <a:shade val="2500"/>
                      <a:alpha val="2000"/>
                    </a:scheme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Using GLOBE Protocol for Project Experimental</a:t>
            </a:r>
            <a:endParaRPr lang="en-US" sz="2000" b="1" spc="61" dirty="0">
              <a:ln w="13500">
                <a:solidFill>
                  <a:schemeClr val="accent1">
                    <a:shade val="2500"/>
                    <a:alpha val="2000"/>
                  </a:schemeClr>
                </a:solidFill>
                <a:prstDash val="solid"/>
              </a:ln>
              <a:solidFill>
                <a:srgbClr val="00206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741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2700000">
                                      <p:cBhvr>
                                        <p:cTn id="17" dur="8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3" grpId="0" animBg="1"/>
      <p:bldP spid="34" grpId="0" animBg="1"/>
      <p:bldP spid="38" grpId="0" animBg="1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วงรี 4"/>
          <p:cNvSpPr/>
          <p:nvPr/>
        </p:nvSpPr>
        <p:spPr>
          <a:xfrm>
            <a:off x="304800" y="635001"/>
            <a:ext cx="1371600" cy="1171575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596901"/>
            <a:ext cx="12192000" cy="7905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2148" y="811288"/>
            <a:ext cx="12189851" cy="5031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148" y="870259"/>
            <a:ext cx="12189851" cy="39010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pic>
        <p:nvPicPr>
          <p:cNvPr id="19" name="รูปภาพ 18"/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23635" t="17662" r="34695" b="11424"/>
          <a:stretch/>
        </p:blipFill>
        <p:spPr>
          <a:xfrm>
            <a:off x="292100" y="576948"/>
            <a:ext cx="1422570" cy="11800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32000"/>
              </a:schemeClr>
            </a:outerShdw>
          </a:effectLst>
        </p:spPr>
      </p:pic>
      <p:cxnSp>
        <p:nvCxnSpPr>
          <p:cNvPr id="9" name="ตัวเชื่อมต่อตรง 8"/>
          <p:cNvCxnSpPr/>
          <p:nvPr/>
        </p:nvCxnSpPr>
        <p:spPr>
          <a:xfrm>
            <a:off x="454298" y="941388"/>
            <a:ext cx="1066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ตัวเชื่อมต่อตรง 9"/>
          <p:cNvCxnSpPr/>
          <p:nvPr/>
        </p:nvCxnSpPr>
        <p:spPr>
          <a:xfrm>
            <a:off x="454298" y="1408113"/>
            <a:ext cx="1066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กล่องข้อความ 17"/>
          <p:cNvSpPr txBox="1"/>
          <p:nvPr/>
        </p:nvSpPr>
        <p:spPr>
          <a:xfrm>
            <a:off x="468725" y="634910"/>
            <a:ext cx="1141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FF3300"/>
                </a:solidFill>
              </a:rPr>
              <a:t>PCSHS. NST.</a:t>
            </a:r>
            <a:endParaRPr lang="th-TH" b="1" dirty="0">
              <a:solidFill>
                <a:srgbClr val="FF3300"/>
              </a:solidFill>
            </a:endParaRPr>
          </a:p>
        </p:txBody>
      </p:sp>
      <p:sp>
        <p:nvSpPr>
          <p:cNvPr id="22" name="กล่องข้อความ 21"/>
          <p:cNvSpPr txBox="1"/>
          <p:nvPr/>
        </p:nvSpPr>
        <p:spPr>
          <a:xfrm>
            <a:off x="271644" y="798588"/>
            <a:ext cx="14303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4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G</a:t>
            </a:r>
            <a:r>
              <a:rPr lang="en-US" sz="44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L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O</a:t>
            </a:r>
            <a:r>
              <a:rPr lang="en-US" sz="4400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B</a:t>
            </a:r>
            <a:r>
              <a:rPr lang="en-US" sz="4400" dirty="0">
                <a:solidFill>
                  <a:srgbClr val="92D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</a:t>
            </a:r>
            <a:endParaRPr lang="th-TH" sz="4400" dirty="0">
              <a:solidFill>
                <a:srgbClr val="92D05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5" name="กล่องข้อความ 24"/>
          <p:cNvSpPr txBox="1"/>
          <p:nvPr/>
        </p:nvSpPr>
        <p:spPr>
          <a:xfrm>
            <a:off x="535957" y="1335864"/>
            <a:ext cx="1074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</a:rPr>
              <a:t>STEM-PLC</a:t>
            </a:r>
            <a:endParaRPr lang="th-TH" sz="1100" b="1" dirty="0">
              <a:solidFill>
                <a:srgbClr val="002060"/>
              </a:solidFill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825500" y="865486"/>
            <a:ext cx="11366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th-TH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PCSHS NST Science Project &amp; GLOBE Project </a:t>
            </a:r>
          </a:p>
        </p:txBody>
      </p:sp>
      <p:sp>
        <p:nvSpPr>
          <p:cNvPr id="23" name="สี่เหลี่ยมผืนผ้ามุมมน 22"/>
          <p:cNvSpPr/>
          <p:nvPr/>
        </p:nvSpPr>
        <p:spPr>
          <a:xfrm>
            <a:off x="187325" y="5283200"/>
            <a:ext cx="4802188" cy="788988"/>
          </a:xfrm>
          <a:prstGeom prst="round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Topic seminar and Project planning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6" name="สี่เหลี่ยมผืนผ้ามุมมน 25"/>
          <p:cNvSpPr/>
          <p:nvPr/>
        </p:nvSpPr>
        <p:spPr>
          <a:xfrm>
            <a:off x="169863" y="4487863"/>
            <a:ext cx="5195887" cy="627062"/>
          </a:xfrm>
          <a:prstGeom prst="round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Project proposal &amp; Project pre-study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8" name="สี่เหลี่ยมผืนผ้ามุมมน 27"/>
          <p:cNvSpPr/>
          <p:nvPr/>
        </p:nvSpPr>
        <p:spPr>
          <a:xfrm>
            <a:off x="169863" y="3641725"/>
            <a:ext cx="4802187" cy="627063"/>
          </a:xfrm>
          <a:prstGeom prst="round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Science project experiment 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0" name="สี่เหลี่ยมผืนผ้ามุมมน 29"/>
          <p:cNvSpPr/>
          <p:nvPr/>
        </p:nvSpPr>
        <p:spPr>
          <a:xfrm>
            <a:off x="184150" y="2795588"/>
            <a:ext cx="4802188" cy="627062"/>
          </a:xfrm>
          <a:prstGeom prst="roundRect">
            <a:avLst/>
          </a:prstGeom>
          <a:noFill/>
          <a:ln w="444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Data analysis &amp; report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1" name="สี่เหลี่ยมผืนผ้ามุมมน 30"/>
          <p:cNvSpPr/>
          <p:nvPr/>
        </p:nvSpPr>
        <p:spPr>
          <a:xfrm>
            <a:off x="1751013" y="1749425"/>
            <a:ext cx="3205162" cy="625475"/>
          </a:xfrm>
          <a:prstGeom prst="roundRect">
            <a:avLst/>
          </a:prstGeom>
          <a:noFill/>
          <a:ln w="444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Published/Conference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40" name="ตัวเชื่อมต่อโค้ง 39"/>
          <p:cNvCxnSpPr>
            <a:endCxn id="31" idx="1"/>
          </p:cNvCxnSpPr>
          <p:nvPr/>
        </p:nvCxnSpPr>
        <p:spPr>
          <a:xfrm rot="5400000" flipH="1" flipV="1">
            <a:off x="1035050" y="2079626"/>
            <a:ext cx="733425" cy="698500"/>
          </a:xfrm>
          <a:prstGeom prst="curvedConnector2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สี่เหลี่ยมผืนผ้ามุมมน 41"/>
          <p:cNvSpPr/>
          <p:nvPr/>
        </p:nvSpPr>
        <p:spPr>
          <a:xfrm>
            <a:off x="1833563" y="1693863"/>
            <a:ext cx="3201987" cy="625475"/>
          </a:xfrm>
          <a:prstGeom prst="roundRect">
            <a:avLst/>
          </a:prstGeom>
          <a:noFill/>
          <a:ln w="444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1" name="Freeform 9"/>
          <p:cNvSpPr>
            <a:spLocks/>
          </p:cNvSpPr>
          <p:nvPr/>
        </p:nvSpPr>
        <p:spPr bwMode="auto">
          <a:xfrm rot="21033375">
            <a:off x="8332676" y="2321516"/>
            <a:ext cx="1093194" cy="981789"/>
          </a:xfrm>
          <a:custGeom>
            <a:avLst/>
            <a:gdLst>
              <a:gd name="T0" fmla="*/ 1239 w 1369"/>
              <a:gd name="T1" fmla="*/ 672 h 1354"/>
              <a:gd name="T2" fmla="*/ 1369 w 1369"/>
              <a:gd name="T3" fmla="*/ 609 h 1354"/>
              <a:gd name="T4" fmla="*/ 1298 w 1369"/>
              <a:gd name="T5" fmla="*/ 384 h 1354"/>
              <a:gd name="T6" fmla="*/ 1160 w 1369"/>
              <a:gd name="T7" fmla="*/ 406 h 1354"/>
              <a:gd name="T8" fmla="*/ 1073 w 1369"/>
              <a:gd name="T9" fmla="*/ 281 h 1354"/>
              <a:gd name="T10" fmla="*/ 1121 w 1369"/>
              <a:gd name="T11" fmla="*/ 156 h 1354"/>
              <a:gd name="T12" fmla="*/ 913 w 1369"/>
              <a:gd name="T13" fmla="*/ 40 h 1354"/>
              <a:gd name="T14" fmla="*/ 825 w 1369"/>
              <a:gd name="T15" fmla="*/ 153 h 1354"/>
              <a:gd name="T16" fmla="*/ 680 w 1369"/>
              <a:gd name="T17" fmla="*/ 132 h 1354"/>
              <a:gd name="T18" fmla="*/ 614 w 1369"/>
              <a:gd name="T19" fmla="*/ 0 h 1354"/>
              <a:gd name="T20" fmla="*/ 387 w 1369"/>
              <a:gd name="T21" fmla="*/ 66 h 1354"/>
              <a:gd name="T22" fmla="*/ 413 w 1369"/>
              <a:gd name="T23" fmla="*/ 203 h 1354"/>
              <a:gd name="T24" fmla="*/ 352 w 1369"/>
              <a:gd name="T25" fmla="*/ 250 h 1354"/>
              <a:gd name="T26" fmla="*/ 285 w 1369"/>
              <a:gd name="T27" fmla="*/ 293 h 1354"/>
              <a:gd name="T28" fmla="*/ 217 w 1369"/>
              <a:gd name="T29" fmla="*/ 270 h 1354"/>
              <a:gd name="T30" fmla="*/ 153 w 1369"/>
              <a:gd name="T31" fmla="*/ 244 h 1354"/>
              <a:gd name="T32" fmla="*/ 36 w 1369"/>
              <a:gd name="T33" fmla="*/ 448 h 1354"/>
              <a:gd name="T34" fmla="*/ 158 w 1369"/>
              <a:gd name="T35" fmla="*/ 534 h 1354"/>
              <a:gd name="T36" fmla="*/ 137 w 1369"/>
              <a:gd name="T37" fmla="*/ 679 h 1354"/>
              <a:gd name="T38" fmla="*/ 0 w 1369"/>
              <a:gd name="T39" fmla="*/ 746 h 1354"/>
              <a:gd name="T40" fmla="*/ 69 w 1369"/>
              <a:gd name="T41" fmla="*/ 968 h 1354"/>
              <a:gd name="T42" fmla="*/ 210 w 1369"/>
              <a:gd name="T43" fmla="*/ 943 h 1354"/>
              <a:gd name="T44" fmla="*/ 258 w 1369"/>
              <a:gd name="T45" fmla="*/ 1004 h 1354"/>
              <a:gd name="T46" fmla="*/ 303 w 1369"/>
              <a:gd name="T47" fmla="*/ 1067 h 1354"/>
              <a:gd name="T48" fmla="*/ 277 w 1369"/>
              <a:gd name="T49" fmla="*/ 1134 h 1354"/>
              <a:gd name="T50" fmla="*/ 253 w 1369"/>
              <a:gd name="T51" fmla="*/ 1203 h 1354"/>
              <a:gd name="T52" fmla="*/ 459 w 1369"/>
              <a:gd name="T53" fmla="*/ 1316 h 1354"/>
              <a:gd name="T54" fmla="*/ 551 w 1369"/>
              <a:gd name="T55" fmla="*/ 1198 h 1354"/>
              <a:gd name="T56" fmla="*/ 698 w 1369"/>
              <a:gd name="T57" fmla="*/ 1220 h 1354"/>
              <a:gd name="T58" fmla="*/ 761 w 1369"/>
              <a:gd name="T59" fmla="*/ 1354 h 1354"/>
              <a:gd name="T60" fmla="*/ 986 w 1369"/>
              <a:gd name="T61" fmla="*/ 1284 h 1354"/>
              <a:gd name="T62" fmla="*/ 961 w 1369"/>
              <a:gd name="T63" fmla="*/ 1143 h 1354"/>
              <a:gd name="T64" fmla="*/ 1025 w 1369"/>
              <a:gd name="T65" fmla="*/ 1098 h 1354"/>
              <a:gd name="T66" fmla="*/ 1093 w 1369"/>
              <a:gd name="T67" fmla="*/ 1058 h 1354"/>
              <a:gd name="T68" fmla="*/ 1221 w 1369"/>
              <a:gd name="T69" fmla="*/ 1106 h 1354"/>
              <a:gd name="T70" fmla="*/ 1334 w 1369"/>
              <a:gd name="T71" fmla="*/ 901 h 1354"/>
              <a:gd name="T72" fmla="*/ 1218 w 1369"/>
              <a:gd name="T73" fmla="*/ 817 h 1354"/>
              <a:gd name="T74" fmla="*/ 1239 w 1369"/>
              <a:gd name="T75" fmla="*/ 672 h 1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369" h="1354">
                <a:moveTo>
                  <a:pt x="1239" y="672"/>
                </a:moveTo>
                <a:cubicBezTo>
                  <a:pt x="1280" y="647"/>
                  <a:pt x="1329" y="636"/>
                  <a:pt x="1369" y="609"/>
                </a:cubicBezTo>
                <a:cubicBezTo>
                  <a:pt x="1355" y="528"/>
                  <a:pt x="1341" y="447"/>
                  <a:pt x="1298" y="384"/>
                </a:cubicBezTo>
                <a:cubicBezTo>
                  <a:pt x="1252" y="392"/>
                  <a:pt x="1205" y="398"/>
                  <a:pt x="1160" y="406"/>
                </a:cubicBezTo>
                <a:cubicBezTo>
                  <a:pt x="1133" y="364"/>
                  <a:pt x="1098" y="325"/>
                  <a:pt x="1073" y="281"/>
                </a:cubicBezTo>
                <a:cubicBezTo>
                  <a:pt x="1088" y="237"/>
                  <a:pt x="1105" y="198"/>
                  <a:pt x="1121" y="156"/>
                </a:cubicBezTo>
                <a:cubicBezTo>
                  <a:pt x="1065" y="109"/>
                  <a:pt x="996" y="70"/>
                  <a:pt x="913" y="40"/>
                </a:cubicBezTo>
                <a:cubicBezTo>
                  <a:pt x="881" y="74"/>
                  <a:pt x="858" y="121"/>
                  <a:pt x="825" y="153"/>
                </a:cubicBezTo>
                <a:cubicBezTo>
                  <a:pt x="777" y="148"/>
                  <a:pt x="727" y="136"/>
                  <a:pt x="680" y="132"/>
                </a:cubicBezTo>
                <a:cubicBezTo>
                  <a:pt x="654" y="91"/>
                  <a:pt x="641" y="41"/>
                  <a:pt x="614" y="0"/>
                </a:cubicBezTo>
                <a:cubicBezTo>
                  <a:pt x="533" y="14"/>
                  <a:pt x="451" y="27"/>
                  <a:pt x="387" y="66"/>
                </a:cubicBezTo>
                <a:cubicBezTo>
                  <a:pt x="394" y="112"/>
                  <a:pt x="405" y="156"/>
                  <a:pt x="413" y="203"/>
                </a:cubicBezTo>
                <a:cubicBezTo>
                  <a:pt x="397" y="220"/>
                  <a:pt x="375" y="233"/>
                  <a:pt x="352" y="250"/>
                </a:cubicBezTo>
                <a:cubicBezTo>
                  <a:pt x="336" y="261"/>
                  <a:pt x="305" y="293"/>
                  <a:pt x="285" y="293"/>
                </a:cubicBezTo>
                <a:cubicBezTo>
                  <a:pt x="267" y="293"/>
                  <a:pt x="239" y="278"/>
                  <a:pt x="217" y="270"/>
                </a:cubicBezTo>
                <a:cubicBezTo>
                  <a:pt x="196" y="262"/>
                  <a:pt x="175" y="252"/>
                  <a:pt x="153" y="244"/>
                </a:cubicBezTo>
                <a:cubicBezTo>
                  <a:pt x="105" y="300"/>
                  <a:pt x="65" y="365"/>
                  <a:pt x="36" y="448"/>
                </a:cubicBezTo>
                <a:cubicBezTo>
                  <a:pt x="78" y="477"/>
                  <a:pt x="122" y="503"/>
                  <a:pt x="158" y="534"/>
                </a:cubicBezTo>
                <a:cubicBezTo>
                  <a:pt x="152" y="582"/>
                  <a:pt x="141" y="633"/>
                  <a:pt x="137" y="679"/>
                </a:cubicBezTo>
                <a:cubicBezTo>
                  <a:pt x="91" y="702"/>
                  <a:pt x="42" y="719"/>
                  <a:pt x="0" y="746"/>
                </a:cubicBezTo>
                <a:cubicBezTo>
                  <a:pt x="14" y="825"/>
                  <a:pt x="28" y="905"/>
                  <a:pt x="69" y="968"/>
                </a:cubicBezTo>
                <a:cubicBezTo>
                  <a:pt x="117" y="960"/>
                  <a:pt x="162" y="950"/>
                  <a:pt x="210" y="943"/>
                </a:cubicBezTo>
                <a:cubicBezTo>
                  <a:pt x="229" y="959"/>
                  <a:pt x="241" y="981"/>
                  <a:pt x="258" y="1004"/>
                </a:cubicBezTo>
                <a:cubicBezTo>
                  <a:pt x="269" y="1019"/>
                  <a:pt x="303" y="1047"/>
                  <a:pt x="303" y="1067"/>
                </a:cubicBezTo>
                <a:cubicBezTo>
                  <a:pt x="304" y="1087"/>
                  <a:pt x="285" y="1111"/>
                  <a:pt x="277" y="1134"/>
                </a:cubicBezTo>
                <a:cubicBezTo>
                  <a:pt x="269" y="1157"/>
                  <a:pt x="263" y="1180"/>
                  <a:pt x="253" y="1203"/>
                </a:cubicBezTo>
                <a:cubicBezTo>
                  <a:pt x="310" y="1249"/>
                  <a:pt x="376" y="1288"/>
                  <a:pt x="459" y="1316"/>
                </a:cubicBezTo>
                <a:cubicBezTo>
                  <a:pt x="492" y="1280"/>
                  <a:pt x="516" y="1231"/>
                  <a:pt x="551" y="1198"/>
                </a:cubicBezTo>
                <a:cubicBezTo>
                  <a:pt x="599" y="1204"/>
                  <a:pt x="651" y="1215"/>
                  <a:pt x="698" y="1220"/>
                </a:cubicBezTo>
                <a:cubicBezTo>
                  <a:pt x="719" y="1265"/>
                  <a:pt x="735" y="1313"/>
                  <a:pt x="761" y="1354"/>
                </a:cubicBezTo>
                <a:cubicBezTo>
                  <a:pt x="843" y="1340"/>
                  <a:pt x="922" y="1325"/>
                  <a:pt x="986" y="1284"/>
                </a:cubicBezTo>
                <a:cubicBezTo>
                  <a:pt x="978" y="1237"/>
                  <a:pt x="970" y="1190"/>
                  <a:pt x="961" y="1143"/>
                </a:cubicBezTo>
                <a:cubicBezTo>
                  <a:pt x="981" y="1131"/>
                  <a:pt x="1002" y="1115"/>
                  <a:pt x="1025" y="1098"/>
                </a:cubicBezTo>
                <a:cubicBezTo>
                  <a:pt x="1042" y="1087"/>
                  <a:pt x="1071" y="1057"/>
                  <a:pt x="1093" y="1058"/>
                </a:cubicBezTo>
                <a:cubicBezTo>
                  <a:pt x="1133" y="1061"/>
                  <a:pt x="1171" y="1098"/>
                  <a:pt x="1221" y="1106"/>
                </a:cubicBezTo>
                <a:cubicBezTo>
                  <a:pt x="1266" y="1050"/>
                  <a:pt x="1306" y="984"/>
                  <a:pt x="1334" y="901"/>
                </a:cubicBezTo>
                <a:cubicBezTo>
                  <a:pt x="1297" y="872"/>
                  <a:pt x="1255" y="846"/>
                  <a:pt x="1218" y="817"/>
                </a:cubicBezTo>
                <a:cubicBezTo>
                  <a:pt x="1224" y="769"/>
                  <a:pt x="1234" y="719"/>
                  <a:pt x="1239" y="672"/>
                </a:cubicBezTo>
                <a:close/>
              </a:path>
            </a:pathLst>
          </a:custGeom>
          <a:gradFill flip="none" rotWithShape="1">
            <a:gsLst>
              <a:gs pos="46000">
                <a:srgbClr val="BEBEBE"/>
              </a:gs>
              <a:gs pos="2917">
                <a:srgbClr val="BABABA">
                  <a:alpha val="0"/>
                </a:srgbClr>
              </a:gs>
              <a:gs pos="43000">
                <a:srgbClr val="BABABA">
                  <a:alpha val="0"/>
                </a:srgb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2225" cap="flat">
            <a:solidFill>
              <a:schemeClr val="bg1"/>
            </a:solidFill>
            <a:prstDash val="solid"/>
            <a:miter lim="800000"/>
            <a:headEnd/>
            <a:tailEnd/>
          </a:ln>
          <a:effectLst>
            <a:outerShdw blurRad="25400" dir="7920000" sx="101000" sy="101000" algn="ctr" rotWithShape="0">
              <a:srgbClr val="000000">
                <a:alpha val="26000"/>
              </a:srgbClr>
            </a:outerShdw>
          </a:effectLst>
        </p:spPr>
        <p:txBody>
          <a:bodyPr vert="horz" wrap="square" lIns="111042" tIns="55521" rIns="111042" bIns="55521" numCol="1" anchor="t" anchorCtr="0" compatLnSpc="1">
            <a:prstTxWarp prst="textNoShape">
              <a:avLst/>
            </a:prstTxWarp>
          </a:bodyPr>
          <a:lstStyle/>
          <a:p>
            <a:endParaRPr lang="en-US" baseline="-25000" dirty="0"/>
          </a:p>
        </p:txBody>
      </p:sp>
      <p:sp>
        <p:nvSpPr>
          <p:cNvPr id="43" name="Freeform 28"/>
          <p:cNvSpPr>
            <a:spLocks noEditPoints="1"/>
          </p:cNvSpPr>
          <p:nvPr/>
        </p:nvSpPr>
        <p:spPr bwMode="auto">
          <a:xfrm rot="5400000" flipH="1">
            <a:off x="7802919" y="2899246"/>
            <a:ext cx="2167349" cy="1214042"/>
          </a:xfrm>
          <a:custGeom>
            <a:avLst/>
            <a:gdLst>
              <a:gd name="T0" fmla="*/ 1748 w 1871"/>
              <a:gd name="T1" fmla="*/ 287 h 1020"/>
              <a:gd name="T2" fmla="*/ 1302 w 1871"/>
              <a:gd name="T3" fmla="*/ 287 h 1020"/>
              <a:gd name="T4" fmla="*/ 1286 w 1871"/>
              <a:gd name="T5" fmla="*/ 304 h 1020"/>
              <a:gd name="T6" fmla="*/ 924 w 1871"/>
              <a:gd name="T7" fmla="*/ 299 h 1020"/>
              <a:gd name="T8" fmla="*/ 924 w 1871"/>
              <a:gd name="T9" fmla="*/ 299 h 1020"/>
              <a:gd name="T10" fmla="*/ 844 w 1871"/>
              <a:gd name="T11" fmla="*/ 187 h 1020"/>
              <a:gd name="T12" fmla="*/ 839 w 1871"/>
              <a:gd name="T13" fmla="*/ 182 h 1020"/>
              <a:gd name="T14" fmla="*/ 182 w 1871"/>
              <a:gd name="T15" fmla="*/ 182 h 1020"/>
              <a:gd name="T16" fmla="*/ 182 w 1871"/>
              <a:gd name="T17" fmla="*/ 839 h 1020"/>
              <a:gd name="T18" fmla="*/ 839 w 1871"/>
              <a:gd name="T19" fmla="*/ 839 h 1020"/>
              <a:gd name="T20" fmla="*/ 929 w 1871"/>
              <a:gd name="T21" fmla="*/ 711 h 1020"/>
              <a:gd name="T22" fmla="*/ 1286 w 1871"/>
              <a:gd name="T23" fmla="*/ 716 h 1020"/>
              <a:gd name="T24" fmla="*/ 1302 w 1871"/>
              <a:gd name="T25" fmla="*/ 733 h 1020"/>
              <a:gd name="T26" fmla="*/ 1748 w 1871"/>
              <a:gd name="T27" fmla="*/ 733 h 1020"/>
              <a:gd name="T28" fmla="*/ 1748 w 1871"/>
              <a:gd name="T29" fmla="*/ 287 h 1020"/>
              <a:gd name="T30" fmla="*/ 506 w 1871"/>
              <a:gd name="T31" fmla="*/ 922 h 1020"/>
              <a:gd name="T32" fmla="*/ 96 w 1871"/>
              <a:gd name="T33" fmla="*/ 512 h 1020"/>
              <a:gd name="T34" fmla="*/ 506 w 1871"/>
              <a:gd name="T35" fmla="*/ 102 h 1020"/>
              <a:gd name="T36" fmla="*/ 916 w 1871"/>
              <a:gd name="T37" fmla="*/ 512 h 1020"/>
              <a:gd name="T38" fmla="*/ 506 w 1871"/>
              <a:gd name="T39" fmla="*/ 922 h 1020"/>
              <a:gd name="T40" fmla="*/ 1524 w 1871"/>
              <a:gd name="T41" fmla="*/ 778 h 1020"/>
              <a:gd name="T42" fmla="*/ 1260 w 1871"/>
              <a:gd name="T43" fmla="*/ 514 h 1020"/>
              <a:gd name="T44" fmla="*/ 1524 w 1871"/>
              <a:gd name="T45" fmla="*/ 250 h 1020"/>
              <a:gd name="T46" fmla="*/ 1788 w 1871"/>
              <a:gd name="T47" fmla="*/ 514 h 1020"/>
              <a:gd name="T48" fmla="*/ 1524 w 1871"/>
              <a:gd name="T49" fmla="*/ 778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71" h="1020">
                <a:moveTo>
                  <a:pt x="1748" y="287"/>
                </a:moveTo>
                <a:cubicBezTo>
                  <a:pt x="1625" y="164"/>
                  <a:pt x="1425" y="164"/>
                  <a:pt x="1302" y="287"/>
                </a:cubicBezTo>
                <a:cubicBezTo>
                  <a:pt x="1296" y="293"/>
                  <a:pt x="1291" y="298"/>
                  <a:pt x="1286" y="304"/>
                </a:cubicBezTo>
                <a:cubicBezTo>
                  <a:pt x="1122" y="415"/>
                  <a:pt x="949" y="315"/>
                  <a:pt x="924" y="299"/>
                </a:cubicBezTo>
                <a:cubicBezTo>
                  <a:pt x="924" y="299"/>
                  <a:pt x="924" y="299"/>
                  <a:pt x="924" y="299"/>
                </a:cubicBezTo>
                <a:cubicBezTo>
                  <a:pt x="904" y="259"/>
                  <a:pt x="877" y="221"/>
                  <a:pt x="844" y="187"/>
                </a:cubicBezTo>
                <a:cubicBezTo>
                  <a:pt x="842" y="185"/>
                  <a:pt x="840" y="183"/>
                  <a:pt x="839" y="182"/>
                </a:cubicBezTo>
                <a:cubicBezTo>
                  <a:pt x="657" y="0"/>
                  <a:pt x="363" y="0"/>
                  <a:pt x="182" y="182"/>
                </a:cubicBezTo>
                <a:cubicBezTo>
                  <a:pt x="0" y="363"/>
                  <a:pt x="0" y="657"/>
                  <a:pt x="182" y="839"/>
                </a:cubicBezTo>
                <a:cubicBezTo>
                  <a:pt x="363" y="1020"/>
                  <a:pt x="657" y="1020"/>
                  <a:pt x="839" y="839"/>
                </a:cubicBezTo>
                <a:cubicBezTo>
                  <a:pt x="877" y="800"/>
                  <a:pt x="907" y="757"/>
                  <a:pt x="929" y="711"/>
                </a:cubicBezTo>
                <a:cubicBezTo>
                  <a:pt x="1087" y="607"/>
                  <a:pt x="1252" y="696"/>
                  <a:pt x="1286" y="716"/>
                </a:cubicBezTo>
                <a:cubicBezTo>
                  <a:pt x="1291" y="722"/>
                  <a:pt x="1296" y="727"/>
                  <a:pt x="1302" y="733"/>
                </a:cubicBezTo>
                <a:cubicBezTo>
                  <a:pt x="1425" y="856"/>
                  <a:pt x="1625" y="856"/>
                  <a:pt x="1748" y="733"/>
                </a:cubicBezTo>
                <a:cubicBezTo>
                  <a:pt x="1871" y="610"/>
                  <a:pt x="1871" y="410"/>
                  <a:pt x="1748" y="287"/>
                </a:cubicBezTo>
                <a:close/>
                <a:moveTo>
                  <a:pt x="506" y="922"/>
                </a:moveTo>
                <a:cubicBezTo>
                  <a:pt x="280" y="922"/>
                  <a:pt x="96" y="738"/>
                  <a:pt x="96" y="512"/>
                </a:cubicBezTo>
                <a:cubicBezTo>
                  <a:pt x="96" y="286"/>
                  <a:pt x="280" y="102"/>
                  <a:pt x="506" y="102"/>
                </a:cubicBezTo>
                <a:cubicBezTo>
                  <a:pt x="732" y="102"/>
                  <a:pt x="916" y="286"/>
                  <a:pt x="916" y="512"/>
                </a:cubicBezTo>
                <a:cubicBezTo>
                  <a:pt x="916" y="738"/>
                  <a:pt x="732" y="922"/>
                  <a:pt x="506" y="922"/>
                </a:cubicBezTo>
                <a:close/>
                <a:moveTo>
                  <a:pt x="1524" y="778"/>
                </a:moveTo>
                <a:cubicBezTo>
                  <a:pt x="1378" y="778"/>
                  <a:pt x="1260" y="660"/>
                  <a:pt x="1260" y="514"/>
                </a:cubicBezTo>
                <a:cubicBezTo>
                  <a:pt x="1260" y="368"/>
                  <a:pt x="1378" y="250"/>
                  <a:pt x="1524" y="250"/>
                </a:cubicBezTo>
                <a:cubicBezTo>
                  <a:pt x="1670" y="250"/>
                  <a:pt x="1788" y="368"/>
                  <a:pt x="1788" y="514"/>
                </a:cubicBezTo>
                <a:cubicBezTo>
                  <a:pt x="1788" y="660"/>
                  <a:pt x="1670" y="778"/>
                  <a:pt x="1524" y="778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22225" cap="flat">
            <a:noFill/>
            <a:prstDash val="solid"/>
            <a:miter lim="800000"/>
            <a:headEnd/>
            <a:tailEnd/>
          </a:ln>
          <a:effectLst>
            <a:outerShdw blurRad="38100" dist="25400" dir="7740000" algn="tr" rotWithShape="0">
              <a:prstClr val="black">
                <a:alpha val="40000"/>
              </a:prstClr>
            </a:outerShdw>
          </a:effectLst>
        </p:spPr>
        <p:txBody>
          <a:bodyPr vert="horz" wrap="square" lIns="111042" tIns="55521" rIns="111042" bIns="5552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28"/>
          <p:cNvSpPr>
            <a:spLocks noEditPoints="1"/>
          </p:cNvSpPr>
          <p:nvPr/>
        </p:nvSpPr>
        <p:spPr bwMode="auto">
          <a:xfrm rot="16200000" flipH="1">
            <a:off x="8015030" y="1767244"/>
            <a:ext cx="1755283" cy="1021957"/>
          </a:xfrm>
          <a:custGeom>
            <a:avLst/>
            <a:gdLst>
              <a:gd name="T0" fmla="*/ 1748 w 1871"/>
              <a:gd name="T1" fmla="*/ 287 h 1020"/>
              <a:gd name="T2" fmla="*/ 1302 w 1871"/>
              <a:gd name="T3" fmla="*/ 287 h 1020"/>
              <a:gd name="T4" fmla="*/ 1286 w 1871"/>
              <a:gd name="T5" fmla="*/ 304 h 1020"/>
              <a:gd name="T6" fmla="*/ 924 w 1871"/>
              <a:gd name="T7" fmla="*/ 299 h 1020"/>
              <a:gd name="T8" fmla="*/ 924 w 1871"/>
              <a:gd name="T9" fmla="*/ 299 h 1020"/>
              <a:gd name="T10" fmla="*/ 844 w 1871"/>
              <a:gd name="T11" fmla="*/ 187 h 1020"/>
              <a:gd name="T12" fmla="*/ 839 w 1871"/>
              <a:gd name="T13" fmla="*/ 182 h 1020"/>
              <a:gd name="T14" fmla="*/ 182 w 1871"/>
              <a:gd name="T15" fmla="*/ 182 h 1020"/>
              <a:gd name="T16" fmla="*/ 182 w 1871"/>
              <a:gd name="T17" fmla="*/ 839 h 1020"/>
              <a:gd name="T18" fmla="*/ 839 w 1871"/>
              <a:gd name="T19" fmla="*/ 839 h 1020"/>
              <a:gd name="T20" fmla="*/ 929 w 1871"/>
              <a:gd name="T21" fmla="*/ 711 h 1020"/>
              <a:gd name="T22" fmla="*/ 1286 w 1871"/>
              <a:gd name="T23" fmla="*/ 716 h 1020"/>
              <a:gd name="T24" fmla="*/ 1302 w 1871"/>
              <a:gd name="T25" fmla="*/ 733 h 1020"/>
              <a:gd name="T26" fmla="*/ 1748 w 1871"/>
              <a:gd name="T27" fmla="*/ 733 h 1020"/>
              <a:gd name="T28" fmla="*/ 1748 w 1871"/>
              <a:gd name="T29" fmla="*/ 287 h 1020"/>
              <a:gd name="T30" fmla="*/ 506 w 1871"/>
              <a:gd name="T31" fmla="*/ 922 h 1020"/>
              <a:gd name="T32" fmla="*/ 96 w 1871"/>
              <a:gd name="T33" fmla="*/ 512 h 1020"/>
              <a:gd name="T34" fmla="*/ 506 w 1871"/>
              <a:gd name="T35" fmla="*/ 102 h 1020"/>
              <a:gd name="T36" fmla="*/ 916 w 1871"/>
              <a:gd name="T37" fmla="*/ 512 h 1020"/>
              <a:gd name="T38" fmla="*/ 506 w 1871"/>
              <a:gd name="T39" fmla="*/ 922 h 1020"/>
              <a:gd name="T40" fmla="*/ 1524 w 1871"/>
              <a:gd name="T41" fmla="*/ 778 h 1020"/>
              <a:gd name="T42" fmla="*/ 1260 w 1871"/>
              <a:gd name="T43" fmla="*/ 514 h 1020"/>
              <a:gd name="T44" fmla="*/ 1524 w 1871"/>
              <a:gd name="T45" fmla="*/ 250 h 1020"/>
              <a:gd name="T46" fmla="*/ 1788 w 1871"/>
              <a:gd name="T47" fmla="*/ 514 h 1020"/>
              <a:gd name="T48" fmla="*/ 1524 w 1871"/>
              <a:gd name="T49" fmla="*/ 778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71" h="1020">
                <a:moveTo>
                  <a:pt x="1748" y="287"/>
                </a:moveTo>
                <a:cubicBezTo>
                  <a:pt x="1625" y="164"/>
                  <a:pt x="1425" y="164"/>
                  <a:pt x="1302" y="287"/>
                </a:cubicBezTo>
                <a:cubicBezTo>
                  <a:pt x="1296" y="293"/>
                  <a:pt x="1291" y="298"/>
                  <a:pt x="1286" y="304"/>
                </a:cubicBezTo>
                <a:cubicBezTo>
                  <a:pt x="1122" y="415"/>
                  <a:pt x="949" y="315"/>
                  <a:pt x="924" y="299"/>
                </a:cubicBezTo>
                <a:cubicBezTo>
                  <a:pt x="924" y="299"/>
                  <a:pt x="924" y="299"/>
                  <a:pt x="924" y="299"/>
                </a:cubicBezTo>
                <a:cubicBezTo>
                  <a:pt x="904" y="259"/>
                  <a:pt x="877" y="221"/>
                  <a:pt x="844" y="187"/>
                </a:cubicBezTo>
                <a:cubicBezTo>
                  <a:pt x="842" y="185"/>
                  <a:pt x="840" y="183"/>
                  <a:pt x="839" y="182"/>
                </a:cubicBezTo>
                <a:cubicBezTo>
                  <a:pt x="657" y="0"/>
                  <a:pt x="363" y="0"/>
                  <a:pt x="182" y="182"/>
                </a:cubicBezTo>
                <a:cubicBezTo>
                  <a:pt x="0" y="363"/>
                  <a:pt x="0" y="657"/>
                  <a:pt x="182" y="839"/>
                </a:cubicBezTo>
                <a:cubicBezTo>
                  <a:pt x="363" y="1020"/>
                  <a:pt x="657" y="1020"/>
                  <a:pt x="839" y="839"/>
                </a:cubicBezTo>
                <a:cubicBezTo>
                  <a:pt x="877" y="800"/>
                  <a:pt x="907" y="757"/>
                  <a:pt x="929" y="711"/>
                </a:cubicBezTo>
                <a:cubicBezTo>
                  <a:pt x="1087" y="607"/>
                  <a:pt x="1252" y="696"/>
                  <a:pt x="1286" y="716"/>
                </a:cubicBezTo>
                <a:cubicBezTo>
                  <a:pt x="1291" y="722"/>
                  <a:pt x="1296" y="727"/>
                  <a:pt x="1302" y="733"/>
                </a:cubicBezTo>
                <a:cubicBezTo>
                  <a:pt x="1425" y="856"/>
                  <a:pt x="1625" y="856"/>
                  <a:pt x="1748" y="733"/>
                </a:cubicBezTo>
                <a:cubicBezTo>
                  <a:pt x="1871" y="610"/>
                  <a:pt x="1871" y="410"/>
                  <a:pt x="1748" y="287"/>
                </a:cubicBezTo>
                <a:close/>
                <a:moveTo>
                  <a:pt x="506" y="922"/>
                </a:moveTo>
                <a:cubicBezTo>
                  <a:pt x="280" y="922"/>
                  <a:pt x="96" y="738"/>
                  <a:pt x="96" y="512"/>
                </a:cubicBezTo>
                <a:cubicBezTo>
                  <a:pt x="96" y="286"/>
                  <a:pt x="280" y="102"/>
                  <a:pt x="506" y="102"/>
                </a:cubicBezTo>
                <a:cubicBezTo>
                  <a:pt x="732" y="102"/>
                  <a:pt x="916" y="286"/>
                  <a:pt x="916" y="512"/>
                </a:cubicBezTo>
                <a:cubicBezTo>
                  <a:pt x="916" y="738"/>
                  <a:pt x="732" y="922"/>
                  <a:pt x="506" y="922"/>
                </a:cubicBezTo>
                <a:close/>
                <a:moveTo>
                  <a:pt x="1524" y="778"/>
                </a:moveTo>
                <a:cubicBezTo>
                  <a:pt x="1378" y="778"/>
                  <a:pt x="1260" y="660"/>
                  <a:pt x="1260" y="514"/>
                </a:cubicBezTo>
                <a:cubicBezTo>
                  <a:pt x="1260" y="368"/>
                  <a:pt x="1378" y="250"/>
                  <a:pt x="1524" y="250"/>
                </a:cubicBezTo>
                <a:cubicBezTo>
                  <a:pt x="1670" y="250"/>
                  <a:pt x="1788" y="368"/>
                  <a:pt x="1788" y="514"/>
                </a:cubicBezTo>
                <a:cubicBezTo>
                  <a:pt x="1788" y="660"/>
                  <a:pt x="1670" y="778"/>
                  <a:pt x="1524" y="778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22225" cap="flat">
            <a:noFill/>
            <a:prstDash val="solid"/>
            <a:miter lim="800000"/>
            <a:headEnd/>
            <a:tailEnd/>
          </a:ln>
          <a:effectLst>
            <a:outerShdw blurRad="38100" dist="25400" dir="7740000" algn="tr" rotWithShape="0">
              <a:prstClr val="black">
                <a:alpha val="40000"/>
              </a:prstClr>
            </a:outerShdw>
          </a:effectLst>
        </p:spPr>
        <p:txBody>
          <a:bodyPr vert="horz" wrap="square" lIns="111042" tIns="55521" rIns="111042" bIns="5552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45" name="Elbow Connector 299"/>
          <p:cNvCxnSpPr>
            <a:endCxn id="49" idx="3"/>
          </p:cNvCxnSpPr>
          <p:nvPr/>
        </p:nvCxnSpPr>
        <p:spPr>
          <a:xfrm rot="10800000" flipV="1">
            <a:off x="7930576" y="1705195"/>
            <a:ext cx="520700" cy="225822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304"/>
          <p:cNvGrpSpPr/>
          <p:nvPr/>
        </p:nvGrpSpPr>
        <p:grpSpPr>
          <a:xfrm>
            <a:off x="8324138" y="3332743"/>
            <a:ext cx="1203337" cy="1145503"/>
            <a:chOff x="3107678" y="1323928"/>
            <a:chExt cx="1696466" cy="1699229"/>
          </a:xfrm>
        </p:grpSpPr>
        <p:sp>
          <p:nvSpPr>
            <p:cNvPr id="47" name="Oval 305"/>
            <p:cNvSpPr/>
            <p:nvPr/>
          </p:nvSpPr>
          <p:spPr>
            <a:xfrm>
              <a:off x="3107678" y="1323928"/>
              <a:ext cx="1696466" cy="1699229"/>
            </a:xfrm>
            <a:prstGeom prst="ellipse">
              <a:avLst/>
            </a:prstGeom>
            <a:gradFill flip="none" rotWithShape="1">
              <a:gsLst>
                <a:gs pos="15000">
                  <a:schemeClr val="bg1"/>
                </a:gs>
                <a:gs pos="84000">
                  <a:schemeClr val="bg1">
                    <a:lumMod val="86000"/>
                  </a:schemeClr>
                </a:gs>
              </a:gsLst>
              <a:lin ang="0" scaled="0"/>
              <a:tileRect/>
            </a:gradFill>
            <a:ln>
              <a:solidFill>
                <a:schemeClr val="accent3">
                  <a:lumMod val="75000"/>
                </a:schemeClr>
              </a:solidFill>
            </a:ln>
            <a:effectLst>
              <a:outerShdw blurRad="254000" dist="139700" dir="7560000" rotWithShape="0">
                <a:prstClr val="black">
                  <a:alpha val="65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19050" prstMaterial="matte">
              <a:bevelT w="0" h="0"/>
              <a:extrusionClr>
                <a:schemeClr val="bg1">
                  <a:lumMod val="95000"/>
                </a:schemeClr>
              </a:extrusionClr>
              <a:contourClr>
                <a:schemeClr val="bg1">
                  <a:lumMod val="9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306"/>
            <p:cNvSpPr txBox="1">
              <a:spLocks/>
            </p:cNvSpPr>
            <p:nvPr/>
          </p:nvSpPr>
          <p:spPr>
            <a:xfrm>
              <a:off x="3265189" y="1562583"/>
              <a:ext cx="1484002" cy="1200329"/>
            </a:xfrm>
            <a:prstGeom prst="rect">
              <a:avLst/>
            </a:prstGeom>
            <a:noFill/>
            <a:effectLst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sz="2000" b="1" spc="61" dirty="0">
                  <a:ln w="13500">
                    <a:solidFill>
                      <a:schemeClr val="accent1">
                        <a:shade val="2500"/>
                        <a:alpha val="2000"/>
                      </a:schemeClr>
                    </a:solidFill>
                    <a:prstDash val="solid"/>
                  </a:ln>
                  <a:solidFill>
                    <a:srgbClr val="002060"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</a:rPr>
                <a:t>GLOBE Process</a:t>
              </a:r>
            </a:p>
          </p:txBody>
        </p:sp>
      </p:grpSp>
      <p:sp>
        <p:nvSpPr>
          <p:cNvPr id="49" name="Rounded Rectangle 315"/>
          <p:cNvSpPr/>
          <p:nvPr/>
        </p:nvSpPr>
        <p:spPr>
          <a:xfrm>
            <a:off x="5512526" y="1536872"/>
            <a:ext cx="2418050" cy="7882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042" tIns="55521" rIns="111042" bIns="55521" spcCol="0" rtlCol="0" anchor="ctr">
            <a:normAutofit/>
          </a:bodyPr>
          <a:lstStyle/>
          <a:p>
            <a:pPr algn="ctr"/>
            <a:r>
              <a:rPr lang="en-US" sz="2000" b="1" spc="61" dirty="0">
                <a:ln w="13500">
                  <a:solidFill>
                    <a:schemeClr val="accent1">
                      <a:shade val="2500"/>
                      <a:alpha val="2000"/>
                    </a:scheme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GLOBE </a:t>
            </a:r>
            <a:r>
              <a:rPr lang="en-US" sz="2000" b="1" spc="61" dirty="0" smtClean="0">
                <a:ln w="13500">
                  <a:solidFill>
                    <a:schemeClr val="accent1">
                      <a:shade val="2500"/>
                      <a:alpha val="2000"/>
                    </a:scheme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Community</a:t>
            </a:r>
            <a:endParaRPr lang="en-US" sz="2000" b="1" spc="61" dirty="0">
              <a:ln w="13500">
                <a:solidFill>
                  <a:schemeClr val="accent1">
                    <a:shade val="2500"/>
                    <a:alpha val="2000"/>
                  </a:schemeClr>
                </a:solidFill>
                <a:prstDash val="solid"/>
              </a:ln>
              <a:solidFill>
                <a:srgbClr val="00206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50" name="รูปภาพ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976" y="1478578"/>
            <a:ext cx="878974" cy="796930"/>
          </a:xfrm>
          <a:prstGeom prst="ellipse">
            <a:avLst/>
          </a:prstGeom>
        </p:spPr>
      </p:pic>
      <p:cxnSp>
        <p:nvCxnSpPr>
          <p:cNvPr id="51" name="ตัวเชื่อมต่อโค้ง 50"/>
          <p:cNvCxnSpPr>
            <a:stCxn id="30" idx="3"/>
            <a:endCxn id="49" idx="2"/>
          </p:cNvCxnSpPr>
          <p:nvPr/>
        </p:nvCxnSpPr>
        <p:spPr>
          <a:xfrm flipV="1">
            <a:off x="4986338" y="2325161"/>
            <a:ext cx="1735213" cy="783958"/>
          </a:xfrm>
          <a:prstGeom prst="curvedConnector2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ตัวเชื่อมต่อโค้ง 51"/>
          <p:cNvCxnSpPr>
            <a:endCxn id="49" idx="1"/>
          </p:cNvCxnSpPr>
          <p:nvPr/>
        </p:nvCxnSpPr>
        <p:spPr>
          <a:xfrm flipV="1">
            <a:off x="5075068" y="1931017"/>
            <a:ext cx="437458" cy="36834"/>
          </a:xfrm>
          <a:prstGeom prst="curvedConnector3">
            <a:avLst>
              <a:gd name="adj1" fmla="val 50000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รูปภาพ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712" y="3147291"/>
            <a:ext cx="2446428" cy="1634989"/>
          </a:xfrm>
          <a:prstGeom prst="rect">
            <a:avLst/>
          </a:prstGeom>
        </p:spPr>
      </p:pic>
      <p:sp>
        <p:nvSpPr>
          <p:cNvPr id="35" name="Rounded Rectangle 315"/>
          <p:cNvSpPr/>
          <p:nvPr/>
        </p:nvSpPr>
        <p:spPr>
          <a:xfrm>
            <a:off x="5696892" y="4881766"/>
            <a:ext cx="2304107" cy="7882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042" tIns="55521" rIns="111042" bIns="55521" spcCol="0" rtlCol="0" anchor="ctr">
            <a:normAutofit lnSpcReduction="10000"/>
          </a:bodyPr>
          <a:lstStyle/>
          <a:p>
            <a:pPr algn="ctr"/>
            <a:r>
              <a:rPr lang="en-US" sz="2000" b="1" spc="61" dirty="0" smtClean="0">
                <a:ln w="13500">
                  <a:solidFill>
                    <a:schemeClr val="accent1">
                      <a:shade val="2500"/>
                      <a:alpha val="2000"/>
                    </a:scheme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School Project </a:t>
            </a:r>
            <a:r>
              <a:rPr lang="en-US" sz="2000" b="1" spc="61" dirty="0">
                <a:ln w="13500">
                  <a:solidFill>
                    <a:schemeClr val="accent1">
                      <a:shade val="2500"/>
                      <a:alpha val="2000"/>
                    </a:scheme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Exhibition</a:t>
            </a:r>
          </a:p>
        </p:txBody>
      </p:sp>
      <p:pic>
        <p:nvPicPr>
          <p:cNvPr id="36" name="รูปภาพ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047" y="1501417"/>
            <a:ext cx="2290877" cy="1717384"/>
          </a:xfrm>
          <a:prstGeom prst="rect">
            <a:avLst/>
          </a:prstGeom>
        </p:spPr>
      </p:pic>
      <p:pic>
        <p:nvPicPr>
          <p:cNvPr id="37" name="รูปภาพ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041" y="4268788"/>
            <a:ext cx="2525180" cy="1683454"/>
          </a:xfrm>
          <a:prstGeom prst="rect">
            <a:avLst/>
          </a:prstGeom>
        </p:spPr>
      </p:pic>
      <p:sp>
        <p:nvSpPr>
          <p:cNvPr id="38" name="Rounded Rectangle 315"/>
          <p:cNvSpPr/>
          <p:nvPr/>
        </p:nvSpPr>
        <p:spPr>
          <a:xfrm>
            <a:off x="9686682" y="3332742"/>
            <a:ext cx="2304107" cy="7882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042" tIns="55521" rIns="111042" bIns="55521" spcCol="0" rtlCol="0" anchor="ctr">
            <a:normAutofit lnSpcReduction="10000"/>
          </a:bodyPr>
          <a:lstStyle/>
          <a:p>
            <a:pPr algn="ctr"/>
            <a:r>
              <a:rPr lang="en-US" sz="2000" b="1" spc="61" dirty="0" smtClean="0">
                <a:ln w="13500">
                  <a:solidFill>
                    <a:schemeClr val="accent1">
                      <a:shade val="2500"/>
                      <a:alpha val="2000"/>
                    </a:scheme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GLOBE Thailand Exhibition</a:t>
            </a:r>
            <a:endParaRPr lang="en-US" sz="2000" b="1" spc="61" dirty="0">
              <a:ln w="13500">
                <a:solidFill>
                  <a:schemeClr val="accent1">
                    <a:shade val="2500"/>
                    <a:alpha val="2000"/>
                  </a:schemeClr>
                </a:solidFill>
                <a:prstDash val="solid"/>
              </a:ln>
              <a:solidFill>
                <a:srgbClr val="00206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9" name="Rounded Rectangle 315"/>
          <p:cNvSpPr/>
          <p:nvPr/>
        </p:nvSpPr>
        <p:spPr>
          <a:xfrm>
            <a:off x="9686682" y="6066297"/>
            <a:ext cx="2304107" cy="7882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042" tIns="55521" rIns="111042" bIns="55521" spcCol="0" rtlCol="0" anchor="ctr">
            <a:normAutofit lnSpcReduction="10000"/>
          </a:bodyPr>
          <a:lstStyle/>
          <a:p>
            <a:pPr algn="ctr"/>
            <a:r>
              <a:rPr lang="en-US" sz="2000" b="1" spc="61" dirty="0" smtClean="0">
                <a:ln w="13500">
                  <a:solidFill>
                    <a:schemeClr val="accent1">
                      <a:shade val="2500"/>
                      <a:alpha val="2000"/>
                    </a:scheme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GLOBE Annual Meeting</a:t>
            </a:r>
            <a:endParaRPr lang="en-US" sz="2000" b="1" spc="61" dirty="0">
              <a:ln w="13500">
                <a:solidFill>
                  <a:schemeClr val="accent1">
                    <a:shade val="2500"/>
                    <a:alpha val="2000"/>
                  </a:schemeClr>
                </a:solidFill>
                <a:prstDash val="solid"/>
              </a:ln>
              <a:solidFill>
                <a:srgbClr val="00206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615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2700000">
                                      <p:cBhvr>
                                        <p:cTn id="1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3" grpId="0" animBg="1"/>
      <p:bldP spid="44" grpId="0" animBg="1"/>
      <p:bldP spid="49" grpId="0" animBg="1"/>
      <p:bldP spid="35" grpId="0" animBg="1"/>
      <p:bldP spid="38" grpId="0" animBg="1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วงรี 4"/>
          <p:cNvSpPr/>
          <p:nvPr/>
        </p:nvSpPr>
        <p:spPr>
          <a:xfrm>
            <a:off x="304800" y="635001"/>
            <a:ext cx="1371600" cy="1171575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596901"/>
            <a:ext cx="12192000" cy="7905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2148" y="811288"/>
            <a:ext cx="12189851" cy="5031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148" y="870259"/>
            <a:ext cx="12189851" cy="39010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pic>
        <p:nvPicPr>
          <p:cNvPr id="19" name="รูปภาพ 18"/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23635" t="17662" r="34695" b="11424"/>
          <a:stretch/>
        </p:blipFill>
        <p:spPr>
          <a:xfrm>
            <a:off x="292100" y="576948"/>
            <a:ext cx="1422570" cy="11800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32000"/>
              </a:schemeClr>
            </a:outerShdw>
          </a:effectLst>
        </p:spPr>
      </p:pic>
      <p:cxnSp>
        <p:nvCxnSpPr>
          <p:cNvPr id="9" name="ตัวเชื่อมต่อตรง 8"/>
          <p:cNvCxnSpPr/>
          <p:nvPr/>
        </p:nvCxnSpPr>
        <p:spPr>
          <a:xfrm>
            <a:off x="454298" y="941388"/>
            <a:ext cx="1066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ตัวเชื่อมต่อตรง 9"/>
          <p:cNvCxnSpPr/>
          <p:nvPr/>
        </p:nvCxnSpPr>
        <p:spPr>
          <a:xfrm>
            <a:off x="454298" y="1408113"/>
            <a:ext cx="1066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กล่องข้อความ 17"/>
          <p:cNvSpPr txBox="1"/>
          <p:nvPr/>
        </p:nvSpPr>
        <p:spPr>
          <a:xfrm>
            <a:off x="468725" y="634910"/>
            <a:ext cx="1141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FF3300"/>
                </a:solidFill>
              </a:rPr>
              <a:t>PCSHS. NST.</a:t>
            </a:r>
            <a:endParaRPr lang="th-TH" b="1" dirty="0">
              <a:solidFill>
                <a:srgbClr val="FF3300"/>
              </a:solidFill>
            </a:endParaRPr>
          </a:p>
        </p:txBody>
      </p:sp>
      <p:sp>
        <p:nvSpPr>
          <p:cNvPr id="22" name="กล่องข้อความ 21"/>
          <p:cNvSpPr txBox="1"/>
          <p:nvPr/>
        </p:nvSpPr>
        <p:spPr>
          <a:xfrm>
            <a:off x="271644" y="798588"/>
            <a:ext cx="14303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4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G</a:t>
            </a:r>
            <a:r>
              <a:rPr lang="en-US" sz="44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L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O</a:t>
            </a:r>
            <a:r>
              <a:rPr lang="en-US" sz="4400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B</a:t>
            </a:r>
            <a:r>
              <a:rPr lang="en-US" sz="4400" dirty="0">
                <a:solidFill>
                  <a:srgbClr val="92D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</a:t>
            </a:r>
            <a:endParaRPr lang="th-TH" sz="4400" dirty="0">
              <a:solidFill>
                <a:srgbClr val="92D05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5" name="กล่องข้อความ 24"/>
          <p:cNvSpPr txBox="1"/>
          <p:nvPr/>
        </p:nvSpPr>
        <p:spPr>
          <a:xfrm>
            <a:off x="535957" y="1335864"/>
            <a:ext cx="1074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</a:rPr>
              <a:t>STEM-PLC</a:t>
            </a:r>
            <a:endParaRPr lang="th-TH" sz="1100" b="1" dirty="0">
              <a:solidFill>
                <a:srgbClr val="002060"/>
              </a:solidFill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825500" y="865486"/>
            <a:ext cx="11366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th-TH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PCSHS NST Science Project &amp; GLOBE Project </a:t>
            </a:r>
          </a:p>
        </p:txBody>
      </p:sp>
      <p:pic>
        <p:nvPicPr>
          <p:cNvPr id="14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2" t="45679" r="15923" b="32294"/>
          <a:stretch>
            <a:fillRect/>
          </a:stretch>
        </p:blipFill>
        <p:spPr bwMode="auto">
          <a:xfrm>
            <a:off x="7096130" y="1395392"/>
            <a:ext cx="4943465" cy="108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2" descr="E:\20072016\DSC013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08129"/>
            <a:ext cx="3907556" cy="2605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7" t="36717" r="7179" b="21819"/>
          <a:stretch>
            <a:fillRect/>
          </a:stretch>
        </p:blipFill>
        <p:spPr bwMode="auto">
          <a:xfrm>
            <a:off x="92068" y="1941948"/>
            <a:ext cx="3743325" cy="117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 descr="D:\1_2559\GLOBE GPM 2016\เก็บลูกน้ำยุง 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481" y="2734329"/>
            <a:ext cx="1968519" cy="3579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lide Number Placeholder 11"/>
          <p:cNvSpPr txBox="1">
            <a:spLocks/>
          </p:cNvSpPr>
          <p:nvPr/>
        </p:nvSpPr>
        <p:spPr>
          <a:xfrm>
            <a:off x="11607800" y="5613400"/>
            <a:ext cx="376238" cy="531813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413AEF5-45F8-4F42-A7D1-1F838709787E}" type="slidenum">
              <a:rPr lang="en-US" altLang="th-TH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16</a:t>
            </a:fld>
            <a:endParaRPr lang="en-US" altLang="th-TH" sz="200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สี่เหลี่ยมผืนผ้ามุมมน 25"/>
          <p:cNvSpPr/>
          <p:nvPr/>
        </p:nvSpPr>
        <p:spPr>
          <a:xfrm>
            <a:off x="4946650" y="4438650"/>
            <a:ext cx="2403475" cy="822325"/>
          </a:xfrm>
          <a:prstGeom prst="roundRect">
            <a:avLst/>
          </a:prstGeom>
          <a:noFill/>
          <a:ln w="444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Project planning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7" name="สี่เหลี่ยมผืนผ้ามุมมน 26"/>
          <p:cNvSpPr/>
          <p:nvPr/>
        </p:nvSpPr>
        <p:spPr>
          <a:xfrm>
            <a:off x="6561138" y="5502275"/>
            <a:ext cx="3519487" cy="625475"/>
          </a:xfrm>
          <a:prstGeom prst="roundRect">
            <a:avLst/>
          </a:prstGeom>
          <a:noFill/>
          <a:ln w="444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Cause &amp; Effect Diagram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8" name="สี่เหลี่ยมผืนผ้ามุมมน 27"/>
          <p:cNvSpPr/>
          <p:nvPr/>
        </p:nvSpPr>
        <p:spPr>
          <a:xfrm>
            <a:off x="6536532" y="3151516"/>
            <a:ext cx="2251075" cy="796925"/>
          </a:xfrm>
          <a:prstGeom prst="roundRect">
            <a:avLst/>
          </a:prstGeom>
          <a:noFill/>
          <a:ln w="444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project experiment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9" name="สี่เหลี่ยมผืนผ้ามุมมน 28"/>
          <p:cNvSpPr/>
          <p:nvPr/>
        </p:nvSpPr>
        <p:spPr>
          <a:xfrm>
            <a:off x="4857913" y="2193926"/>
            <a:ext cx="2251075" cy="625475"/>
          </a:xfrm>
          <a:prstGeom prst="roundRect">
            <a:avLst/>
          </a:prstGeom>
          <a:noFill/>
          <a:ln w="444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Result&amp;Report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0" name="สี่เหลี่ยมผืนผ้ามุมมน 29"/>
          <p:cNvSpPr/>
          <p:nvPr/>
        </p:nvSpPr>
        <p:spPr>
          <a:xfrm>
            <a:off x="2928938" y="3213101"/>
            <a:ext cx="2251075" cy="482600"/>
          </a:xfrm>
          <a:prstGeom prst="roundRect">
            <a:avLst/>
          </a:prstGeom>
          <a:noFill/>
          <a:ln w="444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Presentation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1" name="สี่เหลี่ยมผืนผ้ามุมมน 30"/>
          <p:cNvSpPr/>
          <p:nvPr/>
        </p:nvSpPr>
        <p:spPr>
          <a:xfrm>
            <a:off x="52388" y="3183373"/>
            <a:ext cx="2074862" cy="477402"/>
          </a:xfrm>
          <a:prstGeom prst="roundRect">
            <a:avLst/>
          </a:prstGeom>
          <a:noFill/>
          <a:ln w="444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Infographics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32" name="Picture 8" descr="D:\1_2559\GLOBE GPM 2016\เก็บลูกน้ำยุง 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672" y="3142317"/>
            <a:ext cx="1580167" cy="141192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9" descr="D:\1_2559\GLOBE GPM 2016\เก็บลูกน้ำยุง 1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744" y="2522023"/>
            <a:ext cx="1353674" cy="10152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ตัวเชื่อมต่อโค้ง 33"/>
          <p:cNvCxnSpPr>
            <a:stCxn id="26" idx="3"/>
            <a:endCxn id="28" idx="2"/>
          </p:cNvCxnSpPr>
          <p:nvPr/>
        </p:nvCxnSpPr>
        <p:spPr>
          <a:xfrm flipV="1">
            <a:off x="7350125" y="3948441"/>
            <a:ext cx="311945" cy="901372"/>
          </a:xfrm>
          <a:prstGeom prst="curvedConnector2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ตัวเชื่อมต่อโค้ง 34"/>
          <p:cNvCxnSpPr>
            <a:stCxn id="29" idx="1"/>
            <a:endCxn id="30" idx="0"/>
          </p:cNvCxnSpPr>
          <p:nvPr/>
        </p:nvCxnSpPr>
        <p:spPr>
          <a:xfrm rot="10800000" flipV="1">
            <a:off x="4054477" y="2506663"/>
            <a:ext cx="803437" cy="706437"/>
          </a:xfrm>
          <a:prstGeom prst="curvedConnector2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ตัวเชื่อมต่อโค้ง 35"/>
          <p:cNvCxnSpPr>
            <a:stCxn id="30" idx="2"/>
            <a:endCxn id="26" idx="1"/>
          </p:cNvCxnSpPr>
          <p:nvPr/>
        </p:nvCxnSpPr>
        <p:spPr>
          <a:xfrm rot="16200000" flipH="1">
            <a:off x="3923507" y="3826670"/>
            <a:ext cx="1154112" cy="892174"/>
          </a:xfrm>
          <a:prstGeom prst="curvedConnector2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สี่เหลี่ยมผืนผ้ามุมมน 36"/>
          <p:cNvSpPr/>
          <p:nvPr/>
        </p:nvSpPr>
        <p:spPr>
          <a:xfrm>
            <a:off x="7762875" y="4501543"/>
            <a:ext cx="2449513" cy="625475"/>
          </a:xfrm>
          <a:prstGeom prst="roundRect">
            <a:avLst/>
          </a:prstGeom>
          <a:noFill/>
          <a:ln w="444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Clearly to collect the data. 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8" name="สี่เหลี่ยมผืนผ้ามุมมน 37"/>
          <p:cNvSpPr/>
          <p:nvPr/>
        </p:nvSpPr>
        <p:spPr>
          <a:xfrm>
            <a:off x="1714671" y="1335088"/>
            <a:ext cx="4357518" cy="646112"/>
          </a:xfrm>
          <a:prstGeom prst="roundRect">
            <a:avLst/>
          </a:prstGeom>
          <a:noFill/>
          <a:ln w="444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Consistent with the objectives and data supporting</a:t>
            </a:r>
          </a:p>
        </p:txBody>
      </p:sp>
      <p:cxnSp>
        <p:nvCxnSpPr>
          <p:cNvPr id="39" name="ตัวเชื่อมต่อโค้ง 38"/>
          <p:cNvCxnSpPr/>
          <p:nvPr/>
        </p:nvCxnSpPr>
        <p:spPr>
          <a:xfrm>
            <a:off x="6148388" y="5260975"/>
            <a:ext cx="412750" cy="404813"/>
          </a:xfrm>
          <a:prstGeom prst="curvedConnector3">
            <a:avLst>
              <a:gd name="adj1" fmla="val 50000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ตัวเชื่อมต่อโค้ง 39"/>
          <p:cNvCxnSpPr>
            <a:endCxn id="37" idx="0"/>
          </p:cNvCxnSpPr>
          <p:nvPr/>
        </p:nvCxnSpPr>
        <p:spPr>
          <a:xfrm>
            <a:off x="7712681" y="3942744"/>
            <a:ext cx="1274951" cy="558799"/>
          </a:xfrm>
          <a:prstGeom prst="curvedConnector2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ตัวเชื่อมต่อโค้ง 40"/>
          <p:cNvCxnSpPr>
            <a:stCxn id="27" idx="0"/>
            <a:endCxn id="37" idx="2"/>
          </p:cNvCxnSpPr>
          <p:nvPr/>
        </p:nvCxnSpPr>
        <p:spPr>
          <a:xfrm rot="5400000" flipH="1" flipV="1">
            <a:off x="8466629" y="4981272"/>
            <a:ext cx="375257" cy="666750"/>
          </a:xfrm>
          <a:prstGeom prst="curvedConnector3">
            <a:avLst>
              <a:gd name="adj1" fmla="val 50000"/>
            </a:avLst>
          </a:prstGeom>
          <a:ln w="254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ตัวเชื่อมต่อโค้ง 41"/>
          <p:cNvCxnSpPr>
            <a:stCxn id="29" idx="0"/>
          </p:cNvCxnSpPr>
          <p:nvPr/>
        </p:nvCxnSpPr>
        <p:spPr>
          <a:xfrm rot="16200000" flipV="1">
            <a:off x="5564084" y="1774558"/>
            <a:ext cx="201613" cy="637123"/>
          </a:xfrm>
          <a:prstGeom prst="curvedConnector2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ตัวเชื่อมต่อโค้ง 42"/>
          <p:cNvCxnSpPr>
            <a:stCxn id="30" idx="1"/>
          </p:cNvCxnSpPr>
          <p:nvPr/>
        </p:nvCxnSpPr>
        <p:spPr>
          <a:xfrm rot="10800000" flipV="1">
            <a:off x="2127250" y="3454401"/>
            <a:ext cx="801689" cy="126614"/>
          </a:xfrm>
          <a:prstGeom prst="curvedConnector3">
            <a:avLst>
              <a:gd name="adj1" fmla="val 50000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สี่เหลี่ยมผืนผ้ามุมมน 43"/>
          <p:cNvSpPr/>
          <p:nvPr/>
        </p:nvSpPr>
        <p:spPr>
          <a:xfrm>
            <a:off x="4270375" y="5462588"/>
            <a:ext cx="1595438" cy="625475"/>
          </a:xfrm>
          <a:prstGeom prst="roundRect">
            <a:avLst/>
          </a:prstGeom>
          <a:noFill/>
          <a:ln w="444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Questions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45" name="ตัวเชื่อมต่อโค้ง 44"/>
          <p:cNvCxnSpPr>
            <a:endCxn id="27" idx="1"/>
          </p:cNvCxnSpPr>
          <p:nvPr/>
        </p:nvCxnSpPr>
        <p:spPr>
          <a:xfrm flipV="1">
            <a:off x="5865813" y="5815013"/>
            <a:ext cx="695325" cy="55562"/>
          </a:xfrm>
          <a:prstGeom prst="curvedConnector3">
            <a:avLst>
              <a:gd name="adj1" fmla="val 50000"/>
            </a:avLst>
          </a:prstGeom>
          <a:ln w="254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ตัวเชื่อมต่อโค้ง 45"/>
          <p:cNvCxnSpPr>
            <a:stCxn id="28" idx="0"/>
            <a:endCxn id="29" idx="3"/>
          </p:cNvCxnSpPr>
          <p:nvPr/>
        </p:nvCxnSpPr>
        <p:spPr>
          <a:xfrm rot="16200000" flipV="1">
            <a:off x="7063103" y="2552549"/>
            <a:ext cx="644852" cy="553082"/>
          </a:xfrm>
          <a:prstGeom prst="curvedConnector2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765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7" grpId="0" animBg="1"/>
      <p:bldP spid="38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วงรี 4"/>
          <p:cNvSpPr/>
          <p:nvPr/>
        </p:nvSpPr>
        <p:spPr>
          <a:xfrm>
            <a:off x="304800" y="635001"/>
            <a:ext cx="1371600" cy="1171575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596901"/>
            <a:ext cx="12192000" cy="7905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2148" y="811288"/>
            <a:ext cx="12189851" cy="5031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148" y="870259"/>
            <a:ext cx="12189851" cy="39010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pic>
        <p:nvPicPr>
          <p:cNvPr id="19" name="รูปภาพ 18"/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23635" t="17662" r="34695" b="11424"/>
          <a:stretch/>
        </p:blipFill>
        <p:spPr>
          <a:xfrm>
            <a:off x="292100" y="576948"/>
            <a:ext cx="1422570" cy="11800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32000"/>
              </a:schemeClr>
            </a:outerShdw>
          </a:effectLst>
        </p:spPr>
      </p:pic>
      <p:cxnSp>
        <p:nvCxnSpPr>
          <p:cNvPr id="9" name="ตัวเชื่อมต่อตรง 8"/>
          <p:cNvCxnSpPr/>
          <p:nvPr/>
        </p:nvCxnSpPr>
        <p:spPr>
          <a:xfrm>
            <a:off x="454298" y="941388"/>
            <a:ext cx="1066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ตัวเชื่อมต่อตรง 9"/>
          <p:cNvCxnSpPr/>
          <p:nvPr/>
        </p:nvCxnSpPr>
        <p:spPr>
          <a:xfrm>
            <a:off x="454298" y="1408113"/>
            <a:ext cx="1066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กล่องข้อความ 17"/>
          <p:cNvSpPr txBox="1"/>
          <p:nvPr/>
        </p:nvSpPr>
        <p:spPr>
          <a:xfrm>
            <a:off x="468725" y="634910"/>
            <a:ext cx="1141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FF3300"/>
                </a:solidFill>
              </a:rPr>
              <a:t>PCSHS. NST.</a:t>
            </a:r>
            <a:endParaRPr lang="th-TH" b="1" dirty="0">
              <a:solidFill>
                <a:srgbClr val="FF3300"/>
              </a:solidFill>
            </a:endParaRPr>
          </a:p>
        </p:txBody>
      </p:sp>
      <p:sp>
        <p:nvSpPr>
          <p:cNvPr id="22" name="กล่องข้อความ 21"/>
          <p:cNvSpPr txBox="1"/>
          <p:nvPr/>
        </p:nvSpPr>
        <p:spPr>
          <a:xfrm>
            <a:off x="271644" y="798588"/>
            <a:ext cx="14303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4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G</a:t>
            </a:r>
            <a:r>
              <a:rPr lang="en-US" sz="44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L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O</a:t>
            </a:r>
            <a:r>
              <a:rPr lang="en-US" sz="4400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B</a:t>
            </a:r>
            <a:r>
              <a:rPr lang="en-US" sz="4400" dirty="0">
                <a:solidFill>
                  <a:srgbClr val="92D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</a:t>
            </a:r>
            <a:endParaRPr lang="th-TH" sz="4400" dirty="0">
              <a:solidFill>
                <a:srgbClr val="92D05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5" name="กล่องข้อความ 24"/>
          <p:cNvSpPr txBox="1"/>
          <p:nvPr/>
        </p:nvSpPr>
        <p:spPr>
          <a:xfrm>
            <a:off x="535957" y="1335864"/>
            <a:ext cx="1074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</a:rPr>
              <a:t>STEM-PLC</a:t>
            </a:r>
            <a:endParaRPr lang="th-TH" sz="1100" b="1" dirty="0">
              <a:solidFill>
                <a:srgbClr val="002060"/>
              </a:solidFill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825500" y="865486"/>
            <a:ext cx="11366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th-TH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PCSHS NST Thailand.</a:t>
            </a:r>
            <a:endParaRPr lang="th-TH" altLang="th-TH" sz="2400" b="1" dirty="0">
              <a:solidFill>
                <a:srgbClr val="002060"/>
              </a:solidFill>
              <a:latin typeface="Times New Roman" panose="02020603050405020304" pitchFamily="18" charset="0"/>
              <a:cs typeface="DilleniaUPC" panose="02020603050405020304" pitchFamily="18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4"/>
          <a:srcRect l="20229" t="24652" r="17009" b="7118"/>
          <a:stretch/>
        </p:blipFill>
        <p:spPr>
          <a:xfrm>
            <a:off x="2148" y="1"/>
            <a:ext cx="12189852" cy="6840170"/>
          </a:xfrm>
          <a:prstGeom prst="rect">
            <a:avLst/>
          </a:prstGeom>
        </p:spPr>
      </p:pic>
      <p:sp>
        <p:nvSpPr>
          <p:cNvPr id="14" name="สี่เหลี่ยมผืนผ้า 13"/>
          <p:cNvSpPr/>
          <p:nvPr/>
        </p:nvSpPr>
        <p:spPr>
          <a:xfrm>
            <a:off x="11476" y="3816897"/>
            <a:ext cx="3749187" cy="2466337"/>
          </a:xfrm>
          <a:prstGeom prst="rect">
            <a:avLst/>
          </a:prstGeom>
          <a:noFill/>
          <a:ln w="50800">
            <a:solidFill>
              <a:srgbClr val="D60000"/>
            </a:solidFill>
            <a:prstDash val="dash"/>
          </a:ln>
          <a:effectLst>
            <a:outerShdw blurRad="50800" dist="63500" dir="18900000" algn="bl" rotWithShape="0">
              <a:schemeClr val="accent3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3856458" y="3250817"/>
            <a:ext cx="4068341" cy="1869823"/>
          </a:xfrm>
          <a:prstGeom prst="rect">
            <a:avLst/>
          </a:prstGeom>
          <a:noFill/>
          <a:ln w="50800">
            <a:solidFill>
              <a:srgbClr val="D6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8020593" y="2348517"/>
            <a:ext cx="4075613" cy="3462777"/>
          </a:xfrm>
          <a:prstGeom prst="rect">
            <a:avLst/>
          </a:prstGeom>
          <a:noFill/>
          <a:ln w="50800">
            <a:solidFill>
              <a:srgbClr val="D6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1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7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วงรี 4"/>
          <p:cNvSpPr/>
          <p:nvPr/>
        </p:nvSpPr>
        <p:spPr>
          <a:xfrm>
            <a:off x="304800" y="635001"/>
            <a:ext cx="1371600" cy="1171575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596901"/>
            <a:ext cx="12192000" cy="7905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2148" y="811288"/>
            <a:ext cx="12189851" cy="5031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148" y="870259"/>
            <a:ext cx="12189851" cy="39010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" t="22116" r="19968" b="11652"/>
          <a:stretch>
            <a:fillRect/>
          </a:stretch>
        </p:blipFill>
        <p:spPr bwMode="auto">
          <a:xfrm>
            <a:off x="12700" y="1348564"/>
            <a:ext cx="12187238" cy="56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สี่เหลี่ยมผืนผ้า 16"/>
          <p:cNvSpPr/>
          <p:nvPr/>
        </p:nvSpPr>
        <p:spPr>
          <a:xfrm>
            <a:off x="-1586" y="4025901"/>
            <a:ext cx="3044824" cy="3048776"/>
          </a:xfrm>
          <a:prstGeom prst="rect">
            <a:avLst/>
          </a:prstGeom>
          <a:noFill/>
          <a:ln w="50800">
            <a:solidFill>
              <a:srgbClr val="D60000"/>
            </a:solidFill>
            <a:prstDash val="dash"/>
          </a:ln>
          <a:effectLst>
            <a:outerShdw blurRad="50800" dist="63500" dir="18900000" algn="bl" rotWithShape="0">
              <a:schemeClr val="accent3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3126629" y="4700793"/>
            <a:ext cx="4479084" cy="1358695"/>
          </a:xfrm>
          <a:prstGeom prst="rect">
            <a:avLst/>
          </a:prstGeom>
          <a:noFill/>
          <a:ln w="50800">
            <a:solidFill>
              <a:srgbClr val="D6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7670032" y="3602549"/>
            <a:ext cx="4521968" cy="2718876"/>
          </a:xfrm>
          <a:prstGeom prst="rect">
            <a:avLst/>
          </a:prstGeom>
          <a:noFill/>
          <a:ln w="50800">
            <a:solidFill>
              <a:srgbClr val="D6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9" name="รูปภาพ 18"/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l="23635" t="17662" r="34695" b="11424"/>
          <a:stretch/>
        </p:blipFill>
        <p:spPr>
          <a:xfrm>
            <a:off x="292100" y="576948"/>
            <a:ext cx="1422570" cy="11800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32000"/>
              </a:schemeClr>
            </a:outerShdw>
          </a:effectLst>
        </p:spPr>
      </p:pic>
      <p:cxnSp>
        <p:nvCxnSpPr>
          <p:cNvPr id="9" name="ตัวเชื่อมต่อตรง 8"/>
          <p:cNvCxnSpPr/>
          <p:nvPr/>
        </p:nvCxnSpPr>
        <p:spPr>
          <a:xfrm>
            <a:off x="454298" y="941388"/>
            <a:ext cx="1066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ตัวเชื่อมต่อตรง 9"/>
          <p:cNvCxnSpPr/>
          <p:nvPr/>
        </p:nvCxnSpPr>
        <p:spPr>
          <a:xfrm>
            <a:off x="454298" y="1408113"/>
            <a:ext cx="1066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กล่องข้อความ 17"/>
          <p:cNvSpPr txBox="1"/>
          <p:nvPr/>
        </p:nvSpPr>
        <p:spPr>
          <a:xfrm>
            <a:off x="468725" y="634910"/>
            <a:ext cx="1141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FF3300"/>
                </a:solidFill>
              </a:rPr>
              <a:t>PCSHS. NST.</a:t>
            </a:r>
            <a:endParaRPr lang="th-TH" b="1" dirty="0">
              <a:solidFill>
                <a:srgbClr val="FF3300"/>
              </a:solidFill>
            </a:endParaRPr>
          </a:p>
        </p:txBody>
      </p:sp>
      <p:sp>
        <p:nvSpPr>
          <p:cNvPr id="22" name="กล่องข้อความ 21"/>
          <p:cNvSpPr txBox="1"/>
          <p:nvPr/>
        </p:nvSpPr>
        <p:spPr>
          <a:xfrm>
            <a:off x="271644" y="798588"/>
            <a:ext cx="14303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4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G</a:t>
            </a:r>
            <a:r>
              <a:rPr lang="en-US" sz="44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L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O</a:t>
            </a:r>
            <a:r>
              <a:rPr lang="en-US" sz="4400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B</a:t>
            </a:r>
            <a:r>
              <a:rPr lang="en-US" sz="4400" dirty="0">
                <a:solidFill>
                  <a:srgbClr val="92D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</a:t>
            </a:r>
            <a:endParaRPr lang="th-TH" sz="4400" dirty="0">
              <a:solidFill>
                <a:srgbClr val="92D05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5" name="กล่องข้อความ 24"/>
          <p:cNvSpPr txBox="1"/>
          <p:nvPr/>
        </p:nvSpPr>
        <p:spPr>
          <a:xfrm>
            <a:off x="535957" y="1335864"/>
            <a:ext cx="1074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</a:rPr>
              <a:t>STEM-PLC</a:t>
            </a:r>
            <a:endParaRPr lang="th-TH" sz="1100" b="1" dirty="0">
              <a:solidFill>
                <a:srgbClr val="002060"/>
              </a:solidFill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825500" y="865486"/>
            <a:ext cx="11366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th-TH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PCSHS NST Thailand.</a:t>
            </a:r>
            <a:endParaRPr lang="th-TH" altLang="th-TH" sz="2400" b="1" dirty="0">
              <a:solidFill>
                <a:srgbClr val="002060"/>
              </a:solidFill>
              <a:latin typeface="Times New Roman" panose="02020603050405020304" pitchFamily="18" charset="0"/>
              <a:cs typeface="Dillen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5427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วงรี 4"/>
          <p:cNvSpPr/>
          <p:nvPr/>
        </p:nvSpPr>
        <p:spPr>
          <a:xfrm>
            <a:off x="304800" y="635001"/>
            <a:ext cx="1371600" cy="1171575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596901"/>
            <a:ext cx="12192000" cy="7905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2148" y="811288"/>
            <a:ext cx="12189851" cy="5031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148" y="870259"/>
            <a:ext cx="12189851" cy="39010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pic>
        <p:nvPicPr>
          <p:cNvPr id="19" name="รูปภาพ 18"/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23635" t="17662" r="34695" b="11424"/>
          <a:stretch/>
        </p:blipFill>
        <p:spPr>
          <a:xfrm>
            <a:off x="292100" y="576948"/>
            <a:ext cx="1422570" cy="11800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32000"/>
              </a:schemeClr>
            </a:outerShdw>
          </a:effectLst>
        </p:spPr>
      </p:pic>
      <p:cxnSp>
        <p:nvCxnSpPr>
          <p:cNvPr id="9" name="ตัวเชื่อมต่อตรง 8"/>
          <p:cNvCxnSpPr/>
          <p:nvPr/>
        </p:nvCxnSpPr>
        <p:spPr>
          <a:xfrm>
            <a:off x="454298" y="941388"/>
            <a:ext cx="1066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ตัวเชื่อมต่อตรง 9"/>
          <p:cNvCxnSpPr/>
          <p:nvPr/>
        </p:nvCxnSpPr>
        <p:spPr>
          <a:xfrm>
            <a:off x="454298" y="1408113"/>
            <a:ext cx="1066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กล่องข้อความ 17"/>
          <p:cNvSpPr txBox="1"/>
          <p:nvPr/>
        </p:nvSpPr>
        <p:spPr>
          <a:xfrm>
            <a:off x="468725" y="634910"/>
            <a:ext cx="1141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FF3300"/>
                </a:solidFill>
              </a:rPr>
              <a:t>PCSHS. NST.</a:t>
            </a:r>
            <a:endParaRPr lang="th-TH" b="1" dirty="0">
              <a:solidFill>
                <a:srgbClr val="FF3300"/>
              </a:solidFill>
            </a:endParaRPr>
          </a:p>
        </p:txBody>
      </p:sp>
      <p:sp>
        <p:nvSpPr>
          <p:cNvPr id="22" name="กล่องข้อความ 21"/>
          <p:cNvSpPr txBox="1"/>
          <p:nvPr/>
        </p:nvSpPr>
        <p:spPr>
          <a:xfrm>
            <a:off x="271644" y="798588"/>
            <a:ext cx="14303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4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G</a:t>
            </a:r>
            <a:r>
              <a:rPr lang="en-US" sz="44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L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O</a:t>
            </a:r>
            <a:r>
              <a:rPr lang="en-US" sz="4400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B</a:t>
            </a:r>
            <a:r>
              <a:rPr lang="en-US" sz="4400" dirty="0">
                <a:solidFill>
                  <a:srgbClr val="92D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</a:t>
            </a:r>
            <a:endParaRPr lang="th-TH" sz="4400" dirty="0">
              <a:solidFill>
                <a:srgbClr val="92D05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5" name="กล่องข้อความ 24"/>
          <p:cNvSpPr txBox="1"/>
          <p:nvPr/>
        </p:nvSpPr>
        <p:spPr>
          <a:xfrm>
            <a:off x="535957" y="1335864"/>
            <a:ext cx="1074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</a:rPr>
              <a:t>STEM-PLC</a:t>
            </a:r>
            <a:endParaRPr lang="th-TH" sz="1100" b="1" dirty="0">
              <a:solidFill>
                <a:srgbClr val="002060"/>
              </a:solidFill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825500" y="865486"/>
            <a:ext cx="11366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th-TH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PCSHS </a:t>
            </a:r>
            <a:r>
              <a:rPr lang="en-US" altLang="th-TH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NST’s GLOBE Experimental</a:t>
            </a:r>
            <a:endParaRPr lang="th-TH" altLang="th-TH" sz="2400" b="1" dirty="0">
              <a:solidFill>
                <a:srgbClr val="002060"/>
              </a:solidFill>
              <a:latin typeface="Times New Roman" panose="02020603050405020304" pitchFamily="18" charset="0"/>
              <a:cs typeface="DilleniaUPC" panose="02020603050405020304" pitchFamily="18" charset="-34"/>
            </a:endParaRPr>
          </a:p>
        </p:txBody>
      </p:sp>
      <p:grpSp>
        <p:nvGrpSpPr>
          <p:cNvPr id="14" name="Group 1"/>
          <p:cNvGrpSpPr/>
          <p:nvPr/>
        </p:nvGrpSpPr>
        <p:grpSpPr>
          <a:xfrm>
            <a:off x="240936" y="2182008"/>
            <a:ext cx="11805920" cy="1110813"/>
            <a:chOff x="137160" y="1701820"/>
            <a:chExt cx="8854440" cy="833110"/>
          </a:xfrm>
        </p:grpSpPr>
        <p:cxnSp>
          <p:nvCxnSpPr>
            <p:cNvPr id="17" name="dash  4"/>
            <p:cNvCxnSpPr/>
            <p:nvPr/>
          </p:nvCxnSpPr>
          <p:spPr>
            <a:xfrm>
              <a:off x="289560" y="2121779"/>
              <a:ext cx="854964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dash  5"/>
            <p:cNvCxnSpPr/>
            <p:nvPr/>
          </p:nvCxnSpPr>
          <p:spPr>
            <a:xfrm>
              <a:off x="795946" y="2007279"/>
              <a:ext cx="0" cy="229001"/>
            </a:xfrm>
            <a:prstGeom prst="line">
              <a:avLst/>
            </a:prstGeom>
            <a:ln w="12700">
              <a:solidFill>
                <a:schemeClr val="tx2"/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dash  8"/>
            <p:cNvCxnSpPr/>
            <p:nvPr/>
          </p:nvCxnSpPr>
          <p:spPr>
            <a:xfrm>
              <a:off x="1156164" y="2050683"/>
              <a:ext cx="0" cy="14219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dash  9"/>
            <p:cNvCxnSpPr/>
            <p:nvPr/>
          </p:nvCxnSpPr>
          <p:spPr>
            <a:xfrm>
              <a:off x="1516382" y="2050683"/>
              <a:ext cx="0" cy="14219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dash 10"/>
            <p:cNvCxnSpPr/>
            <p:nvPr/>
          </p:nvCxnSpPr>
          <p:spPr>
            <a:xfrm>
              <a:off x="1876600" y="2050683"/>
              <a:ext cx="0" cy="14219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dash 15"/>
            <p:cNvCxnSpPr/>
            <p:nvPr/>
          </p:nvCxnSpPr>
          <p:spPr>
            <a:xfrm>
              <a:off x="2236818" y="2050683"/>
              <a:ext cx="0" cy="14219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dash 16"/>
            <p:cNvCxnSpPr/>
            <p:nvPr/>
          </p:nvCxnSpPr>
          <p:spPr>
            <a:xfrm>
              <a:off x="2597036" y="2007279"/>
              <a:ext cx="0" cy="229001"/>
            </a:xfrm>
            <a:prstGeom prst="line">
              <a:avLst/>
            </a:prstGeom>
            <a:ln w="12700">
              <a:solidFill>
                <a:schemeClr val="tx2"/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dash 17"/>
            <p:cNvCxnSpPr/>
            <p:nvPr/>
          </p:nvCxnSpPr>
          <p:spPr>
            <a:xfrm>
              <a:off x="2957254" y="2050683"/>
              <a:ext cx="0" cy="14219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dash  18"/>
            <p:cNvCxnSpPr/>
            <p:nvPr/>
          </p:nvCxnSpPr>
          <p:spPr>
            <a:xfrm>
              <a:off x="3317472" y="2050683"/>
              <a:ext cx="0" cy="14219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dash  19"/>
            <p:cNvCxnSpPr/>
            <p:nvPr/>
          </p:nvCxnSpPr>
          <p:spPr>
            <a:xfrm>
              <a:off x="3677690" y="2050683"/>
              <a:ext cx="0" cy="14219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dash  20"/>
            <p:cNvCxnSpPr/>
            <p:nvPr/>
          </p:nvCxnSpPr>
          <p:spPr>
            <a:xfrm>
              <a:off x="4037908" y="2050683"/>
              <a:ext cx="0" cy="14219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dash  21"/>
            <p:cNvCxnSpPr/>
            <p:nvPr/>
          </p:nvCxnSpPr>
          <p:spPr>
            <a:xfrm>
              <a:off x="4398126" y="2007279"/>
              <a:ext cx="0" cy="229001"/>
            </a:xfrm>
            <a:prstGeom prst="line">
              <a:avLst/>
            </a:prstGeom>
            <a:ln w="12700">
              <a:solidFill>
                <a:schemeClr val="tx2"/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dash 22"/>
            <p:cNvCxnSpPr/>
            <p:nvPr/>
          </p:nvCxnSpPr>
          <p:spPr>
            <a:xfrm>
              <a:off x="4758344" y="2050683"/>
              <a:ext cx="0" cy="14219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dash 23"/>
            <p:cNvCxnSpPr/>
            <p:nvPr/>
          </p:nvCxnSpPr>
          <p:spPr>
            <a:xfrm>
              <a:off x="5118562" y="2050683"/>
              <a:ext cx="0" cy="14219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dash 24"/>
            <p:cNvCxnSpPr/>
            <p:nvPr/>
          </p:nvCxnSpPr>
          <p:spPr>
            <a:xfrm>
              <a:off x="5478780" y="2050683"/>
              <a:ext cx="0" cy="14219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dash  25"/>
            <p:cNvCxnSpPr/>
            <p:nvPr/>
          </p:nvCxnSpPr>
          <p:spPr>
            <a:xfrm>
              <a:off x="5838998" y="2050683"/>
              <a:ext cx="0" cy="14219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dash 26"/>
            <p:cNvCxnSpPr/>
            <p:nvPr/>
          </p:nvCxnSpPr>
          <p:spPr>
            <a:xfrm>
              <a:off x="6199216" y="2007279"/>
              <a:ext cx="0" cy="229001"/>
            </a:xfrm>
            <a:prstGeom prst="line">
              <a:avLst/>
            </a:prstGeom>
            <a:ln w="12700">
              <a:solidFill>
                <a:schemeClr val="tx2"/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dash  43"/>
            <p:cNvCxnSpPr/>
            <p:nvPr/>
          </p:nvCxnSpPr>
          <p:spPr>
            <a:xfrm>
              <a:off x="6559434" y="2050683"/>
              <a:ext cx="0" cy="14219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dash  44"/>
            <p:cNvCxnSpPr/>
            <p:nvPr/>
          </p:nvCxnSpPr>
          <p:spPr>
            <a:xfrm>
              <a:off x="6919652" y="2050683"/>
              <a:ext cx="0" cy="14219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dash  45"/>
            <p:cNvCxnSpPr/>
            <p:nvPr/>
          </p:nvCxnSpPr>
          <p:spPr>
            <a:xfrm>
              <a:off x="7279870" y="2050683"/>
              <a:ext cx="0" cy="14219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dash  46"/>
            <p:cNvCxnSpPr/>
            <p:nvPr/>
          </p:nvCxnSpPr>
          <p:spPr>
            <a:xfrm>
              <a:off x="7640088" y="2050683"/>
              <a:ext cx="0" cy="14219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dash 47"/>
            <p:cNvCxnSpPr/>
            <p:nvPr/>
          </p:nvCxnSpPr>
          <p:spPr>
            <a:xfrm>
              <a:off x="8000306" y="2007279"/>
              <a:ext cx="0" cy="229001"/>
            </a:xfrm>
            <a:prstGeom prst="line">
              <a:avLst/>
            </a:prstGeom>
            <a:ln w="12700">
              <a:solidFill>
                <a:schemeClr val="tx2"/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dash 48"/>
            <p:cNvCxnSpPr/>
            <p:nvPr/>
          </p:nvCxnSpPr>
          <p:spPr>
            <a:xfrm>
              <a:off x="8360524" y="2050683"/>
              <a:ext cx="0" cy="14219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upare 52"/>
            <p:cNvGrpSpPr/>
            <p:nvPr/>
          </p:nvGrpSpPr>
          <p:grpSpPr>
            <a:xfrm>
              <a:off x="137160" y="1969379"/>
              <a:ext cx="304800" cy="304800"/>
              <a:chOff x="137160" y="2343150"/>
              <a:chExt cx="304800" cy="304800"/>
            </a:xfrm>
          </p:grpSpPr>
          <p:sp>
            <p:nvSpPr>
              <p:cNvPr id="53" name="Oval 50"/>
              <p:cNvSpPr/>
              <p:nvPr/>
            </p:nvSpPr>
            <p:spPr>
              <a:xfrm>
                <a:off x="137160" y="2343150"/>
                <a:ext cx="304800" cy="3048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400"/>
              </a:p>
            </p:txBody>
          </p:sp>
          <p:sp>
            <p:nvSpPr>
              <p:cNvPr id="54" name="Oval 51"/>
              <p:cNvSpPr/>
              <p:nvPr/>
            </p:nvSpPr>
            <p:spPr>
              <a:xfrm>
                <a:off x="213360" y="241935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en-US" sz="2400"/>
              </a:p>
            </p:txBody>
          </p:sp>
        </p:grpSp>
        <p:grpSp>
          <p:nvGrpSpPr>
            <p:cNvPr id="45" name="Grupare 53"/>
            <p:cNvGrpSpPr/>
            <p:nvPr/>
          </p:nvGrpSpPr>
          <p:grpSpPr>
            <a:xfrm>
              <a:off x="8686800" y="1969379"/>
              <a:ext cx="304800" cy="304800"/>
              <a:chOff x="137160" y="2343150"/>
              <a:chExt cx="304800" cy="304800"/>
            </a:xfrm>
          </p:grpSpPr>
          <p:sp>
            <p:nvSpPr>
              <p:cNvPr id="51" name="Oval 54"/>
              <p:cNvSpPr/>
              <p:nvPr/>
            </p:nvSpPr>
            <p:spPr>
              <a:xfrm>
                <a:off x="137160" y="2343150"/>
                <a:ext cx="304800" cy="3048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400"/>
              </a:p>
            </p:txBody>
          </p:sp>
          <p:sp>
            <p:nvSpPr>
              <p:cNvPr id="52" name="Oval 55"/>
              <p:cNvSpPr/>
              <p:nvPr/>
            </p:nvSpPr>
            <p:spPr>
              <a:xfrm>
                <a:off x="213360" y="241935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46" name="Text 56"/>
            <p:cNvSpPr txBox="1"/>
            <p:nvPr/>
          </p:nvSpPr>
          <p:spPr>
            <a:xfrm>
              <a:off x="483526" y="2273320"/>
              <a:ext cx="609600" cy="2616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US" sz="1467" dirty="0" smtClean="0">
                  <a:solidFill>
                    <a:schemeClr val="tx2"/>
                  </a:solidFill>
                  <a:latin typeface="+mj-lt"/>
                </a:rPr>
                <a:t>2014</a:t>
              </a:r>
              <a:endParaRPr lang="en-US" sz="1467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47" name="Text 57"/>
            <p:cNvSpPr txBox="1"/>
            <p:nvPr/>
          </p:nvSpPr>
          <p:spPr>
            <a:xfrm>
              <a:off x="2289466" y="1701820"/>
              <a:ext cx="609600" cy="2616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US" sz="1467" dirty="0" smtClean="0">
                  <a:solidFill>
                    <a:schemeClr val="tx2"/>
                  </a:solidFill>
                  <a:latin typeface="+mj-lt"/>
                </a:rPr>
                <a:t>2015</a:t>
              </a:r>
              <a:endParaRPr lang="en-US" sz="1467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48" name="Text 58"/>
            <p:cNvSpPr txBox="1"/>
            <p:nvPr/>
          </p:nvSpPr>
          <p:spPr>
            <a:xfrm>
              <a:off x="4093326" y="2273320"/>
              <a:ext cx="609600" cy="2616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US" sz="1467" dirty="0" smtClean="0">
                  <a:solidFill>
                    <a:schemeClr val="tx2"/>
                  </a:solidFill>
                  <a:latin typeface="+mj-lt"/>
                </a:rPr>
                <a:t>2016</a:t>
              </a:r>
              <a:endParaRPr lang="en-US" sz="1467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49" name="Text 59"/>
            <p:cNvSpPr txBox="1"/>
            <p:nvPr/>
          </p:nvSpPr>
          <p:spPr>
            <a:xfrm>
              <a:off x="5894416" y="1701820"/>
              <a:ext cx="609600" cy="2616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US" sz="1467" dirty="0" smtClean="0">
                  <a:solidFill>
                    <a:schemeClr val="tx2"/>
                  </a:solidFill>
                  <a:latin typeface="+mj-lt"/>
                </a:rPr>
                <a:t>2017</a:t>
              </a:r>
              <a:endParaRPr lang="en-US" sz="1467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50" name="Text 60"/>
            <p:cNvSpPr txBox="1"/>
            <p:nvPr/>
          </p:nvSpPr>
          <p:spPr>
            <a:xfrm>
              <a:off x="7695506" y="2273320"/>
              <a:ext cx="609600" cy="2616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US" sz="1467" dirty="0" smtClean="0">
                  <a:solidFill>
                    <a:schemeClr val="tx2"/>
                  </a:solidFill>
                  <a:latin typeface="+mj-lt"/>
                </a:rPr>
                <a:t>2018</a:t>
              </a:r>
              <a:endParaRPr lang="en-US" sz="1467" dirty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55" name="Group 176"/>
          <p:cNvGrpSpPr/>
          <p:nvPr/>
        </p:nvGrpSpPr>
        <p:grpSpPr>
          <a:xfrm>
            <a:off x="653846" y="1544773"/>
            <a:ext cx="920188" cy="1400380"/>
            <a:chOff x="1171219" y="1166945"/>
            <a:chExt cx="690141" cy="1050285"/>
          </a:xfrm>
        </p:grpSpPr>
        <p:grpSp>
          <p:nvGrpSpPr>
            <p:cNvPr id="56" name="Grupare 63"/>
            <p:cNvGrpSpPr/>
            <p:nvPr/>
          </p:nvGrpSpPr>
          <p:grpSpPr>
            <a:xfrm>
              <a:off x="1171219" y="1166945"/>
              <a:ext cx="690141" cy="1050285"/>
              <a:chOff x="1944395" y="3105150"/>
              <a:chExt cx="690141" cy="1050285"/>
            </a:xfrm>
          </p:grpSpPr>
          <p:sp>
            <p:nvSpPr>
              <p:cNvPr id="58" name="Freeform 6"/>
              <p:cNvSpPr>
                <a:spLocks/>
              </p:cNvSpPr>
              <p:nvPr/>
            </p:nvSpPr>
            <p:spPr bwMode="auto">
              <a:xfrm rot="16200000" flipH="1">
                <a:off x="1764323" y="3285222"/>
                <a:ext cx="1050285" cy="690141"/>
              </a:xfrm>
              <a:custGeom>
                <a:avLst/>
                <a:gdLst>
                  <a:gd name="T0" fmla="*/ 923 w 1709"/>
                  <a:gd name="T1" fmla="*/ 200 h 1123"/>
                  <a:gd name="T2" fmla="*/ 923 w 1709"/>
                  <a:gd name="T3" fmla="*/ 923 h 1123"/>
                  <a:gd name="T4" fmla="*/ 200 w 1709"/>
                  <a:gd name="T5" fmla="*/ 923 h 1123"/>
                  <a:gd name="T6" fmla="*/ 200 w 1709"/>
                  <a:gd name="T7" fmla="*/ 200 h 1123"/>
                  <a:gd name="T8" fmla="*/ 923 w 1709"/>
                  <a:gd name="T9" fmla="*/ 200 h 1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09" h="1123">
                    <a:moveTo>
                      <a:pt x="923" y="200"/>
                    </a:moveTo>
                    <a:cubicBezTo>
                      <a:pt x="1704" y="861"/>
                      <a:pt x="1709" y="288"/>
                      <a:pt x="923" y="923"/>
                    </a:cubicBezTo>
                    <a:cubicBezTo>
                      <a:pt x="703" y="1101"/>
                      <a:pt x="399" y="1123"/>
                      <a:pt x="200" y="923"/>
                    </a:cubicBezTo>
                    <a:cubicBezTo>
                      <a:pt x="0" y="723"/>
                      <a:pt x="0" y="400"/>
                      <a:pt x="200" y="200"/>
                    </a:cubicBezTo>
                    <a:cubicBezTo>
                      <a:pt x="399" y="0"/>
                      <a:pt x="707" y="18"/>
                      <a:pt x="923" y="2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en-US" sz="2400"/>
              </a:p>
            </p:txBody>
          </p:sp>
          <p:sp>
            <p:nvSpPr>
              <p:cNvPr id="59" name="Oval 62"/>
              <p:cNvSpPr/>
              <p:nvPr/>
            </p:nvSpPr>
            <p:spPr>
              <a:xfrm>
                <a:off x="2033503" y="3181350"/>
                <a:ext cx="511926" cy="5119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57" name="Text 64"/>
            <p:cNvSpPr txBox="1"/>
            <p:nvPr/>
          </p:nvSpPr>
          <p:spPr>
            <a:xfrm>
              <a:off x="1245330" y="1352550"/>
              <a:ext cx="576992" cy="246221"/>
            </a:xfrm>
            <a:prstGeom prst="rect">
              <a:avLst/>
            </a:prstGeom>
            <a:noFill/>
          </p:spPr>
          <p:txBody>
            <a:bodyPr wrap="square" rtlCol="0">
              <a:normAutofit fontScale="92500"/>
            </a:bodyPr>
            <a:lstStyle/>
            <a:p>
              <a:r>
                <a:rPr lang="en-US" sz="1333" dirty="0" smtClean="0">
                  <a:solidFill>
                    <a:schemeClr val="accent3"/>
                  </a:solidFill>
                </a:rPr>
                <a:t>13 topics</a:t>
              </a:r>
              <a:endParaRPr lang="en-US" sz="1333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60" name="Group 175"/>
          <p:cNvGrpSpPr/>
          <p:nvPr/>
        </p:nvGrpSpPr>
        <p:grpSpPr>
          <a:xfrm>
            <a:off x="3053834" y="2681786"/>
            <a:ext cx="920188" cy="1400380"/>
            <a:chOff x="3332712" y="2038908"/>
            <a:chExt cx="690141" cy="1050285"/>
          </a:xfrm>
        </p:grpSpPr>
        <p:grpSp>
          <p:nvGrpSpPr>
            <p:cNvPr id="61" name="Grupare 65"/>
            <p:cNvGrpSpPr/>
            <p:nvPr/>
          </p:nvGrpSpPr>
          <p:grpSpPr>
            <a:xfrm flipV="1">
              <a:off x="3332712" y="2038908"/>
              <a:ext cx="690141" cy="1050285"/>
              <a:chOff x="1944395" y="3105150"/>
              <a:chExt cx="690141" cy="1050285"/>
            </a:xfrm>
          </p:grpSpPr>
          <p:sp>
            <p:nvSpPr>
              <p:cNvPr id="63" name="Freeform 6"/>
              <p:cNvSpPr>
                <a:spLocks/>
              </p:cNvSpPr>
              <p:nvPr/>
            </p:nvSpPr>
            <p:spPr bwMode="auto">
              <a:xfrm rot="16200000" flipH="1">
                <a:off x="1764323" y="3285222"/>
                <a:ext cx="1050285" cy="690141"/>
              </a:xfrm>
              <a:custGeom>
                <a:avLst/>
                <a:gdLst>
                  <a:gd name="T0" fmla="*/ 923 w 1709"/>
                  <a:gd name="T1" fmla="*/ 200 h 1123"/>
                  <a:gd name="T2" fmla="*/ 923 w 1709"/>
                  <a:gd name="T3" fmla="*/ 923 h 1123"/>
                  <a:gd name="T4" fmla="*/ 200 w 1709"/>
                  <a:gd name="T5" fmla="*/ 923 h 1123"/>
                  <a:gd name="T6" fmla="*/ 200 w 1709"/>
                  <a:gd name="T7" fmla="*/ 200 h 1123"/>
                  <a:gd name="T8" fmla="*/ 923 w 1709"/>
                  <a:gd name="T9" fmla="*/ 200 h 1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09" h="1123">
                    <a:moveTo>
                      <a:pt x="923" y="200"/>
                    </a:moveTo>
                    <a:cubicBezTo>
                      <a:pt x="1704" y="861"/>
                      <a:pt x="1709" y="288"/>
                      <a:pt x="923" y="923"/>
                    </a:cubicBezTo>
                    <a:cubicBezTo>
                      <a:pt x="703" y="1101"/>
                      <a:pt x="399" y="1123"/>
                      <a:pt x="200" y="923"/>
                    </a:cubicBezTo>
                    <a:cubicBezTo>
                      <a:pt x="0" y="723"/>
                      <a:pt x="0" y="400"/>
                      <a:pt x="200" y="200"/>
                    </a:cubicBezTo>
                    <a:cubicBezTo>
                      <a:pt x="399" y="0"/>
                      <a:pt x="707" y="18"/>
                      <a:pt x="923" y="200"/>
                    </a:cubicBezTo>
                    <a:close/>
                  </a:path>
                </a:pathLst>
              </a:custGeom>
              <a:solidFill>
                <a:srgbClr val="00B0F0"/>
              </a:soli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en-US" sz="2400"/>
              </a:p>
            </p:txBody>
          </p:sp>
          <p:sp>
            <p:nvSpPr>
              <p:cNvPr id="64" name="Oval 67"/>
              <p:cNvSpPr/>
              <p:nvPr/>
            </p:nvSpPr>
            <p:spPr>
              <a:xfrm>
                <a:off x="2033503" y="3181350"/>
                <a:ext cx="511926" cy="5119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62" name="Text 74"/>
            <p:cNvSpPr txBox="1"/>
            <p:nvPr/>
          </p:nvSpPr>
          <p:spPr>
            <a:xfrm>
              <a:off x="3401790" y="2640330"/>
              <a:ext cx="576992" cy="246221"/>
            </a:xfrm>
            <a:prstGeom prst="rect">
              <a:avLst/>
            </a:prstGeom>
            <a:noFill/>
          </p:spPr>
          <p:txBody>
            <a:bodyPr wrap="square" rtlCol="0">
              <a:normAutofit fontScale="92500"/>
            </a:bodyPr>
            <a:lstStyle/>
            <a:p>
              <a:r>
                <a:rPr lang="en-US" sz="1333" dirty="0" smtClean="0">
                  <a:solidFill>
                    <a:srgbClr val="00B0F0"/>
                  </a:solidFill>
                </a:rPr>
                <a:t>12 Topics</a:t>
              </a:r>
              <a:endParaRPr lang="en-US" sz="1333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65" name="Group 177"/>
          <p:cNvGrpSpPr/>
          <p:nvPr/>
        </p:nvGrpSpPr>
        <p:grpSpPr>
          <a:xfrm>
            <a:off x="5462130" y="1464573"/>
            <a:ext cx="920188" cy="1400380"/>
            <a:chOff x="4405653" y="1134970"/>
            <a:chExt cx="690141" cy="1050285"/>
          </a:xfrm>
        </p:grpSpPr>
        <p:grpSp>
          <p:nvGrpSpPr>
            <p:cNvPr id="66" name="Grupare 68"/>
            <p:cNvGrpSpPr/>
            <p:nvPr/>
          </p:nvGrpSpPr>
          <p:grpSpPr>
            <a:xfrm>
              <a:off x="4405653" y="1134970"/>
              <a:ext cx="690141" cy="1050285"/>
              <a:chOff x="1944395" y="3105150"/>
              <a:chExt cx="690141" cy="1050285"/>
            </a:xfrm>
          </p:grpSpPr>
          <p:sp>
            <p:nvSpPr>
              <p:cNvPr id="68" name="Freeform 6"/>
              <p:cNvSpPr>
                <a:spLocks/>
              </p:cNvSpPr>
              <p:nvPr/>
            </p:nvSpPr>
            <p:spPr bwMode="auto">
              <a:xfrm rot="16200000" flipH="1">
                <a:off x="1764323" y="3285222"/>
                <a:ext cx="1050285" cy="690141"/>
              </a:xfrm>
              <a:custGeom>
                <a:avLst/>
                <a:gdLst>
                  <a:gd name="T0" fmla="*/ 923 w 1709"/>
                  <a:gd name="T1" fmla="*/ 200 h 1123"/>
                  <a:gd name="T2" fmla="*/ 923 w 1709"/>
                  <a:gd name="T3" fmla="*/ 923 h 1123"/>
                  <a:gd name="T4" fmla="*/ 200 w 1709"/>
                  <a:gd name="T5" fmla="*/ 923 h 1123"/>
                  <a:gd name="T6" fmla="*/ 200 w 1709"/>
                  <a:gd name="T7" fmla="*/ 200 h 1123"/>
                  <a:gd name="T8" fmla="*/ 923 w 1709"/>
                  <a:gd name="T9" fmla="*/ 200 h 1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09" h="1123">
                    <a:moveTo>
                      <a:pt x="923" y="200"/>
                    </a:moveTo>
                    <a:cubicBezTo>
                      <a:pt x="1704" y="861"/>
                      <a:pt x="1709" y="288"/>
                      <a:pt x="923" y="923"/>
                    </a:cubicBezTo>
                    <a:cubicBezTo>
                      <a:pt x="703" y="1101"/>
                      <a:pt x="399" y="1123"/>
                      <a:pt x="200" y="923"/>
                    </a:cubicBezTo>
                    <a:cubicBezTo>
                      <a:pt x="0" y="723"/>
                      <a:pt x="0" y="400"/>
                      <a:pt x="200" y="200"/>
                    </a:cubicBezTo>
                    <a:cubicBezTo>
                      <a:pt x="399" y="0"/>
                      <a:pt x="707" y="18"/>
                      <a:pt x="923" y="200"/>
                    </a:cubicBezTo>
                    <a:close/>
                  </a:path>
                </a:pathLst>
              </a:custGeom>
              <a:solidFill>
                <a:srgbClr val="92D050"/>
              </a:soli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en-US" sz="2400"/>
              </a:p>
            </p:txBody>
          </p:sp>
          <p:sp>
            <p:nvSpPr>
              <p:cNvPr id="69" name="Oval 70"/>
              <p:cNvSpPr/>
              <p:nvPr/>
            </p:nvSpPr>
            <p:spPr>
              <a:xfrm>
                <a:off x="2033503" y="3181350"/>
                <a:ext cx="511926" cy="5119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67" name="Text 75"/>
            <p:cNvSpPr txBox="1"/>
            <p:nvPr/>
          </p:nvSpPr>
          <p:spPr>
            <a:xfrm>
              <a:off x="4462227" y="1344022"/>
              <a:ext cx="576992" cy="246221"/>
            </a:xfrm>
            <a:prstGeom prst="rect">
              <a:avLst/>
            </a:prstGeom>
            <a:noFill/>
          </p:spPr>
          <p:txBody>
            <a:bodyPr wrap="square" rtlCol="0">
              <a:normAutofit fontScale="92500"/>
            </a:bodyPr>
            <a:lstStyle/>
            <a:p>
              <a:r>
                <a:rPr lang="en-US" sz="1333" dirty="0" smtClean="0">
                  <a:solidFill>
                    <a:srgbClr val="92D050"/>
                  </a:solidFill>
                </a:rPr>
                <a:t>12 topics</a:t>
              </a:r>
              <a:endParaRPr lang="en-US" sz="1333" dirty="0">
                <a:solidFill>
                  <a:srgbClr val="92D050"/>
                </a:solidFill>
              </a:endParaRPr>
            </a:p>
          </p:txBody>
        </p:sp>
      </p:grpSp>
      <p:grpSp>
        <p:nvGrpSpPr>
          <p:cNvPr id="70" name="Group 178"/>
          <p:cNvGrpSpPr/>
          <p:nvPr/>
        </p:nvGrpSpPr>
        <p:grpSpPr>
          <a:xfrm>
            <a:off x="10260175" y="1528838"/>
            <a:ext cx="920188" cy="1400380"/>
            <a:chOff x="6574581" y="1147694"/>
            <a:chExt cx="690141" cy="1050285"/>
          </a:xfrm>
        </p:grpSpPr>
        <p:grpSp>
          <p:nvGrpSpPr>
            <p:cNvPr id="71" name="Grupare 71"/>
            <p:cNvGrpSpPr/>
            <p:nvPr/>
          </p:nvGrpSpPr>
          <p:grpSpPr>
            <a:xfrm>
              <a:off x="6574581" y="1147694"/>
              <a:ext cx="690141" cy="1050285"/>
              <a:chOff x="1944395" y="3105150"/>
              <a:chExt cx="690141" cy="1050285"/>
            </a:xfrm>
          </p:grpSpPr>
          <p:sp>
            <p:nvSpPr>
              <p:cNvPr id="73" name="Freeform 6"/>
              <p:cNvSpPr>
                <a:spLocks/>
              </p:cNvSpPr>
              <p:nvPr/>
            </p:nvSpPr>
            <p:spPr bwMode="auto">
              <a:xfrm rot="16200000" flipH="1">
                <a:off x="1764323" y="3285222"/>
                <a:ext cx="1050285" cy="690141"/>
              </a:xfrm>
              <a:custGeom>
                <a:avLst/>
                <a:gdLst>
                  <a:gd name="T0" fmla="*/ 923 w 1709"/>
                  <a:gd name="T1" fmla="*/ 200 h 1123"/>
                  <a:gd name="T2" fmla="*/ 923 w 1709"/>
                  <a:gd name="T3" fmla="*/ 923 h 1123"/>
                  <a:gd name="T4" fmla="*/ 200 w 1709"/>
                  <a:gd name="T5" fmla="*/ 923 h 1123"/>
                  <a:gd name="T6" fmla="*/ 200 w 1709"/>
                  <a:gd name="T7" fmla="*/ 200 h 1123"/>
                  <a:gd name="T8" fmla="*/ 923 w 1709"/>
                  <a:gd name="T9" fmla="*/ 200 h 1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09" h="1123">
                    <a:moveTo>
                      <a:pt x="923" y="200"/>
                    </a:moveTo>
                    <a:cubicBezTo>
                      <a:pt x="1704" y="861"/>
                      <a:pt x="1709" y="288"/>
                      <a:pt x="923" y="923"/>
                    </a:cubicBezTo>
                    <a:cubicBezTo>
                      <a:pt x="703" y="1101"/>
                      <a:pt x="399" y="1123"/>
                      <a:pt x="200" y="923"/>
                    </a:cubicBezTo>
                    <a:cubicBezTo>
                      <a:pt x="0" y="723"/>
                      <a:pt x="0" y="400"/>
                      <a:pt x="200" y="200"/>
                    </a:cubicBezTo>
                    <a:cubicBezTo>
                      <a:pt x="399" y="0"/>
                      <a:pt x="707" y="18"/>
                      <a:pt x="923" y="200"/>
                    </a:cubicBezTo>
                    <a:close/>
                  </a:path>
                </a:pathLst>
              </a:custGeom>
              <a:solidFill>
                <a:srgbClr val="FFC000"/>
              </a:soli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en-US" sz="2400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2033503" y="3181350"/>
                <a:ext cx="511926" cy="5119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72" name="Text 76"/>
            <p:cNvSpPr txBox="1"/>
            <p:nvPr/>
          </p:nvSpPr>
          <p:spPr>
            <a:xfrm>
              <a:off x="6631156" y="1344021"/>
              <a:ext cx="576992" cy="246221"/>
            </a:xfrm>
            <a:prstGeom prst="rect">
              <a:avLst/>
            </a:prstGeom>
            <a:noFill/>
          </p:spPr>
          <p:txBody>
            <a:bodyPr wrap="square" rtlCol="0">
              <a:normAutofit fontScale="92500"/>
            </a:bodyPr>
            <a:lstStyle/>
            <a:p>
              <a:r>
                <a:rPr lang="en-US" sz="1333" dirty="0" smtClean="0">
                  <a:solidFill>
                    <a:srgbClr val="FFC000"/>
                  </a:solidFill>
                </a:rPr>
                <a:t>10 topics</a:t>
              </a:r>
              <a:endParaRPr lang="en-US" sz="1333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75" name="Group 179"/>
          <p:cNvGrpSpPr/>
          <p:nvPr/>
        </p:nvGrpSpPr>
        <p:grpSpPr>
          <a:xfrm>
            <a:off x="7854090" y="2580186"/>
            <a:ext cx="920188" cy="1400380"/>
            <a:chOff x="8010570" y="2056874"/>
            <a:chExt cx="690141" cy="1050285"/>
          </a:xfrm>
        </p:grpSpPr>
        <p:grpSp>
          <p:nvGrpSpPr>
            <p:cNvPr id="76" name="Grupare 84"/>
            <p:cNvGrpSpPr/>
            <p:nvPr/>
          </p:nvGrpSpPr>
          <p:grpSpPr>
            <a:xfrm flipV="1">
              <a:off x="8010570" y="2056874"/>
              <a:ext cx="690141" cy="1050285"/>
              <a:chOff x="1944395" y="3105150"/>
              <a:chExt cx="690141" cy="1050285"/>
            </a:xfrm>
          </p:grpSpPr>
          <p:sp>
            <p:nvSpPr>
              <p:cNvPr id="78" name="Freeform 6"/>
              <p:cNvSpPr>
                <a:spLocks/>
              </p:cNvSpPr>
              <p:nvPr/>
            </p:nvSpPr>
            <p:spPr bwMode="auto">
              <a:xfrm rot="16200000" flipH="1">
                <a:off x="1764323" y="3285222"/>
                <a:ext cx="1050285" cy="690141"/>
              </a:xfrm>
              <a:custGeom>
                <a:avLst/>
                <a:gdLst>
                  <a:gd name="T0" fmla="*/ 923 w 1709"/>
                  <a:gd name="T1" fmla="*/ 200 h 1123"/>
                  <a:gd name="T2" fmla="*/ 923 w 1709"/>
                  <a:gd name="T3" fmla="*/ 923 h 1123"/>
                  <a:gd name="T4" fmla="*/ 200 w 1709"/>
                  <a:gd name="T5" fmla="*/ 923 h 1123"/>
                  <a:gd name="T6" fmla="*/ 200 w 1709"/>
                  <a:gd name="T7" fmla="*/ 200 h 1123"/>
                  <a:gd name="T8" fmla="*/ 923 w 1709"/>
                  <a:gd name="T9" fmla="*/ 200 h 1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09" h="1123">
                    <a:moveTo>
                      <a:pt x="923" y="200"/>
                    </a:moveTo>
                    <a:cubicBezTo>
                      <a:pt x="1704" y="861"/>
                      <a:pt x="1709" y="288"/>
                      <a:pt x="923" y="923"/>
                    </a:cubicBezTo>
                    <a:cubicBezTo>
                      <a:pt x="703" y="1101"/>
                      <a:pt x="399" y="1123"/>
                      <a:pt x="200" y="923"/>
                    </a:cubicBezTo>
                    <a:cubicBezTo>
                      <a:pt x="0" y="723"/>
                      <a:pt x="0" y="400"/>
                      <a:pt x="200" y="200"/>
                    </a:cubicBezTo>
                    <a:cubicBezTo>
                      <a:pt x="399" y="0"/>
                      <a:pt x="707" y="18"/>
                      <a:pt x="923" y="200"/>
                    </a:cubicBezTo>
                    <a:close/>
                  </a:path>
                </a:pathLst>
              </a:custGeom>
              <a:solidFill>
                <a:srgbClr val="7030A0"/>
              </a:soli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en-US" sz="2400"/>
              </a:p>
            </p:txBody>
          </p:sp>
          <p:sp>
            <p:nvSpPr>
              <p:cNvPr id="79" name="Oval 86"/>
              <p:cNvSpPr/>
              <p:nvPr/>
            </p:nvSpPr>
            <p:spPr>
              <a:xfrm>
                <a:off x="2033503" y="3181350"/>
                <a:ext cx="511926" cy="5119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77" name="Text 87"/>
            <p:cNvSpPr txBox="1"/>
            <p:nvPr/>
          </p:nvSpPr>
          <p:spPr>
            <a:xfrm>
              <a:off x="8079648" y="2658296"/>
              <a:ext cx="576992" cy="246221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endParaRPr lang="en-US" sz="1333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80" name="Group 99"/>
          <p:cNvGrpSpPr/>
          <p:nvPr/>
        </p:nvGrpSpPr>
        <p:grpSpPr>
          <a:xfrm>
            <a:off x="261256" y="4314226"/>
            <a:ext cx="525459" cy="653288"/>
            <a:chOff x="153578" y="2640330"/>
            <a:chExt cx="844775" cy="1050285"/>
          </a:xfrm>
        </p:grpSpPr>
        <p:grpSp>
          <p:nvGrpSpPr>
            <p:cNvPr id="81" name="Grupare 91"/>
            <p:cNvGrpSpPr/>
            <p:nvPr/>
          </p:nvGrpSpPr>
          <p:grpSpPr>
            <a:xfrm>
              <a:off x="213360" y="2640330"/>
              <a:ext cx="690141" cy="1050285"/>
              <a:chOff x="1944395" y="3105150"/>
              <a:chExt cx="690141" cy="1050285"/>
            </a:xfrm>
          </p:grpSpPr>
          <p:sp>
            <p:nvSpPr>
              <p:cNvPr id="83" name="Freeform 6"/>
              <p:cNvSpPr>
                <a:spLocks/>
              </p:cNvSpPr>
              <p:nvPr/>
            </p:nvSpPr>
            <p:spPr bwMode="auto">
              <a:xfrm rot="16200000" flipH="1">
                <a:off x="1764323" y="3285222"/>
                <a:ext cx="1050285" cy="690141"/>
              </a:xfrm>
              <a:custGeom>
                <a:avLst/>
                <a:gdLst>
                  <a:gd name="T0" fmla="*/ 923 w 1709"/>
                  <a:gd name="T1" fmla="*/ 200 h 1123"/>
                  <a:gd name="T2" fmla="*/ 923 w 1709"/>
                  <a:gd name="T3" fmla="*/ 923 h 1123"/>
                  <a:gd name="T4" fmla="*/ 200 w 1709"/>
                  <a:gd name="T5" fmla="*/ 923 h 1123"/>
                  <a:gd name="T6" fmla="*/ 200 w 1709"/>
                  <a:gd name="T7" fmla="*/ 200 h 1123"/>
                  <a:gd name="T8" fmla="*/ 923 w 1709"/>
                  <a:gd name="T9" fmla="*/ 200 h 1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09" h="1123">
                    <a:moveTo>
                      <a:pt x="923" y="200"/>
                    </a:moveTo>
                    <a:cubicBezTo>
                      <a:pt x="1704" y="861"/>
                      <a:pt x="1709" y="288"/>
                      <a:pt x="923" y="923"/>
                    </a:cubicBezTo>
                    <a:cubicBezTo>
                      <a:pt x="703" y="1101"/>
                      <a:pt x="399" y="1123"/>
                      <a:pt x="200" y="923"/>
                    </a:cubicBezTo>
                    <a:cubicBezTo>
                      <a:pt x="0" y="723"/>
                      <a:pt x="0" y="400"/>
                      <a:pt x="200" y="200"/>
                    </a:cubicBezTo>
                    <a:cubicBezTo>
                      <a:pt x="399" y="0"/>
                      <a:pt x="707" y="18"/>
                      <a:pt x="923" y="2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en-US" sz="1067"/>
              </a:p>
            </p:txBody>
          </p:sp>
          <p:sp>
            <p:nvSpPr>
              <p:cNvPr id="84" name="Oval 93"/>
              <p:cNvSpPr/>
              <p:nvPr/>
            </p:nvSpPr>
            <p:spPr>
              <a:xfrm>
                <a:off x="2033503" y="3181350"/>
                <a:ext cx="511926" cy="5119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92500" lnSpcReduction="20000"/>
              </a:bodyPr>
              <a:lstStyle/>
              <a:p>
                <a:pPr algn="ctr"/>
                <a:endParaRPr lang="en-US" sz="1067"/>
              </a:p>
            </p:txBody>
          </p:sp>
        </p:grpSp>
        <p:sp>
          <p:nvSpPr>
            <p:cNvPr id="82" name="Text 94"/>
            <p:cNvSpPr txBox="1"/>
            <p:nvPr/>
          </p:nvSpPr>
          <p:spPr>
            <a:xfrm>
              <a:off x="153578" y="2825935"/>
              <a:ext cx="844775" cy="36286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US" sz="667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Best</a:t>
              </a:r>
              <a:endParaRPr lang="en-US" sz="667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85" name="Group 136"/>
          <p:cNvGrpSpPr/>
          <p:nvPr/>
        </p:nvGrpSpPr>
        <p:grpSpPr>
          <a:xfrm>
            <a:off x="2531219" y="4314226"/>
            <a:ext cx="525459" cy="653288"/>
            <a:chOff x="153578" y="2640330"/>
            <a:chExt cx="844775" cy="1050285"/>
          </a:xfrm>
        </p:grpSpPr>
        <p:grpSp>
          <p:nvGrpSpPr>
            <p:cNvPr id="86" name="Grupare 137"/>
            <p:cNvGrpSpPr/>
            <p:nvPr/>
          </p:nvGrpSpPr>
          <p:grpSpPr>
            <a:xfrm>
              <a:off x="213360" y="2640330"/>
              <a:ext cx="690141" cy="1050285"/>
              <a:chOff x="1944395" y="3105150"/>
              <a:chExt cx="690141" cy="1050285"/>
            </a:xfrm>
          </p:grpSpPr>
          <p:sp>
            <p:nvSpPr>
              <p:cNvPr id="88" name="Freeform 6"/>
              <p:cNvSpPr>
                <a:spLocks/>
              </p:cNvSpPr>
              <p:nvPr/>
            </p:nvSpPr>
            <p:spPr bwMode="auto">
              <a:xfrm rot="16200000" flipH="1">
                <a:off x="1764323" y="3285222"/>
                <a:ext cx="1050285" cy="690141"/>
              </a:xfrm>
              <a:custGeom>
                <a:avLst/>
                <a:gdLst>
                  <a:gd name="T0" fmla="*/ 923 w 1709"/>
                  <a:gd name="T1" fmla="*/ 200 h 1123"/>
                  <a:gd name="T2" fmla="*/ 923 w 1709"/>
                  <a:gd name="T3" fmla="*/ 923 h 1123"/>
                  <a:gd name="T4" fmla="*/ 200 w 1709"/>
                  <a:gd name="T5" fmla="*/ 923 h 1123"/>
                  <a:gd name="T6" fmla="*/ 200 w 1709"/>
                  <a:gd name="T7" fmla="*/ 200 h 1123"/>
                  <a:gd name="T8" fmla="*/ 923 w 1709"/>
                  <a:gd name="T9" fmla="*/ 200 h 1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09" h="1123">
                    <a:moveTo>
                      <a:pt x="923" y="200"/>
                    </a:moveTo>
                    <a:cubicBezTo>
                      <a:pt x="1704" y="861"/>
                      <a:pt x="1709" y="288"/>
                      <a:pt x="923" y="923"/>
                    </a:cubicBezTo>
                    <a:cubicBezTo>
                      <a:pt x="703" y="1101"/>
                      <a:pt x="399" y="1123"/>
                      <a:pt x="200" y="923"/>
                    </a:cubicBezTo>
                    <a:cubicBezTo>
                      <a:pt x="0" y="723"/>
                      <a:pt x="0" y="400"/>
                      <a:pt x="200" y="200"/>
                    </a:cubicBezTo>
                    <a:cubicBezTo>
                      <a:pt x="399" y="0"/>
                      <a:pt x="707" y="18"/>
                      <a:pt x="923" y="200"/>
                    </a:cubicBezTo>
                    <a:close/>
                  </a:path>
                </a:pathLst>
              </a:custGeom>
              <a:solidFill>
                <a:srgbClr val="00B0F0"/>
              </a:soli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en-US" sz="1067"/>
              </a:p>
            </p:txBody>
          </p:sp>
          <p:sp>
            <p:nvSpPr>
              <p:cNvPr id="89" name="Oval 140"/>
              <p:cNvSpPr/>
              <p:nvPr/>
            </p:nvSpPr>
            <p:spPr>
              <a:xfrm>
                <a:off x="2033503" y="3181350"/>
                <a:ext cx="511926" cy="5119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92500" lnSpcReduction="20000"/>
              </a:bodyPr>
              <a:lstStyle/>
              <a:p>
                <a:pPr algn="ctr"/>
                <a:endParaRPr lang="en-US" sz="1067"/>
              </a:p>
            </p:txBody>
          </p:sp>
        </p:grpSp>
        <p:sp>
          <p:nvSpPr>
            <p:cNvPr id="87" name="Text 138"/>
            <p:cNvSpPr txBox="1"/>
            <p:nvPr/>
          </p:nvSpPr>
          <p:spPr>
            <a:xfrm>
              <a:off x="153578" y="2825935"/>
              <a:ext cx="844775" cy="36286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US" sz="667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Goal</a:t>
              </a:r>
              <a:endParaRPr lang="en-US" sz="667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90" name="Group 141"/>
          <p:cNvGrpSpPr/>
          <p:nvPr/>
        </p:nvGrpSpPr>
        <p:grpSpPr>
          <a:xfrm>
            <a:off x="4801181" y="4314226"/>
            <a:ext cx="525459" cy="653288"/>
            <a:chOff x="153578" y="2640330"/>
            <a:chExt cx="844775" cy="1050285"/>
          </a:xfrm>
        </p:grpSpPr>
        <p:grpSp>
          <p:nvGrpSpPr>
            <p:cNvPr id="91" name="Grupare 142"/>
            <p:cNvGrpSpPr/>
            <p:nvPr/>
          </p:nvGrpSpPr>
          <p:grpSpPr>
            <a:xfrm>
              <a:off x="213360" y="2640330"/>
              <a:ext cx="690141" cy="1050285"/>
              <a:chOff x="1944395" y="3105150"/>
              <a:chExt cx="690141" cy="1050285"/>
            </a:xfrm>
          </p:grpSpPr>
          <p:sp>
            <p:nvSpPr>
              <p:cNvPr id="93" name="Freeform 6"/>
              <p:cNvSpPr>
                <a:spLocks/>
              </p:cNvSpPr>
              <p:nvPr/>
            </p:nvSpPr>
            <p:spPr bwMode="auto">
              <a:xfrm rot="16200000" flipH="1">
                <a:off x="1764323" y="3285222"/>
                <a:ext cx="1050285" cy="690141"/>
              </a:xfrm>
              <a:custGeom>
                <a:avLst/>
                <a:gdLst>
                  <a:gd name="T0" fmla="*/ 923 w 1709"/>
                  <a:gd name="T1" fmla="*/ 200 h 1123"/>
                  <a:gd name="T2" fmla="*/ 923 w 1709"/>
                  <a:gd name="T3" fmla="*/ 923 h 1123"/>
                  <a:gd name="T4" fmla="*/ 200 w 1709"/>
                  <a:gd name="T5" fmla="*/ 923 h 1123"/>
                  <a:gd name="T6" fmla="*/ 200 w 1709"/>
                  <a:gd name="T7" fmla="*/ 200 h 1123"/>
                  <a:gd name="T8" fmla="*/ 923 w 1709"/>
                  <a:gd name="T9" fmla="*/ 200 h 1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09" h="1123">
                    <a:moveTo>
                      <a:pt x="923" y="200"/>
                    </a:moveTo>
                    <a:cubicBezTo>
                      <a:pt x="1704" y="861"/>
                      <a:pt x="1709" y="288"/>
                      <a:pt x="923" y="923"/>
                    </a:cubicBezTo>
                    <a:cubicBezTo>
                      <a:pt x="703" y="1101"/>
                      <a:pt x="399" y="1123"/>
                      <a:pt x="200" y="923"/>
                    </a:cubicBezTo>
                    <a:cubicBezTo>
                      <a:pt x="0" y="723"/>
                      <a:pt x="0" y="400"/>
                      <a:pt x="200" y="200"/>
                    </a:cubicBezTo>
                    <a:cubicBezTo>
                      <a:pt x="399" y="0"/>
                      <a:pt x="707" y="18"/>
                      <a:pt x="923" y="200"/>
                    </a:cubicBezTo>
                    <a:close/>
                  </a:path>
                </a:pathLst>
              </a:custGeom>
              <a:solidFill>
                <a:srgbClr val="92D050"/>
              </a:soli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en-US" sz="1067"/>
              </a:p>
            </p:txBody>
          </p:sp>
          <p:sp>
            <p:nvSpPr>
              <p:cNvPr id="94" name="Oval 145"/>
              <p:cNvSpPr/>
              <p:nvPr/>
            </p:nvSpPr>
            <p:spPr>
              <a:xfrm>
                <a:off x="2033503" y="3181350"/>
                <a:ext cx="511926" cy="5119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92500" lnSpcReduction="20000"/>
              </a:bodyPr>
              <a:lstStyle/>
              <a:p>
                <a:pPr algn="ctr"/>
                <a:endParaRPr lang="en-US" sz="1067"/>
              </a:p>
            </p:txBody>
          </p:sp>
        </p:grpSp>
        <p:sp>
          <p:nvSpPr>
            <p:cNvPr id="92" name="Text 143"/>
            <p:cNvSpPr txBox="1"/>
            <p:nvPr/>
          </p:nvSpPr>
          <p:spPr>
            <a:xfrm>
              <a:off x="153578" y="2825935"/>
              <a:ext cx="844775" cy="36286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US" sz="667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best</a:t>
              </a:r>
              <a:endParaRPr lang="en-US" sz="667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95" name="Group 146"/>
          <p:cNvGrpSpPr/>
          <p:nvPr/>
        </p:nvGrpSpPr>
        <p:grpSpPr>
          <a:xfrm>
            <a:off x="7071144" y="4314226"/>
            <a:ext cx="525459" cy="653288"/>
            <a:chOff x="153578" y="2640330"/>
            <a:chExt cx="844775" cy="1050285"/>
          </a:xfrm>
        </p:grpSpPr>
        <p:grpSp>
          <p:nvGrpSpPr>
            <p:cNvPr id="96" name="Grupare 147"/>
            <p:cNvGrpSpPr/>
            <p:nvPr/>
          </p:nvGrpSpPr>
          <p:grpSpPr>
            <a:xfrm>
              <a:off x="213360" y="2640330"/>
              <a:ext cx="690141" cy="1050285"/>
              <a:chOff x="1944395" y="3105150"/>
              <a:chExt cx="690141" cy="1050285"/>
            </a:xfrm>
          </p:grpSpPr>
          <p:sp>
            <p:nvSpPr>
              <p:cNvPr id="98" name="Freeform 6"/>
              <p:cNvSpPr>
                <a:spLocks/>
              </p:cNvSpPr>
              <p:nvPr/>
            </p:nvSpPr>
            <p:spPr bwMode="auto">
              <a:xfrm rot="16200000" flipH="1">
                <a:off x="1764323" y="3285222"/>
                <a:ext cx="1050285" cy="690141"/>
              </a:xfrm>
              <a:custGeom>
                <a:avLst/>
                <a:gdLst>
                  <a:gd name="T0" fmla="*/ 923 w 1709"/>
                  <a:gd name="T1" fmla="*/ 200 h 1123"/>
                  <a:gd name="T2" fmla="*/ 923 w 1709"/>
                  <a:gd name="T3" fmla="*/ 923 h 1123"/>
                  <a:gd name="T4" fmla="*/ 200 w 1709"/>
                  <a:gd name="T5" fmla="*/ 923 h 1123"/>
                  <a:gd name="T6" fmla="*/ 200 w 1709"/>
                  <a:gd name="T7" fmla="*/ 200 h 1123"/>
                  <a:gd name="T8" fmla="*/ 923 w 1709"/>
                  <a:gd name="T9" fmla="*/ 200 h 1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09" h="1123">
                    <a:moveTo>
                      <a:pt x="923" y="200"/>
                    </a:moveTo>
                    <a:cubicBezTo>
                      <a:pt x="1704" y="861"/>
                      <a:pt x="1709" y="288"/>
                      <a:pt x="923" y="923"/>
                    </a:cubicBezTo>
                    <a:cubicBezTo>
                      <a:pt x="703" y="1101"/>
                      <a:pt x="399" y="1123"/>
                      <a:pt x="200" y="923"/>
                    </a:cubicBezTo>
                    <a:cubicBezTo>
                      <a:pt x="0" y="723"/>
                      <a:pt x="0" y="400"/>
                      <a:pt x="200" y="200"/>
                    </a:cubicBezTo>
                    <a:cubicBezTo>
                      <a:pt x="399" y="0"/>
                      <a:pt x="707" y="18"/>
                      <a:pt x="923" y="200"/>
                    </a:cubicBezTo>
                    <a:close/>
                  </a:path>
                </a:pathLst>
              </a:custGeom>
              <a:solidFill>
                <a:srgbClr val="FFC000"/>
              </a:soli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en-US" sz="1067"/>
              </a:p>
            </p:txBody>
          </p:sp>
          <p:sp>
            <p:nvSpPr>
              <p:cNvPr id="99" name="Oval 150"/>
              <p:cNvSpPr/>
              <p:nvPr/>
            </p:nvSpPr>
            <p:spPr>
              <a:xfrm>
                <a:off x="2033503" y="3181350"/>
                <a:ext cx="511926" cy="5119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92500" lnSpcReduction="20000"/>
              </a:bodyPr>
              <a:lstStyle/>
              <a:p>
                <a:pPr algn="ctr"/>
                <a:endParaRPr lang="en-US" sz="1067"/>
              </a:p>
            </p:txBody>
          </p:sp>
        </p:grpSp>
        <p:sp>
          <p:nvSpPr>
            <p:cNvPr id="97" name="Text 148"/>
            <p:cNvSpPr txBox="1"/>
            <p:nvPr/>
          </p:nvSpPr>
          <p:spPr>
            <a:xfrm>
              <a:off x="153578" y="2825935"/>
              <a:ext cx="844775" cy="36286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US" sz="667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best</a:t>
              </a:r>
              <a:endParaRPr lang="en-US" sz="667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100" name="Group151"/>
          <p:cNvGrpSpPr/>
          <p:nvPr/>
        </p:nvGrpSpPr>
        <p:grpSpPr>
          <a:xfrm>
            <a:off x="9341107" y="4314226"/>
            <a:ext cx="525459" cy="653288"/>
            <a:chOff x="153578" y="2640330"/>
            <a:chExt cx="844775" cy="1050285"/>
          </a:xfrm>
        </p:grpSpPr>
        <p:grpSp>
          <p:nvGrpSpPr>
            <p:cNvPr id="101" name="Grupare 152"/>
            <p:cNvGrpSpPr/>
            <p:nvPr/>
          </p:nvGrpSpPr>
          <p:grpSpPr>
            <a:xfrm>
              <a:off x="213360" y="2640330"/>
              <a:ext cx="690141" cy="1050285"/>
              <a:chOff x="1944395" y="3105150"/>
              <a:chExt cx="690141" cy="1050285"/>
            </a:xfrm>
          </p:grpSpPr>
          <p:sp>
            <p:nvSpPr>
              <p:cNvPr id="103" name="Freeform 6"/>
              <p:cNvSpPr>
                <a:spLocks/>
              </p:cNvSpPr>
              <p:nvPr/>
            </p:nvSpPr>
            <p:spPr bwMode="auto">
              <a:xfrm rot="16200000" flipH="1">
                <a:off x="1764323" y="3285222"/>
                <a:ext cx="1050285" cy="690141"/>
              </a:xfrm>
              <a:custGeom>
                <a:avLst/>
                <a:gdLst>
                  <a:gd name="T0" fmla="*/ 923 w 1709"/>
                  <a:gd name="T1" fmla="*/ 200 h 1123"/>
                  <a:gd name="T2" fmla="*/ 923 w 1709"/>
                  <a:gd name="T3" fmla="*/ 923 h 1123"/>
                  <a:gd name="T4" fmla="*/ 200 w 1709"/>
                  <a:gd name="T5" fmla="*/ 923 h 1123"/>
                  <a:gd name="T6" fmla="*/ 200 w 1709"/>
                  <a:gd name="T7" fmla="*/ 200 h 1123"/>
                  <a:gd name="T8" fmla="*/ 923 w 1709"/>
                  <a:gd name="T9" fmla="*/ 200 h 1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09" h="1123">
                    <a:moveTo>
                      <a:pt x="923" y="200"/>
                    </a:moveTo>
                    <a:cubicBezTo>
                      <a:pt x="1704" y="861"/>
                      <a:pt x="1709" y="288"/>
                      <a:pt x="923" y="923"/>
                    </a:cubicBezTo>
                    <a:cubicBezTo>
                      <a:pt x="703" y="1101"/>
                      <a:pt x="399" y="1123"/>
                      <a:pt x="200" y="923"/>
                    </a:cubicBezTo>
                    <a:cubicBezTo>
                      <a:pt x="0" y="723"/>
                      <a:pt x="0" y="400"/>
                      <a:pt x="200" y="200"/>
                    </a:cubicBezTo>
                    <a:cubicBezTo>
                      <a:pt x="399" y="0"/>
                      <a:pt x="707" y="18"/>
                      <a:pt x="923" y="200"/>
                    </a:cubicBezTo>
                    <a:close/>
                  </a:path>
                </a:pathLst>
              </a:custGeom>
              <a:solidFill>
                <a:srgbClr val="7030A0"/>
              </a:soli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en-US" sz="1067"/>
              </a:p>
            </p:txBody>
          </p:sp>
          <p:sp>
            <p:nvSpPr>
              <p:cNvPr id="104" name="Oval 155"/>
              <p:cNvSpPr/>
              <p:nvPr/>
            </p:nvSpPr>
            <p:spPr>
              <a:xfrm>
                <a:off x="2033503" y="3181350"/>
                <a:ext cx="511926" cy="5119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92500" lnSpcReduction="20000"/>
              </a:bodyPr>
              <a:lstStyle/>
              <a:p>
                <a:pPr algn="ctr"/>
                <a:endParaRPr lang="en-US" sz="1067"/>
              </a:p>
            </p:txBody>
          </p:sp>
        </p:grpSp>
        <p:sp>
          <p:nvSpPr>
            <p:cNvPr id="102" name="Text 153"/>
            <p:cNvSpPr txBox="1"/>
            <p:nvPr/>
          </p:nvSpPr>
          <p:spPr>
            <a:xfrm>
              <a:off x="153578" y="2825935"/>
              <a:ext cx="844775" cy="36286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US" sz="667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TEXT</a:t>
              </a:r>
            </a:p>
          </p:txBody>
        </p:sp>
      </p:grpSp>
      <p:grpSp>
        <p:nvGrpSpPr>
          <p:cNvPr id="105" name="Group 157"/>
          <p:cNvGrpSpPr/>
          <p:nvPr/>
        </p:nvGrpSpPr>
        <p:grpSpPr>
          <a:xfrm>
            <a:off x="987231" y="4314225"/>
            <a:ext cx="1343472" cy="2035685"/>
            <a:chOff x="419100" y="1457085"/>
            <a:chExt cx="1219200" cy="1526764"/>
          </a:xfrm>
        </p:grpSpPr>
        <p:sp>
          <p:nvSpPr>
            <p:cNvPr id="106" name="Text 160"/>
            <p:cNvSpPr txBox="1"/>
            <p:nvPr/>
          </p:nvSpPr>
          <p:spPr>
            <a:xfrm>
              <a:off x="419100" y="1457085"/>
              <a:ext cx="1219200" cy="338554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sz="2133" dirty="0" smtClean="0">
                  <a:solidFill>
                    <a:schemeClr val="accent3">
                      <a:lumMod val="75000"/>
                    </a:schemeClr>
                  </a:solidFill>
                </a:rPr>
                <a:t>GLOBE</a:t>
              </a:r>
              <a:endParaRPr lang="en-US" sz="2133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07" name="Text 161"/>
            <p:cNvSpPr txBox="1"/>
            <p:nvPr/>
          </p:nvSpPr>
          <p:spPr>
            <a:xfrm>
              <a:off x="419100" y="1783520"/>
              <a:ext cx="1118076" cy="1200329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sz="1200" dirty="0">
                  <a:solidFill>
                    <a:schemeClr val="accent3">
                      <a:lumMod val="75000"/>
                    </a:schemeClr>
                  </a:solidFill>
                  <a:latin typeface="Calibri" panose="020F0502020204030204" pitchFamily="34" charset="0"/>
                </a:rPr>
                <a:t>Weather conditions </a:t>
              </a:r>
              <a:r>
                <a:rPr lang="en-US" sz="1200" dirty="0" smtClean="0">
                  <a:solidFill>
                    <a:schemeClr val="accent3">
                      <a:lumMod val="75000"/>
                    </a:schemeClr>
                  </a:solidFill>
                  <a:latin typeface="Calibri" panose="020F0502020204030204" pitchFamily="34" charset="0"/>
                </a:rPr>
                <a:t>effect to </a:t>
              </a:r>
              <a:r>
                <a:rPr lang="en-US" sz="1200" dirty="0">
                  <a:solidFill>
                    <a:schemeClr val="accent3">
                      <a:lumMod val="75000"/>
                    </a:schemeClr>
                  </a:solidFill>
                  <a:latin typeface="Calibri" panose="020F0502020204030204" pitchFamily="34" charset="0"/>
                </a:rPr>
                <a:t>rice </a:t>
              </a:r>
              <a:r>
                <a:rPr lang="en-US" sz="1200" dirty="0" smtClean="0">
                  <a:solidFill>
                    <a:schemeClr val="accent3">
                      <a:lumMod val="75000"/>
                    </a:schemeClr>
                  </a:solidFill>
                  <a:latin typeface="Calibri" panose="020F0502020204030204" pitchFamily="34" charset="0"/>
                </a:rPr>
                <a:t>paddies : Present </a:t>
              </a:r>
              <a:r>
                <a:rPr lang="en-US" sz="1200" dirty="0">
                  <a:solidFill>
                    <a:schemeClr val="accent3">
                      <a:lumMod val="75000"/>
                    </a:schemeClr>
                  </a:solidFill>
                  <a:latin typeface="Calibri" panose="020F0502020204030204" pitchFamily="34" charset="0"/>
                </a:rPr>
                <a:t>a science project at the </a:t>
              </a:r>
              <a:r>
                <a:rPr lang="en-US" sz="1200" dirty="0" smtClean="0">
                  <a:solidFill>
                    <a:schemeClr val="accent3">
                      <a:lumMod val="75000"/>
                    </a:schemeClr>
                  </a:solidFill>
                  <a:latin typeface="Calibri" panose="020F0502020204030204" pitchFamily="34" charset="0"/>
                </a:rPr>
                <a:t>Nara </a:t>
              </a:r>
              <a:r>
                <a:rPr lang="en-US" sz="1200" dirty="0" err="1" smtClean="0">
                  <a:solidFill>
                    <a:schemeClr val="accent3">
                      <a:lumMod val="75000"/>
                    </a:schemeClr>
                  </a:solidFill>
                  <a:latin typeface="Calibri" panose="020F0502020204030204" pitchFamily="34" charset="0"/>
                </a:rPr>
                <a:t>Shesho</a:t>
              </a:r>
              <a:r>
                <a:rPr lang="en-US" sz="1200" dirty="0" smtClean="0">
                  <a:solidFill>
                    <a:schemeClr val="accent3">
                      <a:lumMod val="75000"/>
                    </a:schemeClr>
                  </a:solidFill>
                  <a:latin typeface="Calibri" panose="020F0502020204030204" pitchFamily="34" charset="0"/>
                </a:rPr>
                <a:t> High </a:t>
              </a:r>
              <a:r>
                <a:rPr lang="en-US" sz="1200" dirty="0" err="1" smtClean="0">
                  <a:solidFill>
                    <a:schemeClr val="accent3">
                      <a:lumMod val="75000"/>
                    </a:schemeClr>
                  </a:solidFill>
                  <a:latin typeface="Calibri" panose="020F0502020204030204" pitchFamily="34" charset="0"/>
                </a:rPr>
                <a:t>Scool</a:t>
              </a:r>
              <a:r>
                <a:rPr lang="en-US" sz="1200" dirty="0" smtClean="0">
                  <a:solidFill>
                    <a:schemeClr val="accent3">
                      <a:lumMod val="75000"/>
                    </a:schemeClr>
                  </a:solidFill>
                  <a:latin typeface="Calibri" panose="020F0502020204030204" pitchFamily="34" charset="0"/>
                </a:rPr>
                <a:t>, JAPAN</a:t>
              </a:r>
              <a:endParaRPr lang="en-US" sz="1200" dirty="0">
                <a:solidFill>
                  <a:schemeClr val="accent3">
                    <a:lumMod val="7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108" name="Group 162"/>
          <p:cNvGrpSpPr/>
          <p:nvPr/>
        </p:nvGrpSpPr>
        <p:grpSpPr>
          <a:xfrm>
            <a:off x="3257193" y="4314225"/>
            <a:ext cx="1380657" cy="2035685"/>
            <a:chOff x="419100" y="1457085"/>
            <a:chExt cx="1252945" cy="1526764"/>
          </a:xfrm>
        </p:grpSpPr>
        <p:sp>
          <p:nvSpPr>
            <p:cNvPr id="109" name="Text 163"/>
            <p:cNvSpPr txBox="1"/>
            <p:nvPr/>
          </p:nvSpPr>
          <p:spPr>
            <a:xfrm>
              <a:off x="419100" y="1457085"/>
              <a:ext cx="1219200" cy="338554"/>
            </a:xfrm>
            <a:prstGeom prst="rect">
              <a:avLst/>
            </a:prstGeom>
            <a:noFill/>
          </p:spPr>
          <p:txBody>
            <a:bodyPr wrap="square" rtlCol="0">
              <a:normAutofit fontScale="62500" lnSpcReduction="20000"/>
            </a:bodyPr>
            <a:lstStyle/>
            <a:p>
              <a:r>
                <a:rPr lang="en-US" sz="2133" dirty="0" smtClean="0">
                  <a:solidFill>
                    <a:srgbClr val="00B0F0"/>
                  </a:solidFill>
                </a:rPr>
                <a:t>GLOBE for local farming</a:t>
              </a:r>
              <a:endParaRPr lang="en-US" sz="2133" dirty="0">
                <a:solidFill>
                  <a:srgbClr val="00B0F0"/>
                </a:solidFill>
              </a:endParaRPr>
            </a:p>
          </p:txBody>
        </p:sp>
        <p:sp>
          <p:nvSpPr>
            <p:cNvPr id="110" name="Text 164"/>
            <p:cNvSpPr txBox="1"/>
            <p:nvPr/>
          </p:nvSpPr>
          <p:spPr>
            <a:xfrm>
              <a:off x="419100" y="1783520"/>
              <a:ext cx="1252945" cy="1200329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sz="1200" dirty="0">
                  <a:solidFill>
                    <a:srgbClr val="00B0F0"/>
                  </a:solidFill>
                  <a:latin typeface="Calibri" panose="020F0502020204030204" pitchFamily="34" charset="0"/>
                </a:rPr>
                <a:t>Changing </a:t>
              </a:r>
              <a:r>
                <a:rPr lang="en-US" sz="1200" dirty="0" smtClean="0">
                  <a:solidFill>
                    <a:srgbClr val="00B0F0"/>
                  </a:solidFill>
                  <a:latin typeface="Calibri" panose="020F0502020204030204" pitchFamily="34" charset="0"/>
                </a:rPr>
                <a:t>angle </a:t>
              </a:r>
              <a:r>
                <a:rPr lang="en-US" sz="1200" dirty="0">
                  <a:solidFill>
                    <a:srgbClr val="00B0F0"/>
                  </a:solidFill>
                  <a:latin typeface="Calibri" panose="020F0502020204030204" pitchFamily="34" charset="0"/>
                </a:rPr>
                <a:t>of </a:t>
              </a:r>
              <a:r>
                <a:rPr lang="en-US" sz="1200" dirty="0" err="1" smtClean="0">
                  <a:solidFill>
                    <a:srgbClr val="00B0F0"/>
                  </a:solidFill>
                  <a:latin typeface="Calibri" panose="020F0502020204030204" pitchFamily="34" charset="0"/>
                </a:rPr>
                <a:t>banana@bangjak</a:t>
              </a:r>
              <a:r>
                <a:rPr lang="en-US" sz="1200" dirty="0">
                  <a:solidFill>
                    <a:srgbClr val="00B0F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1200" dirty="0" smtClean="0">
                  <a:solidFill>
                    <a:srgbClr val="00B0F0"/>
                  </a:solidFill>
                  <a:latin typeface="Calibri" panose="020F0502020204030204" pitchFamily="34" charset="0"/>
                </a:rPr>
                <a:t>in bog area soil get the best project of </a:t>
              </a:r>
              <a:r>
                <a:rPr lang="en-US" sz="1200" dirty="0">
                  <a:solidFill>
                    <a:srgbClr val="00B0F0"/>
                  </a:solidFill>
                  <a:latin typeface="Calibri" panose="020F0502020204030204" pitchFamily="34" charset="0"/>
                </a:rPr>
                <a:t>s</a:t>
              </a:r>
              <a:r>
                <a:rPr lang="en-US" sz="1200" dirty="0" smtClean="0">
                  <a:solidFill>
                    <a:srgbClr val="00B0F0"/>
                  </a:solidFill>
                  <a:latin typeface="Calibri" panose="020F0502020204030204" pitchFamily="34" charset="0"/>
                </a:rPr>
                <a:t>pecial science project fund. </a:t>
              </a:r>
              <a:endParaRPr lang="en-US" sz="1200" dirty="0">
                <a:solidFill>
                  <a:srgbClr val="00B0F0"/>
                </a:solidFill>
                <a:latin typeface="+mj-lt"/>
              </a:endParaRPr>
            </a:p>
          </p:txBody>
        </p:sp>
      </p:grpSp>
      <p:grpSp>
        <p:nvGrpSpPr>
          <p:cNvPr id="111" name="Group 165"/>
          <p:cNvGrpSpPr/>
          <p:nvPr/>
        </p:nvGrpSpPr>
        <p:grpSpPr>
          <a:xfrm>
            <a:off x="5527156" y="4314225"/>
            <a:ext cx="1343472" cy="2035685"/>
            <a:chOff x="419100" y="1457085"/>
            <a:chExt cx="1219200" cy="1526764"/>
          </a:xfrm>
        </p:grpSpPr>
        <p:sp>
          <p:nvSpPr>
            <p:cNvPr id="112" name="Text 166"/>
            <p:cNvSpPr txBox="1"/>
            <p:nvPr/>
          </p:nvSpPr>
          <p:spPr>
            <a:xfrm>
              <a:off x="419100" y="1457085"/>
              <a:ext cx="1219200" cy="338554"/>
            </a:xfrm>
            <a:prstGeom prst="rect">
              <a:avLst/>
            </a:prstGeom>
            <a:noFill/>
          </p:spPr>
          <p:txBody>
            <a:bodyPr wrap="square" rtlCol="0">
              <a:normAutofit fontScale="92500"/>
            </a:bodyPr>
            <a:lstStyle/>
            <a:p>
              <a:r>
                <a:rPr lang="en-US" sz="2133" dirty="0" smtClean="0">
                  <a:solidFill>
                    <a:srgbClr val="00B050"/>
                  </a:solidFill>
                </a:rPr>
                <a:t>Mosquitos</a:t>
              </a:r>
              <a:endParaRPr lang="en-US" sz="2133" dirty="0">
                <a:solidFill>
                  <a:srgbClr val="00B050"/>
                </a:solidFill>
              </a:endParaRPr>
            </a:p>
          </p:txBody>
        </p:sp>
        <p:sp>
          <p:nvSpPr>
            <p:cNvPr id="113" name="Text 167"/>
            <p:cNvSpPr txBox="1"/>
            <p:nvPr/>
          </p:nvSpPr>
          <p:spPr>
            <a:xfrm>
              <a:off x="419100" y="1783520"/>
              <a:ext cx="1118076" cy="1200329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sz="1200" dirty="0">
                  <a:solidFill>
                    <a:srgbClr val="00B050"/>
                  </a:solidFill>
                  <a:latin typeface="Calibri" panose="020F0502020204030204" pitchFamily="34" charset="0"/>
                </a:rPr>
                <a:t>Seasons and Climatic Factors </a:t>
              </a:r>
              <a:br>
                <a:rPr lang="en-US" sz="1200" dirty="0">
                  <a:solidFill>
                    <a:srgbClr val="00B050"/>
                  </a:solidFill>
                  <a:latin typeface="Calibri" panose="020F0502020204030204" pitchFamily="34" charset="0"/>
                </a:rPr>
              </a:br>
              <a:r>
                <a:rPr lang="en-US" sz="1200" dirty="0">
                  <a:solidFill>
                    <a:srgbClr val="00B050"/>
                  </a:solidFill>
                  <a:latin typeface="Calibri" panose="020F0502020204030204" pitchFamily="34" charset="0"/>
                </a:rPr>
                <a:t>Affecting Dengue </a:t>
              </a:r>
              <a:r>
                <a:rPr lang="en-US" sz="1200" dirty="0" smtClean="0">
                  <a:solidFill>
                    <a:srgbClr val="00B050"/>
                  </a:solidFill>
                  <a:latin typeface="Calibri" panose="020F0502020204030204" pitchFamily="34" charset="0"/>
                </a:rPr>
                <a:t>Cases get high score of virtual science fair.</a:t>
              </a:r>
              <a:endParaRPr lang="en-US" sz="1200" dirty="0">
                <a:solidFill>
                  <a:srgbClr val="00B050"/>
                </a:solidFill>
                <a:latin typeface="+mj-lt"/>
              </a:endParaRPr>
            </a:p>
          </p:txBody>
        </p:sp>
      </p:grpSp>
      <p:grpSp>
        <p:nvGrpSpPr>
          <p:cNvPr id="114" name="Group 168"/>
          <p:cNvGrpSpPr/>
          <p:nvPr/>
        </p:nvGrpSpPr>
        <p:grpSpPr>
          <a:xfrm>
            <a:off x="7797118" y="4314225"/>
            <a:ext cx="1429564" cy="2035685"/>
            <a:chOff x="419099" y="1457085"/>
            <a:chExt cx="1297328" cy="1526764"/>
          </a:xfrm>
        </p:grpSpPr>
        <p:sp>
          <p:nvSpPr>
            <p:cNvPr id="115" name="Text 169"/>
            <p:cNvSpPr txBox="1"/>
            <p:nvPr/>
          </p:nvSpPr>
          <p:spPr>
            <a:xfrm>
              <a:off x="419099" y="1457085"/>
              <a:ext cx="1297328" cy="215815"/>
            </a:xfrm>
            <a:prstGeom prst="rect">
              <a:avLst/>
            </a:prstGeom>
            <a:noFill/>
          </p:spPr>
          <p:txBody>
            <a:bodyPr wrap="square" rtlCol="0">
              <a:normAutofit fontScale="62500" lnSpcReduction="20000"/>
            </a:bodyPr>
            <a:lstStyle/>
            <a:p>
              <a:r>
                <a:rPr lang="en-US" sz="2133" b="1" dirty="0" err="1" smtClean="0">
                  <a:solidFill>
                    <a:schemeClr val="accent3"/>
                  </a:solidFill>
                </a:rPr>
                <a:t>MosquitoS&amp;ENSO</a:t>
              </a:r>
              <a:endParaRPr lang="en-US" sz="2133" b="1" dirty="0">
                <a:solidFill>
                  <a:schemeClr val="accent3"/>
                </a:solidFill>
              </a:endParaRPr>
            </a:p>
          </p:txBody>
        </p:sp>
        <p:sp>
          <p:nvSpPr>
            <p:cNvPr id="116" name="Text 170"/>
            <p:cNvSpPr txBox="1"/>
            <p:nvPr/>
          </p:nvSpPr>
          <p:spPr>
            <a:xfrm>
              <a:off x="419100" y="1783520"/>
              <a:ext cx="1118076" cy="1200329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sz="1200" dirty="0">
                  <a:solidFill>
                    <a:schemeClr val="accent3"/>
                  </a:solidFill>
                  <a:latin typeface="Calibri" panose="020F0502020204030204" pitchFamily="34" charset="0"/>
                </a:rPr>
                <a:t>Effects of weather conditions and number of larval </a:t>
              </a:r>
              <a:r>
                <a:rPr lang="en-US" sz="1200" dirty="0" smtClean="0">
                  <a:solidFill>
                    <a:schemeClr val="accent3"/>
                  </a:solidFill>
                  <a:latin typeface="Calibri" panose="020F0502020204030204" pitchFamily="34" charset="0"/>
                </a:rPr>
                <a:t>larvae. Get the 1</a:t>
              </a:r>
              <a:r>
                <a:rPr lang="en-US" sz="1200" baseline="30000" dirty="0" smtClean="0">
                  <a:solidFill>
                    <a:schemeClr val="accent3"/>
                  </a:solidFill>
                  <a:latin typeface="Calibri" panose="020F0502020204030204" pitchFamily="34" charset="0"/>
                </a:rPr>
                <a:t>st</a:t>
              </a:r>
              <a:r>
                <a:rPr lang="en-US" sz="1200" dirty="0" smtClean="0">
                  <a:solidFill>
                    <a:schemeClr val="accent3"/>
                  </a:solidFill>
                  <a:latin typeface="Calibri" panose="020F0502020204030204" pitchFamily="34" charset="0"/>
                </a:rPr>
                <a:t> award of GLOBE </a:t>
              </a:r>
              <a:r>
                <a:rPr lang="en-US" sz="1200" dirty="0" err="1" smtClean="0">
                  <a:solidFill>
                    <a:schemeClr val="accent3"/>
                  </a:solidFill>
                  <a:latin typeface="Calibri" panose="020F0502020204030204" pitchFamily="34" charset="0"/>
                </a:rPr>
                <a:t>thailand</a:t>
              </a:r>
              <a:r>
                <a:rPr lang="en-US" sz="1200" dirty="0" smtClean="0">
                  <a:solidFill>
                    <a:schemeClr val="accent3"/>
                  </a:solidFill>
                  <a:latin typeface="Calibri" panose="020F0502020204030204" pitchFamily="34" charset="0"/>
                </a:rPr>
                <a:t> </a:t>
              </a:r>
              <a:r>
                <a:rPr lang="en-US" sz="1200" dirty="0">
                  <a:solidFill>
                    <a:schemeClr val="accent3"/>
                  </a:solidFill>
                  <a:latin typeface="Calibri" panose="020F0502020204030204" pitchFamily="34" charset="0"/>
                </a:rPr>
                <a:t>p</a:t>
              </a:r>
              <a:r>
                <a:rPr lang="en-US" sz="1200" dirty="0" smtClean="0">
                  <a:solidFill>
                    <a:schemeClr val="accent3"/>
                  </a:solidFill>
                  <a:latin typeface="Calibri" panose="020F0502020204030204" pitchFamily="34" charset="0"/>
                </a:rPr>
                <a:t>roject contest.</a:t>
              </a:r>
              <a:endParaRPr lang="en-US" sz="1200" dirty="0">
                <a:solidFill>
                  <a:schemeClr val="accent3"/>
                </a:solidFill>
                <a:latin typeface="+mj-lt"/>
              </a:endParaRPr>
            </a:p>
          </p:txBody>
        </p:sp>
      </p:grpSp>
      <p:grpSp>
        <p:nvGrpSpPr>
          <p:cNvPr id="117" name="Group 171"/>
          <p:cNvGrpSpPr/>
          <p:nvPr/>
        </p:nvGrpSpPr>
        <p:grpSpPr>
          <a:xfrm>
            <a:off x="10067079" y="4314225"/>
            <a:ext cx="1491553" cy="2035685"/>
            <a:chOff x="419099" y="1457085"/>
            <a:chExt cx="1353583" cy="1526764"/>
          </a:xfrm>
        </p:grpSpPr>
        <p:sp>
          <p:nvSpPr>
            <p:cNvPr id="118" name="Text 172"/>
            <p:cNvSpPr txBox="1"/>
            <p:nvPr/>
          </p:nvSpPr>
          <p:spPr>
            <a:xfrm>
              <a:off x="419099" y="1457085"/>
              <a:ext cx="1353583" cy="338554"/>
            </a:xfrm>
            <a:prstGeom prst="rect">
              <a:avLst/>
            </a:prstGeom>
            <a:noFill/>
          </p:spPr>
          <p:txBody>
            <a:bodyPr wrap="square" rtlCol="0">
              <a:normAutofit fontScale="55000" lnSpcReduction="20000"/>
            </a:bodyPr>
            <a:lstStyle/>
            <a:p>
              <a:r>
                <a:rPr lang="en-US" sz="2133" b="1" dirty="0" smtClean="0">
                  <a:solidFill>
                    <a:srgbClr val="7030A0"/>
                  </a:solidFill>
                </a:rPr>
                <a:t>GPM to smart farming and nature </a:t>
              </a:r>
              <a:endParaRPr lang="en-US" sz="2133" b="1" dirty="0">
                <a:solidFill>
                  <a:srgbClr val="7030A0"/>
                </a:solidFill>
              </a:endParaRPr>
            </a:p>
          </p:txBody>
        </p:sp>
        <p:sp>
          <p:nvSpPr>
            <p:cNvPr id="119" name="Text 173"/>
            <p:cNvSpPr txBox="1"/>
            <p:nvPr/>
          </p:nvSpPr>
          <p:spPr>
            <a:xfrm>
              <a:off x="419100" y="1783520"/>
              <a:ext cx="1118076" cy="1200329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sz="1200" dirty="0" smtClean="0">
                  <a:solidFill>
                    <a:srgbClr val="7030A0"/>
                  </a:solidFill>
                  <a:latin typeface="+mj-lt"/>
                </a:rPr>
                <a:t>-GLOBE training for elementary school project.</a:t>
              </a:r>
            </a:p>
            <a:p>
              <a:r>
                <a:rPr lang="en-US" sz="1200" dirty="0" smtClean="0">
                  <a:solidFill>
                    <a:srgbClr val="7030A0"/>
                  </a:solidFill>
                </a:rPr>
                <a:t>-GPM </a:t>
              </a:r>
              <a:r>
                <a:rPr lang="en-US" sz="1200" dirty="0">
                  <a:solidFill>
                    <a:srgbClr val="7030A0"/>
                  </a:solidFill>
                </a:rPr>
                <a:t>to smart farming and nature </a:t>
              </a:r>
            </a:p>
            <a:p>
              <a:endParaRPr lang="en-US" sz="1200" dirty="0" smtClean="0">
                <a:solidFill>
                  <a:srgbClr val="7030A0"/>
                </a:solidFill>
                <a:latin typeface="+mj-lt"/>
              </a:endParaRPr>
            </a:p>
            <a:p>
              <a:endParaRPr lang="en-US" sz="1200" dirty="0">
                <a:solidFill>
                  <a:srgbClr val="7030A0"/>
                </a:solidFill>
                <a:latin typeface="+mj-lt"/>
              </a:endParaRPr>
            </a:p>
          </p:txBody>
        </p:sp>
      </p:grpSp>
      <p:sp>
        <p:nvSpPr>
          <p:cNvPr id="2" name="สี่เหลี่ยมผืนผ้า 1"/>
          <p:cNvSpPr/>
          <p:nvPr/>
        </p:nvSpPr>
        <p:spPr>
          <a:xfrm>
            <a:off x="7604473" y="3446303"/>
            <a:ext cx="13006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h-TH" dirty="0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7959589" y="3412704"/>
            <a:ext cx="7693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7030A0"/>
                </a:solidFill>
              </a:rPr>
              <a:t>8 topics</a:t>
            </a:r>
            <a:endParaRPr lang="th-TH" sz="1400" dirty="0">
              <a:solidFill>
                <a:srgbClr val="7030A0"/>
              </a:solidFill>
            </a:endParaRPr>
          </a:p>
        </p:txBody>
      </p:sp>
      <p:pic>
        <p:nvPicPr>
          <p:cNvPr id="120" name="รูปภาพ 1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824" y="3365005"/>
            <a:ext cx="1377464" cy="918310"/>
          </a:xfrm>
          <a:prstGeom prst="rect">
            <a:avLst/>
          </a:prstGeom>
        </p:spPr>
      </p:pic>
      <p:pic>
        <p:nvPicPr>
          <p:cNvPr id="121" name="รูปภาพ 1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" t="10359"/>
          <a:stretch/>
        </p:blipFill>
        <p:spPr>
          <a:xfrm>
            <a:off x="7592692" y="1512491"/>
            <a:ext cx="1431691" cy="99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14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วงรี 4"/>
          <p:cNvSpPr/>
          <p:nvPr/>
        </p:nvSpPr>
        <p:spPr>
          <a:xfrm>
            <a:off x="304800" y="635001"/>
            <a:ext cx="1371600" cy="1171575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596901"/>
            <a:ext cx="12192000" cy="7905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2148" y="811288"/>
            <a:ext cx="12189851" cy="5031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148" y="870259"/>
            <a:ext cx="12189851" cy="39010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pic>
        <p:nvPicPr>
          <p:cNvPr id="19" name="รูปภาพ 18"/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23635" t="17662" r="34695" b="11424"/>
          <a:stretch/>
        </p:blipFill>
        <p:spPr>
          <a:xfrm>
            <a:off x="292100" y="576948"/>
            <a:ext cx="1422570" cy="11800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32000"/>
              </a:schemeClr>
            </a:outerShdw>
          </a:effectLst>
        </p:spPr>
      </p:pic>
      <p:cxnSp>
        <p:nvCxnSpPr>
          <p:cNvPr id="9" name="ตัวเชื่อมต่อตรง 8"/>
          <p:cNvCxnSpPr/>
          <p:nvPr/>
        </p:nvCxnSpPr>
        <p:spPr>
          <a:xfrm>
            <a:off x="454298" y="941388"/>
            <a:ext cx="1066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กล่องข้อความ 17"/>
          <p:cNvSpPr txBox="1"/>
          <p:nvPr/>
        </p:nvSpPr>
        <p:spPr>
          <a:xfrm>
            <a:off x="468725" y="634910"/>
            <a:ext cx="1141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FF3300"/>
                </a:solidFill>
              </a:rPr>
              <a:t>PCSHS. NST.</a:t>
            </a:r>
            <a:endParaRPr lang="th-TH" b="1" dirty="0">
              <a:solidFill>
                <a:srgbClr val="FF3300"/>
              </a:solidFill>
            </a:endParaRPr>
          </a:p>
        </p:txBody>
      </p:sp>
      <p:sp>
        <p:nvSpPr>
          <p:cNvPr id="22" name="กล่องข้อความ 21"/>
          <p:cNvSpPr txBox="1"/>
          <p:nvPr/>
        </p:nvSpPr>
        <p:spPr>
          <a:xfrm>
            <a:off x="271644" y="798588"/>
            <a:ext cx="14303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4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G</a:t>
            </a:r>
            <a:r>
              <a:rPr lang="en-US" sz="44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L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O</a:t>
            </a:r>
            <a:r>
              <a:rPr lang="en-US" sz="4400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B</a:t>
            </a:r>
            <a:r>
              <a:rPr lang="en-US" sz="4400" dirty="0">
                <a:solidFill>
                  <a:srgbClr val="92D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</a:t>
            </a:r>
            <a:endParaRPr lang="th-TH" sz="4400" dirty="0">
              <a:solidFill>
                <a:srgbClr val="92D05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5" name="กล่องข้อความ 24"/>
          <p:cNvSpPr txBox="1"/>
          <p:nvPr/>
        </p:nvSpPr>
        <p:spPr>
          <a:xfrm>
            <a:off x="535957" y="1335864"/>
            <a:ext cx="1074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</a:rPr>
              <a:t>STEM-PLC</a:t>
            </a:r>
            <a:endParaRPr lang="th-TH" sz="1100" b="1" dirty="0">
              <a:solidFill>
                <a:srgbClr val="002060"/>
              </a:solidFill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825500" y="865486"/>
            <a:ext cx="11366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th-TH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Implementing GLOBE in PCSHS NST. THAILAND</a:t>
            </a:r>
          </a:p>
        </p:txBody>
      </p:sp>
      <p:sp>
        <p:nvSpPr>
          <p:cNvPr id="26" name="Freeform 9"/>
          <p:cNvSpPr>
            <a:spLocks/>
          </p:cNvSpPr>
          <p:nvPr/>
        </p:nvSpPr>
        <p:spPr bwMode="auto">
          <a:xfrm rot="21033375">
            <a:off x="5283262" y="2267495"/>
            <a:ext cx="1093194" cy="981789"/>
          </a:xfrm>
          <a:custGeom>
            <a:avLst/>
            <a:gdLst>
              <a:gd name="T0" fmla="*/ 1239 w 1369"/>
              <a:gd name="T1" fmla="*/ 672 h 1354"/>
              <a:gd name="T2" fmla="*/ 1369 w 1369"/>
              <a:gd name="T3" fmla="*/ 609 h 1354"/>
              <a:gd name="T4" fmla="*/ 1298 w 1369"/>
              <a:gd name="T5" fmla="*/ 384 h 1354"/>
              <a:gd name="T6" fmla="*/ 1160 w 1369"/>
              <a:gd name="T7" fmla="*/ 406 h 1354"/>
              <a:gd name="T8" fmla="*/ 1073 w 1369"/>
              <a:gd name="T9" fmla="*/ 281 h 1354"/>
              <a:gd name="T10" fmla="*/ 1121 w 1369"/>
              <a:gd name="T11" fmla="*/ 156 h 1354"/>
              <a:gd name="T12" fmla="*/ 913 w 1369"/>
              <a:gd name="T13" fmla="*/ 40 h 1354"/>
              <a:gd name="T14" fmla="*/ 825 w 1369"/>
              <a:gd name="T15" fmla="*/ 153 h 1354"/>
              <a:gd name="T16" fmla="*/ 680 w 1369"/>
              <a:gd name="T17" fmla="*/ 132 h 1354"/>
              <a:gd name="T18" fmla="*/ 614 w 1369"/>
              <a:gd name="T19" fmla="*/ 0 h 1354"/>
              <a:gd name="T20" fmla="*/ 387 w 1369"/>
              <a:gd name="T21" fmla="*/ 66 h 1354"/>
              <a:gd name="T22" fmla="*/ 413 w 1369"/>
              <a:gd name="T23" fmla="*/ 203 h 1354"/>
              <a:gd name="T24" fmla="*/ 352 w 1369"/>
              <a:gd name="T25" fmla="*/ 250 h 1354"/>
              <a:gd name="T26" fmla="*/ 285 w 1369"/>
              <a:gd name="T27" fmla="*/ 293 h 1354"/>
              <a:gd name="T28" fmla="*/ 217 w 1369"/>
              <a:gd name="T29" fmla="*/ 270 h 1354"/>
              <a:gd name="T30" fmla="*/ 153 w 1369"/>
              <a:gd name="T31" fmla="*/ 244 h 1354"/>
              <a:gd name="T32" fmla="*/ 36 w 1369"/>
              <a:gd name="T33" fmla="*/ 448 h 1354"/>
              <a:gd name="T34" fmla="*/ 158 w 1369"/>
              <a:gd name="T35" fmla="*/ 534 h 1354"/>
              <a:gd name="T36" fmla="*/ 137 w 1369"/>
              <a:gd name="T37" fmla="*/ 679 h 1354"/>
              <a:gd name="T38" fmla="*/ 0 w 1369"/>
              <a:gd name="T39" fmla="*/ 746 h 1354"/>
              <a:gd name="T40" fmla="*/ 69 w 1369"/>
              <a:gd name="T41" fmla="*/ 968 h 1354"/>
              <a:gd name="T42" fmla="*/ 210 w 1369"/>
              <a:gd name="T43" fmla="*/ 943 h 1354"/>
              <a:gd name="T44" fmla="*/ 258 w 1369"/>
              <a:gd name="T45" fmla="*/ 1004 h 1354"/>
              <a:gd name="T46" fmla="*/ 303 w 1369"/>
              <a:gd name="T47" fmla="*/ 1067 h 1354"/>
              <a:gd name="T48" fmla="*/ 277 w 1369"/>
              <a:gd name="T49" fmla="*/ 1134 h 1354"/>
              <a:gd name="T50" fmla="*/ 253 w 1369"/>
              <a:gd name="T51" fmla="*/ 1203 h 1354"/>
              <a:gd name="T52" fmla="*/ 459 w 1369"/>
              <a:gd name="T53" fmla="*/ 1316 h 1354"/>
              <a:gd name="T54" fmla="*/ 551 w 1369"/>
              <a:gd name="T55" fmla="*/ 1198 h 1354"/>
              <a:gd name="T56" fmla="*/ 698 w 1369"/>
              <a:gd name="T57" fmla="*/ 1220 h 1354"/>
              <a:gd name="T58" fmla="*/ 761 w 1369"/>
              <a:gd name="T59" fmla="*/ 1354 h 1354"/>
              <a:gd name="T60" fmla="*/ 986 w 1369"/>
              <a:gd name="T61" fmla="*/ 1284 h 1354"/>
              <a:gd name="T62" fmla="*/ 961 w 1369"/>
              <a:gd name="T63" fmla="*/ 1143 h 1354"/>
              <a:gd name="T64" fmla="*/ 1025 w 1369"/>
              <a:gd name="T65" fmla="*/ 1098 h 1354"/>
              <a:gd name="T66" fmla="*/ 1093 w 1369"/>
              <a:gd name="T67" fmla="*/ 1058 h 1354"/>
              <a:gd name="T68" fmla="*/ 1221 w 1369"/>
              <a:gd name="T69" fmla="*/ 1106 h 1354"/>
              <a:gd name="T70" fmla="*/ 1334 w 1369"/>
              <a:gd name="T71" fmla="*/ 901 h 1354"/>
              <a:gd name="T72" fmla="*/ 1218 w 1369"/>
              <a:gd name="T73" fmla="*/ 817 h 1354"/>
              <a:gd name="T74" fmla="*/ 1239 w 1369"/>
              <a:gd name="T75" fmla="*/ 672 h 1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369" h="1354">
                <a:moveTo>
                  <a:pt x="1239" y="672"/>
                </a:moveTo>
                <a:cubicBezTo>
                  <a:pt x="1280" y="647"/>
                  <a:pt x="1329" y="636"/>
                  <a:pt x="1369" y="609"/>
                </a:cubicBezTo>
                <a:cubicBezTo>
                  <a:pt x="1355" y="528"/>
                  <a:pt x="1341" y="447"/>
                  <a:pt x="1298" y="384"/>
                </a:cubicBezTo>
                <a:cubicBezTo>
                  <a:pt x="1252" y="392"/>
                  <a:pt x="1205" y="398"/>
                  <a:pt x="1160" y="406"/>
                </a:cubicBezTo>
                <a:cubicBezTo>
                  <a:pt x="1133" y="364"/>
                  <a:pt x="1098" y="325"/>
                  <a:pt x="1073" y="281"/>
                </a:cubicBezTo>
                <a:cubicBezTo>
                  <a:pt x="1088" y="237"/>
                  <a:pt x="1105" y="198"/>
                  <a:pt x="1121" y="156"/>
                </a:cubicBezTo>
                <a:cubicBezTo>
                  <a:pt x="1065" y="109"/>
                  <a:pt x="996" y="70"/>
                  <a:pt x="913" y="40"/>
                </a:cubicBezTo>
                <a:cubicBezTo>
                  <a:pt x="881" y="74"/>
                  <a:pt x="858" y="121"/>
                  <a:pt x="825" y="153"/>
                </a:cubicBezTo>
                <a:cubicBezTo>
                  <a:pt x="777" y="148"/>
                  <a:pt x="727" y="136"/>
                  <a:pt x="680" y="132"/>
                </a:cubicBezTo>
                <a:cubicBezTo>
                  <a:pt x="654" y="91"/>
                  <a:pt x="641" y="41"/>
                  <a:pt x="614" y="0"/>
                </a:cubicBezTo>
                <a:cubicBezTo>
                  <a:pt x="533" y="14"/>
                  <a:pt x="451" y="27"/>
                  <a:pt x="387" y="66"/>
                </a:cubicBezTo>
                <a:cubicBezTo>
                  <a:pt x="394" y="112"/>
                  <a:pt x="405" y="156"/>
                  <a:pt x="413" y="203"/>
                </a:cubicBezTo>
                <a:cubicBezTo>
                  <a:pt x="397" y="220"/>
                  <a:pt x="375" y="233"/>
                  <a:pt x="352" y="250"/>
                </a:cubicBezTo>
                <a:cubicBezTo>
                  <a:pt x="336" y="261"/>
                  <a:pt x="305" y="293"/>
                  <a:pt x="285" y="293"/>
                </a:cubicBezTo>
                <a:cubicBezTo>
                  <a:pt x="267" y="293"/>
                  <a:pt x="239" y="278"/>
                  <a:pt x="217" y="270"/>
                </a:cubicBezTo>
                <a:cubicBezTo>
                  <a:pt x="196" y="262"/>
                  <a:pt x="175" y="252"/>
                  <a:pt x="153" y="244"/>
                </a:cubicBezTo>
                <a:cubicBezTo>
                  <a:pt x="105" y="300"/>
                  <a:pt x="65" y="365"/>
                  <a:pt x="36" y="448"/>
                </a:cubicBezTo>
                <a:cubicBezTo>
                  <a:pt x="78" y="477"/>
                  <a:pt x="122" y="503"/>
                  <a:pt x="158" y="534"/>
                </a:cubicBezTo>
                <a:cubicBezTo>
                  <a:pt x="152" y="582"/>
                  <a:pt x="141" y="633"/>
                  <a:pt x="137" y="679"/>
                </a:cubicBezTo>
                <a:cubicBezTo>
                  <a:pt x="91" y="702"/>
                  <a:pt x="42" y="719"/>
                  <a:pt x="0" y="746"/>
                </a:cubicBezTo>
                <a:cubicBezTo>
                  <a:pt x="14" y="825"/>
                  <a:pt x="28" y="905"/>
                  <a:pt x="69" y="968"/>
                </a:cubicBezTo>
                <a:cubicBezTo>
                  <a:pt x="117" y="960"/>
                  <a:pt x="162" y="950"/>
                  <a:pt x="210" y="943"/>
                </a:cubicBezTo>
                <a:cubicBezTo>
                  <a:pt x="229" y="959"/>
                  <a:pt x="241" y="981"/>
                  <a:pt x="258" y="1004"/>
                </a:cubicBezTo>
                <a:cubicBezTo>
                  <a:pt x="269" y="1019"/>
                  <a:pt x="303" y="1047"/>
                  <a:pt x="303" y="1067"/>
                </a:cubicBezTo>
                <a:cubicBezTo>
                  <a:pt x="304" y="1087"/>
                  <a:pt x="285" y="1111"/>
                  <a:pt x="277" y="1134"/>
                </a:cubicBezTo>
                <a:cubicBezTo>
                  <a:pt x="269" y="1157"/>
                  <a:pt x="263" y="1180"/>
                  <a:pt x="253" y="1203"/>
                </a:cubicBezTo>
                <a:cubicBezTo>
                  <a:pt x="310" y="1249"/>
                  <a:pt x="376" y="1288"/>
                  <a:pt x="459" y="1316"/>
                </a:cubicBezTo>
                <a:cubicBezTo>
                  <a:pt x="492" y="1280"/>
                  <a:pt x="516" y="1231"/>
                  <a:pt x="551" y="1198"/>
                </a:cubicBezTo>
                <a:cubicBezTo>
                  <a:pt x="599" y="1204"/>
                  <a:pt x="651" y="1215"/>
                  <a:pt x="698" y="1220"/>
                </a:cubicBezTo>
                <a:cubicBezTo>
                  <a:pt x="719" y="1265"/>
                  <a:pt x="735" y="1313"/>
                  <a:pt x="761" y="1354"/>
                </a:cubicBezTo>
                <a:cubicBezTo>
                  <a:pt x="843" y="1340"/>
                  <a:pt x="922" y="1325"/>
                  <a:pt x="986" y="1284"/>
                </a:cubicBezTo>
                <a:cubicBezTo>
                  <a:pt x="978" y="1237"/>
                  <a:pt x="970" y="1190"/>
                  <a:pt x="961" y="1143"/>
                </a:cubicBezTo>
                <a:cubicBezTo>
                  <a:pt x="981" y="1131"/>
                  <a:pt x="1002" y="1115"/>
                  <a:pt x="1025" y="1098"/>
                </a:cubicBezTo>
                <a:cubicBezTo>
                  <a:pt x="1042" y="1087"/>
                  <a:pt x="1071" y="1057"/>
                  <a:pt x="1093" y="1058"/>
                </a:cubicBezTo>
                <a:cubicBezTo>
                  <a:pt x="1133" y="1061"/>
                  <a:pt x="1171" y="1098"/>
                  <a:pt x="1221" y="1106"/>
                </a:cubicBezTo>
                <a:cubicBezTo>
                  <a:pt x="1266" y="1050"/>
                  <a:pt x="1306" y="984"/>
                  <a:pt x="1334" y="901"/>
                </a:cubicBezTo>
                <a:cubicBezTo>
                  <a:pt x="1297" y="872"/>
                  <a:pt x="1255" y="846"/>
                  <a:pt x="1218" y="817"/>
                </a:cubicBezTo>
                <a:cubicBezTo>
                  <a:pt x="1224" y="769"/>
                  <a:pt x="1234" y="719"/>
                  <a:pt x="1239" y="672"/>
                </a:cubicBezTo>
                <a:close/>
              </a:path>
            </a:pathLst>
          </a:custGeom>
          <a:gradFill flip="none" rotWithShape="1">
            <a:gsLst>
              <a:gs pos="46000">
                <a:srgbClr val="BEBEBE"/>
              </a:gs>
              <a:gs pos="2917">
                <a:srgbClr val="BABABA">
                  <a:alpha val="0"/>
                </a:srgbClr>
              </a:gs>
              <a:gs pos="43000">
                <a:srgbClr val="BABABA">
                  <a:alpha val="0"/>
                </a:srgb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2225" cap="flat">
            <a:solidFill>
              <a:schemeClr val="bg1"/>
            </a:solidFill>
            <a:prstDash val="solid"/>
            <a:miter lim="800000"/>
            <a:headEnd/>
            <a:tailEnd/>
          </a:ln>
          <a:effectLst>
            <a:outerShdw blurRad="25400" dir="7920000" sx="101000" sy="101000" algn="ctr" rotWithShape="0">
              <a:srgbClr val="000000">
                <a:alpha val="26000"/>
              </a:srgbClr>
            </a:outerShdw>
          </a:effectLst>
        </p:spPr>
        <p:txBody>
          <a:bodyPr vert="horz" wrap="square" lIns="111042" tIns="55521" rIns="111042" bIns="55521" numCol="1" anchor="t" anchorCtr="0" compatLnSpc="1">
            <a:prstTxWarp prst="textNoShape">
              <a:avLst/>
            </a:prstTxWarp>
          </a:bodyPr>
          <a:lstStyle/>
          <a:p>
            <a:endParaRPr lang="en-US" baseline="-25000" dirty="0"/>
          </a:p>
        </p:txBody>
      </p:sp>
      <p:sp>
        <p:nvSpPr>
          <p:cNvPr id="30" name="Freeform 9"/>
          <p:cNvSpPr>
            <a:spLocks/>
          </p:cNvSpPr>
          <p:nvPr/>
        </p:nvSpPr>
        <p:spPr bwMode="auto">
          <a:xfrm rot="21180256">
            <a:off x="5408351" y="4388811"/>
            <a:ext cx="935299" cy="900743"/>
          </a:xfrm>
          <a:custGeom>
            <a:avLst/>
            <a:gdLst>
              <a:gd name="T0" fmla="*/ 1239 w 1369"/>
              <a:gd name="T1" fmla="*/ 672 h 1354"/>
              <a:gd name="T2" fmla="*/ 1369 w 1369"/>
              <a:gd name="T3" fmla="*/ 609 h 1354"/>
              <a:gd name="T4" fmla="*/ 1298 w 1369"/>
              <a:gd name="T5" fmla="*/ 384 h 1354"/>
              <a:gd name="T6" fmla="*/ 1160 w 1369"/>
              <a:gd name="T7" fmla="*/ 406 h 1354"/>
              <a:gd name="T8" fmla="*/ 1073 w 1369"/>
              <a:gd name="T9" fmla="*/ 281 h 1354"/>
              <a:gd name="T10" fmla="*/ 1121 w 1369"/>
              <a:gd name="T11" fmla="*/ 156 h 1354"/>
              <a:gd name="T12" fmla="*/ 913 w 1369"/>
              <a:gd name="T13" fmla="*/ 40 h 1354"/>
              <a:gd name="T14" fmla="*/ 825 w 1369"/>
              <a:gd name="T15" fmla="*/ 153 h 1354"/>
              <a:gd name="T16" fmla="*/ 680 w 1369"/>
              <a:gd name="T17" fmla="*/ 132 h 1354"/>
              <a:gd name="T18" fmla="*/ 614 w 1369"/>
              <a:gd name="T19" fmla="*/ 0 h 1354"/>
              <a:gd name="T20" fmla="*/ 387 w 1369"/>
              <a:gd name="T21" fmla="*/ 66 h 1354"/>
              <a:gd name="T22" fmla="*/ 413 w 1369"/>
              <a:gd name="T23" fmla="*/ 203 h 1354"/>
              <a:gd name="T24" fmla="*/ 352 w 1369"/>
              <a:gd name="T25" fmla="*/ 250 h 1354"/>
              <a:gd name="T26" fmla="*/ 285 w 1369"/>
              <a:gd name="T27" fmla="*/ 293 h 1354"/>
              <a:gd name="T28" fmla="*/ 217 w 1369"/>
              <a:gd name="T29" fmla="*/ 270 h 1354"/>
              <a:gd name="T30" fmla="*/ 153 w 1369"/>
              <a:gd name="T31" fmla="*/ 244 h 1354"/>
              <a:gd name="T32" fmla="*/ 36 w 1369"/>
              <a:gd name="T33" fmla="*/ 448 h 1354"/>
              <a:gd name="T34" fmla="*/ 158 w 1369"/>
              <a:gd name="T35" fmla="*/ 534 h 1354"/>
              <a:gd name="T36" fmla="*/ 137 w 1369"/>
              <a:gd name="T37" fmla="*/ 679 h 1354"/>
              <a:gd name="T38" fmla="*/ 0 w 1369"/>
              <a:gd name="T39" fmla="*/ 746 h 1354"/>
              <a:gd name="T40" fmla="*/ 69 w 1369"/>
              <a:gd name="T41" fmla="*/ 968 h 1354"/>
              <a:gd name="T42" fmla="*/ 210 w 1369"/>
              <a:gd name="T43" fmla="*/ 943 h 1354"/>
              <a:gd name="T44" fmla="*/ 258 w 1369"/>
              <a:gd name="T45" fmla="*/ 1004 h 1354"/>
              <a:gd name="T46" fmla="*/ 303 w 1369"/>
              <a:gd name="T47" fmla="*/ 1067 h 1354"/>
              <a:gd name="T48" fmla="*/ 277 w 1369"/>
              <a:gd name="T49" fmla="*/ 1134 h 1354"/>
              <a:gd name="T50" fmla="*/ 253 w 1369"/>
              <a:gd name="T51" fmla="*/ 1203 h 1354"/>
              <a:gd name="T52" fmla="*/ 459 w 1369"/>
              <a:gd name="T53" fmla="*/ 1316 h 1354"/>
              <a:gd name="T54" fmla="*/ 551 w 1369"/>
              <a:gd name="T55" fmla="*/ 1198 h 1354"/>
              <a:gd name="T56" fmla="*/ 698 w 1369"/>
              <a:gd name="T57" fmla="*/ 1220 h 1354"/>
              <a:gd name="T58" fmla="*/ 761 w 1369"/>
              <a:gd name="T59" fmla="*/ 1354 h 1354"/>
              <a:gd name="T60" fmla="*/ 986 w 1369"/>
              <a:gd name="T61" fmla="*/ 1284 h 1354"/>
              <a:gd name="T62" fmla="*/ 961 w 1369"/>
              <a:gd name="T63" fmla="*/ 1143 h 1354"/>
              <a:gd name="T64" fmla="*/ 1025 w 1369"/>
              <a:gd name="T65" fmla="*/ 1098 h 1354"/>
              <a:gd name="T66" fmla="*/ 1093 w 1369"/>
              <a:gd name="T67" fmla="*/ 1058 h 1354"/>
              <a:gd name="T68" fmla="*/ 1221 w 1369"/>
              <a:gd name="T69" fmla="*/ 1106 h 1354"/>
              <a:gd name="T70" fmla="*/ 1334 w 1369"/>
              <a:gd name="T71" fmla="*/ 901 h 1354"/>
              <a:gd name="T72" fmla="*/ 1218 w 1369"/>
              <a:gd name="T73" fmla="*/ 817 h 1354"/>
              <a:gd name="T74" fmla="*/ 1239 w 1369"/>
              <a:gd name="T75" fmla="*/ 672 h 1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369" h="1354">
                <a:moveTo>
                  <a:pt x="1239" y="672"/>
                </a:moveTo>
                <a:cubicBezTo>
                  <a:pt x="1280" y="647"/>
                  <a:pt x="1329" y="636"/>
                  <a:pt x="1369" y="609"/>
                </a:cubicBezTo>
                <a:cubicBezTo>
                  <a:pt x="1355" y="528"/>
                  <a:pt x="1341" y="447"/>
                  <a:pt x="1298" y="384"/>
                </a:cubicBezTo>
                <a:cubicBezTo>
                  <a:pt x="1252" y="392"/>
                  <a:pt x="1205" y="398"/>
                  <a:pt x="1160" y="406"/>
                </a:cubicBezTo>
                <a:cubicBezTo>
                  <a:pt x="1133" y="364"/>
                  <a:pt x="1098" y="325"/>
                  <a:pt x="1073" y="281"/>
                </a:cubicBezTo>
                <a:cubicBezTo>
                  <a:pt x="1088" y="237"/>
                  <a:pt x="1105" y="198"/>
                  <a:pt x="1121" y="156"/>
                </a:cubicBezTo>
                <a:cubicBezTo>
                  <a:pt x="1065" y="109"/>
                  <a:pt x="996" y="70"/>
                  <a:pt x="913" y="40"/>
                </a:cubicBezTo>
                <a:cubicBezTo>
                  <a:pt x="881" y="74"/>
                  <a:pt x="858" y="121"/>
                  <a:pt x="825" y="153"/>
                </a:cubicBezTo>
                <a:cubicBezTo>
                  <a:pt x="777" y="148"/>
                  <a:pt x="727" y="136"/>
                  <a:pt x="680" y="132"/>
                </a:cubicBezTo>
                <a:cubicBezTo>
                  <a:pt x="654" y="91"/>
                  <a:pt x="641" y="41"/>
                  <a:pt x="614" y="0"/>
                </a:cubicBezTo>
                <a:cubicBezTo>
                  <a:pt x="533" y="14"/>
                  <a:pt x="451" y="27"/>
                  <a:pt x="387" y="66"/>
                </a:cubicBezTo>
                <a:cubicBezTo>
                  <a:pt x="394" y="112"/>
                  <a:pt x="405" y="156"/>
                  <a:pt x="413" y="203"/>
                </a:cubicBezTo>
                <a:cubicBezTo>
                  <a:pt x="397" y="220"/>
                  <a:pt x="375" y="233"/>
                  <a:pt x="352" y="250"/>
                </a:cubicBezTo>
                <a:cubicBezTo>
                  <a:pt x="336" y="261"/>
                  <a:pt x="305" y="293"/>
                  <a:pt x="285" y="293"/>
                </a:cubicBezTo>
                <a:cubicBezTo>
                  <a:pt x="267" y="293"/>
                  <a:pt x="239" y="278"/>
                  <a:pt x="217" y="270"/>
                </a:cubicBezTo>
                <a:cubicBezTo>
                  <a:pt x="196" y="262"/>
                  <a:pt x="175" y="252"/>
                  <a:pt x="153" y="244"/>
                </a:cubicBezTo>
                <a:cubicBezTo>
                  <a:pt x="105" y="300"/>
                  <a:pt x="65" y="365"/>
                  <a:pt x="36" y="448"/>
                </a:cubicBezTo>
                <a:cubicBezTo>
                  <a:pt x="78" y="477"/>
                  <a:pt x="122" y="503"/>
                  <a:pt x="158" y="534"/>
                </a:cubicBezTo>
                <a:cubicBezTo>
                  <a:pt x="152" y="582"/>
                  <a:pt x="141" y="633"/>
                  <a:pt x="137" y="679"/>
                </a:cubicBezTo>
                <a:cubicBezTo>
                  <a:pt x="91" y="702"/>
                  <a:pt x="42" y="719"/>
                  <a:pt x="0" y="746"/>
                </a:cubicBezTo>
                <a:cubicBezTo>
                  <a:pt x="14" y="825"/>
                  <a:pt x="28" y="905"/>
                  <a:pt x="69" y="968"/>
                </a:cubicBezTo>
                <a:cubicBezTo>
                  <a:pt x="117" y="960"/>
                  <a:pt x="162" y="950"/>
                  <a:pt x="210" y="943"/>
                </a:cubicBezTo>
                <a:cubicBezTo>
                  <a:pt x="229" y="959"/>
                  <a:pt x="241" y="981"/>
                  <a:pt x="258" y="1004"/>
                </a:cubicBezTo>
                <a:cubicBezTo>
                  <a:pt x="269" y="1019"/>
                  <a:pt x="303" y="1047"/>
                  <a:pt x="303" y="1067"/>
                </a:cubicBezTo>
                <a:cubicBezTo>
                  <a:pt x="304" y="1087"/>
                  <a:pt x="285" y="1111"/>
                  <a:pt x="277" y="1134"/>
                </a:cubicBezTo>
                <a:cubicBezTo>
                  <a:pt x="269" y="1157"/>
                  <a:pt x="263" y="1180"/>
                  <a:pt x="253" y="1203"/>
                </a:cubicBezTo>
                <a:cubicBezTo>
                  <a:pt x="310" y="1249"/>
                  <a:pt x="376" y="1288"/>
                  <a:pt x="459" y="1316"/>
                </a:cubicBezTo>
                <a:cubicBezTo>
                  <a:pt x="492" y="1280"/>
                  <a:pt x="516" y="1231"/>
                  <a:pt x="551" y="1198"/>
                </a:cubicBezTo>
                <a:cubicBezTo>
                  <a:pt x="599" y="1204"/>
                  <a:pt x="651" y="1215"/>
                  <a:pt x="698" y="1220"/>
                </a:cubicBezTo>
                <a:cubicBezTo>
                  <a:pt x="719" y="1265"/>
                  <a:pt x="735" y="1313"/>
                  <a:pt x="761" y="1354"/>
                </a:cubicBezTo>
                <a:cubicBezTo>
                  <a:pt x="843" y="1340"/>
                  <a:pt x="922" y="1325"/>
                  <a:pt x="986" y="1284"/>
                </a:cubicBezTo>
                <a:cubicBezTo>
                  <a:pt x="978" y="1237"/>
                  <a:pt x="970" y="1190"/>
                  <a:pt x="961" y="1143"/>
                </a:cubicBezTo>
                <a:cubicBezTo>
                  <a:pt x="981" y="1131"/>
                  <a:pt x="1002" y="1115"/>
                  <a:pt x="1025" y="1098"/>
                </a:cubicBezTo>
                <a:cubicBezTo>
                  <a:pt x="1042" y="1087"/>
                  <a:pt x="1071" y="1057"/>
                  <a:pt x="1093" y="1058"/>
                </a:cubicBezTo>
                <a:cubicBezTo>
                  <a:pt x="1133" y="1061"/>
                  <a:pt x="1171" y="1098"/>
                  <a:pt x="1221" y="1106"/>
                </a:cubicBezTo>
                <a:cubicBezTo>
                  <a:pt x="1266" y="1050"/>
                  <a:pt x="1306" y="984"/>
                  <a:pt x="1334" y="901"/>
                </a:cubicBezTo>
                <a:cubicBezTo>
                  <a:pt x="1297" y="872"/>
                  <a:pt x="1255" y="846"/>
                  <a:pt x="1218" y="817"/>
                </a:cubicBezTo>
                <a:cubicBezTo>
                  <a:pt x="1224" y="769"/>
                  <a:pt x="1234" y="719"/>
                  <a:pt x="1239" y="672"/>
                </a:cubicBezTo>
                <a:close/>
              </a:path>
            </a:pathLst>
          </a:custGeom>
          <a:gradFill flip="none" rotWithShape="1">
            <a:gsLst>
              <a:gs pos="46000">
                <a:srgbClr val="BEBEBE"/>
              </a:gs>
              <a:gs pos="2917">
                <a:srgbClr val="BABABA">
                  <a:alpha val="0"/>
                </a:srgbClr>
              </a:gs>
              <a:gs pos="43000">
                <a:srgbClr val="BABABA">
                  <a:alpha val="0"/>
                </a:srgb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2225" cap="flat">
            <a:solidFill>
              <a:schemeClr val="bg1"/>
            </a:solidFill>
            <a:prstDash val="solid"/>
            <a:miter lim="800000"/>
            <a:headEnd/>
            <a:tailEnd/>
          </a:ln>
          <a:effectLst>
            <a:outerShdw blurRad="25400" dir="7920000" sx="101000" sy="101000" algn="ctr" rotWithShape="0">
              <a:srgbClr val="000000">
                <a:alpha val="26000"/>
              </a:srgbClr>
            </a:outerShdw>
          </a:effectLst>
        </p:spPr>
        <p:txBody>
          <a:bodyPr vert="horz" wrap="square" lIns="111042" tIns="55521" rIns="111042" bIns="55521" numCol="1" anchor="t" anchorCtr="0" compatLnSpc="1">
            <a:prstTxWarp prst="textNoShape">
              <a:avLst/>
            </a:prstTxWarp>
          </a:bodyPr>
          <a:lstStyle/>
          <a:p>
            <a:endParaRPr lang="en-US" baseline="-25000" dirty="0"/>
          </a:p>
        </p:txBody>
      </p:sp>
      <p:sp>
        <p:nvSpPr>
          <p:cNvPr id="31" name="Freeform 9"/>
          <p:cNvSpPr>
            <a:spLocks/>
          </p:cNvSpPr>
          <p:nvPr/>
        </p:nvSpPr>
        <p:spPr bwMode="auto">
          <a:xfrm>
            <a:off x="6561592" y="3126281"/>
            <a:ext cx="1578311" cy="1494349"/>
          </a:xfrm>
          <a:custGeom>
            <a:avLst/>
            <a:gdLst>
              <a:gd name="T0" fmla="*/ 1239 w 1369"/>
              <a:gd name="T1" fmla="*/ 672 h 1354"/>
              <a:gd name="T2" fmla="*/ 1369 w 1369"/>
              <a:gd name="T3" fmla="*/ 609 h 1354"/>
              <a:gd name="T4" fmla="*/ 1298 w 1369"/>
              <a:gd name="T5" fmla="*/ 384 h 1354"/>
              <a:gd name="T6" fmla="*/ 1160 w 1369"/>
              <a:gd name="T7" fmla="*/ 406 h 1354"/>
              <a:gd name="T8" fmla="*/ 1073 w 1369"/>
              <a:gd name="T9" fmla="*/ 281 h 1354"/>
              <a:gd name="T10" fmla="*/ 1121 w 1369"/>
              <a:gd name="T11" fmla="*/ 156 h 1354"/>
              <a:gd name="T12" fmla="*/ 913 w 1369"/>
              <a:gd name="T13" fmla="*/ 40 h 1354"/>
              <a:gd name="T14" fmla="*/ 825 w 1369"/>
              <a:gd name="T15" fmla="*/ 153 h 1354"/>
              <a:gd name="T16" fmla="*/ 680 w 1369"/>
              <a:gd name="T17" fmla="*/ 132 h 1354"/>
              <a:gd name="T18" fmla="*/ 614 w 1369"/>
              <a:gd name="T19" fmla="*/ 0 h 1354"/>
              <a:gd name="T20" fmla="*/ 387 w 1369"/>
              <a:gd name="T21" fmla="*/ 66 h 1354"/>
              <a:gd name="T22" fmla="*/ 413 w 1369"/>
              <a:gd name="T23" fmla="*/ 203 h 1354"/>
              <a:gd name="T24" fmla="*/ 352 w 1369"/>
              <a:gd name="T25" fmla="*/ 250 h 1354"/>
              <a:gd name="T26" fmla="*/ 285 w 1369"/>
              <a:gd name="T27" fmla="*/ 293 h 1354"/>
              <a:gd name="T28" fmla="*/ 217 w 1369"/>
              <a:gd name="T29" fmla="*/ 270 h 1354"/>
              <a:gd name="T30" fmla="*/ 153 w 1369"/>
              <a:gd name="T31" fmla="*/ 244 h 1354"/>
              <a:gd name="T32" fmla="*/ 36 w 1369"/>
              <a:gd name="T33" fmla="*/ 448 h 1354"/>
              <a:gd name="T34" fmla="*/ 158 w 1369"/>
              <a:gd name="T35" fmla="*/ 534 h 1354"/>
              <a:gd name="T36" fmla="*/ 137 w 1369"/>
              <a:gd name="T37" fmla="*/ 679 h 1354"/>
              <a:gd name="T38" fmla="*/ 0 w 1369"/>
              <a:gd name="T39" fmla="*/ 746 h 1354"/>
              <a:gd name="T40" fmla="*/ 69 w 1369"/>
              <a:gd name="T41" fmla="*/ 968 h 1354"/>
              <a:gd name="T42" fmla="*/ 210 w 1369"/>
              <a:gd name="T43" fmla="*/ 943 h 1354"/>
              <a:gd name="T44" fmla="*/ 258 w 1369"/>
              <a:gd name="T45" fmla="*/ 1004 h 1354"/>
              <a:gd name="T46" fmla="*/ 303 w 1369"/>
              <a:gd name="T47" fmla="*/ 1067 h 1354"/>
              <a:gd name="T48" fmla="*/ 277 w 1369"/>
              <a:gd name="T49" fmla="*/ 1134 h 1354"/>
              <a:gd name="T50" fmla="*/ 253 w 1369"/>
              <a:gd name="T51" fmla="*/ 1203 h 1354"/>
              <a:gd name="T52" fmla="*/ 459 w 1369"/>
              <a:gd name="T53" fmla="*/ 1316 h 1354"/>
              <a:gd name="T54" fmla="*/ 551 w 1369"/>
              <a:gd name="T55" fmla="*/ 1198 h 1354"/>
              <a:gd name="T56" fmla="*/ 698 w 1369"/>
              <a:gd name="T57" fmla="*/ 1220 h 1354"/>
              <a:gd name="T58" fmla="*/ 761 w 1369"/>
              <a:gd name="T59" fmla="*/ 1354 h 1354"/>
              <a:gd name="T60" fmla="*/ 986 w 1369"/>
              <a:gd name="T61" fmla="*/ 1284 h 1354"/>
              <a:gd name="T62" fmla="*/ 961 w 1369"/>
              <a:gd name="T63" fmla="*/ 1143 h 1354"/>
              <a:gd name="T64" fmla="*/ 1025 w 1369"/>
              <a:gd name="T65" fmla="*/ 1098 h 1354"/>
              <a:gd name="T66" fmla="*/ 1093 w 1369"/>
              <a:gd name="T67" fmla="*/ 1058 h 1354"/>
              <a:gd name="T68" fmla="*/ 1221 w 1369"/>
              <a:gd name="T69" fmla="*/ 1106 h 1354"/>
              <a:gd name="T70" fmla="*/ 1334 w 1369"/>
              <a:gd name="T71" fmla="*/ 901 h 1354"/>
              <a:gd name="T72" fmla="*/ 1218 w 1369"/>
              <a:gd name="T73" fmla="*/ 817 h 1354"/>
              <a:gd name="T74" fmla="*/ 1239 w 1369"/>
              <a:gd name="T75" fmla="*/ 672 h 1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369" h="1354">
                <a:moveTo>
                  <a:pt x="1239" y="672"/>
                </a:moveTo>
                <a:cubicBezTo>
                  <a:pt x="1280" y="647"/>
                  <a:pt x="1329" y="636"/>
                  <a:pt x="1369" y="609"/>
                </a:cubicBezTo>
                <a:cubicBezTo>
                  <a:pt x="1355" y="528"/>
                  <a:pt x="1341" y="447"/>
                  <a:pt x="1298" y="384"/>
                </a:cubicBezTo>
                <a:cubicBezTo>
                  <a:pt x="1252" y="392"/>
                  <a:pt x="1205" y="398"/>
                  <a:pt x="1160" y="406"/>
                </a:cubicBezTo>
                <a:cubicBezTo>
                  <a:pt x="1133" y="364"/>
                  <a:pt x="1098" y="325"/>
                  <a:pt x="1073" y="281"/>
                </a:cubicBezTo>
                <a:cubicBezTo>
                  <a:pt x="1088" y="237"/>
                  <a:pt x="1105" y="198"/>
                  <a:pt x="1121" y="156"/>
                </a:cubicBezTo>
                <a:cubicBezTo>
                  <a:pt x="1065" y="109"/>
                  <a:pt x="996" y="70"/>
                  <a:pt x="913" y="40"/>
                </a:cubicBezTo>
                <a:cubicBezTo>
                  <a:pt x="881" y="74"/>
                  <a:pt x="858" y="121"/>
                  <a:pt x="825" y="153"/>
                </a:cubicBezTo>
                <a:cubicBezTo>
                  <a:pt x="777" y="148"/>
                  <a:pt x="727" y="136"/>
                  <a:pt x="680" y="132"/>
                </a:cubicBezTo>
                <a:cubicBezTo>
                  <a:pt x="654" y="91"/>
                  <a:pt x="641" y="41"/>
                  <a:pt x="614" y="0"/>
                </a:cubicBezTo>
                <a:cubicBezTo>
                  <a:pt x="533" y="14"/>
                  <a:pt x="451" y="27"/>
                  <a:pt x="387" y="66"/>
                </a:cubicBezTo>
                <a:cubicBezTo>
                  <a:pt x="394" y="112"/>
                  <a:pt x="405" y="156"/>
                  <a:pt x="413" y="203"/>
                </a:cubicBezTo>
                <a:cubicBezTo>
                  <a:pt x="397" y="220"/>
                  <a:pt x="375" y="233"/>
                  <a:pt x="352" y="250"/>
                </a:cubicBezTo>
                <a:cubicBezTo>
                  <a:pt x="336" y="261"/>
                  <a:pt x="305" y="293"/>
                  <a:pt x="285" y="293"/>
                </a:cubicBezTo>
                <a:cubicBezTo>
                  <a:pt x="267" y="293"/>
                  <a:pt x="239" y="278"/>
                  <a:pt x="217" y="270"/>
                </a:cubicBezTo>
                <a:cubicBezTo>
                  <a:pt x="196" y="262"/>
                  <a:pt x="175" y="252"/>
                  <a:pt x="153" y="244"/>
                </a:cubicBezTo>
                <a:cubicBezTo>
                  <a:pt x="105" y="300"/>
                  <a:pt x="65" y="365"/>
                  <a:pt x="36" y="448"/>
                </a:cubicBezTo>
                <a:cubicBezTo>
                  <a:pt x="78" y="477"/>
                  <a:pt x="122" y="503"/>
                  <a:pt x="158" y="534"/>
                </a:cubicBezTo>
                <a:cubicBezTo>
                  <a:pt x="152" y="582"/>
                  <a:pt x="141" y="633"/>
                  <a:pt x="137" y="679"/>
                </a:cubicBezTo>
                <a:cubicBezTo>
                  <a:pt x="91" y="702"/>
                  <a:pt x="42" y="719"/>
                  <a:pt x="0" y="746"/>
                </a:cubicBezTo>
                <a:cubicBezTo>
                  <a:pt x="14" y="825"/>
                  <a:pt x="28" y="905"/>
                  <a:pt x="69" y="968"/>
                </a:cubicBezTo>
                <a:cubicBezTo>
                  <a:pt x="117" y="960"/>
                  <a:pt x="162" y="950"/>
                  <a:pt x="210" y="943"/>
                </a:cubicBezTo>
                <a:cubicBezTo>
                  <a:pt x="229" y="959"/>
                  <a:pt x="241" y="981"/>
                  <a:pt x="258" y="1004"/>
                </a:cubicBezTo>
                <a:cubicBezTo>
                  <a:pt x="269" y="1019"/>
                  <a:pt x="303" y="1047"/>
                  <a:pt x="303" y="1067"/>
                </a:cubicBezTo>
                <a:cubicBezTo>
                  <a:pt x="304" y="1087"/>
                  <a:pt x="285" y="1111"/>
                  <a:pt x="277" y="1134"/>
                </a:cubicBezTo>
                <a:cubicBezTo>
                  <a:pt x="269" y="1157"/>
                  <a:pt x="263" y="1180"/>
                  <a:pt x="253" y="1203"/>
                </a:cubicBezTo>
                <a:cubicBezTo>
                  <a:pt x="310" y="1249"/>
                  <a:pt x="376" y="1288"/>
                  <a:pt x="459" y="1316"/>
                </a:cubicBezTo>
                <a:cubicBezTo>
                  <a:pt x="492" y="1280"/>
                  <a:pt x="516" y="1231"/>
                  <a:pt x="551" y="1198"/>
                </a:cubicBezTo>
                <a:cubicBezTo>
                  <a:pt x="599" y="1204"/>
                  <a:pt x="651" y="1215"/>
                  <a:pt x="698" y="1220"/>
                </a:cubicBezTo>
                <a:cubicBezTo>
                  <a:pt x="719" y="1265"/>
                  <a:pt x="735" y="1313"/>
                  <a:pt x="761" y="1354"/>
                </a:cubicBezTo>
                <a:cubicBezTo>
                  <a:pt x="843" y="1340"/>
                  <a:pt x="922" y="1325"/>
                  <a:pt x="986" y="1284"/>
                </a:cubicBezTo>
                <a:cubicBezTo>
                  <a:pt x="978" y="1237"/>
                  <a:pt x="970" y="1190"/>
                  <a:pt x="961" y="1143"/>
                </a:cubicBezTo>
                <a:cubicBezTo>
                  <a:pt x="981" y="1131"/>
                  <a:pt x="1002" y="1115"/>
                  <a:pt x="1025" y="1098"/>
                </a:cubicBezTo>
                <a:cubicBezTo>
                  <a:pt x="1042" y="1087"/>
                  <a:pt x="1071" y="1057"/>
                  <a:pt x="1093" y="1058"/>
                </a:cubicBezTo>
                <a:cubicBezTo>
                  <a:pt x="1133" y="1061"/>
                  <a:pt x="1171" y="1098"/>
                  <a:pt x="1221" y="1106"/>
                </a:cubicBezTo>
                <a:cubicBezTo>
                  <a:pt x="1266" y="1050"/>
                  <a:pt x="1306" y="984"/>
                  <a:pt x="1334" y="901"/>
                </a:cubicBezTo>
                <a:cubicBezTo>
                  <a:pt x="1297" y="872"/>
                  <a:pt x="1255" y="846"/>
                  <a:pt x="1218" y="817"/>
                </a:cubicBezTo>
                <a:cubicBezTo>
                  <a:pt x="1224" y="769"/>
                  <a:pt x="1234" y="719"/>
                  <a:pt x="1239" y="672"/>
                </a:cubicBezTo>
                <a:close/>
              </a:path>
            </a:pathLst>
          </a:custGeom>
          <a:gradFill flip="none" rotWithShape="1">
            <a:gsLst>
              <a:gs pos="46000">
                <a:srgbClr val="BEBEBE"/>
              </a:gs>
              <a:gs pos="2917">
                <a:srgbClr val="BABABA">
                  <a:alpha val="0"/>
                </a:srgbClr>
              </a:gs>
              <a:gs pos="43000">
                <a:srgbClr val="BABABA">
                  <a:alpha val="0"/>
                </a:srgb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2225" cap="flat">
            <a:solidFill>
              <a:schemeClr val="bg1"/>
            </a:solidFill>
            <a:prstDash val="solid"/>
            <a:miter lim="800000"/>
            <a:headEnd/>
            <a:tailEnd/>
          </a:ln>
          <a:effectLst>
            <a:outerShdw blurRad="25400" dir="7920000" sx="101000" sy="101000" algn="ctr" rotWithShape="0">
              <a:srgbClr val="000000">
                <a:alpha val="26000"/>
              </a:srgbClr>
            </a:outerShdw>
          </a:effectLst>
        </p:spPr>
        <p:txBody>
          <a:bodyPr vert="horz" wrap="square" lIns="111042" tIns="55521" rIns="111042" bIns="55521" numCol="1" anchor="t" anchorCtr="0" compatLnSpc="1">
            <a:prstTxWarp prst="textNoShape">
              <a:avLst/>
            </a:prstTxWarp>
          </a:bodyPr>
          <a:lstStyle/>
          <a:p>
            <a:endParaRPr lang="en-US" baseline="-25000" dirty="0"/>
          </a:p>
        </p:txBody>
      </p:sp>
      <p:sp>
        <p:nvSpPr>
          <p:cNvPr id="33" name="Freeform 9"/>
          <p:cNvSpPr>
            <a:spLocks/>
          </p:cNvSpPr>
          <p:nvPr/>
        </p:nvSpPr>
        <p:spPr bwMode="auto">
          <a:xfrm>
            <a:off x="3635077" y="3193583"/>
            <a:ext cx="1549938" cy="1382657"/>
          </a:xfrm>
          <a:custGeom>
            <a:avLst/>
            <a:gdLst>
              <a:gd name="T0" fmla="*/ 1239 w 1369"/>
              <a:gd name="T1" fmla="*/ 672 h 1354"/>
              <a:gd name="T2" fmla="*/ 1369 w 1369"/>
              <a:gd name="T3" fmla="*/ 609 h 1354"/>
              <a:gd name="T4" fmla="*/ 1298 w 1369"/>
              <a:gd name="T5" fmla="*/ 384 h 1354"/>
              <a:gd name="T6" fmla="*/ 1160 w 1369"/>
              <a:gd name="T7" fmla="*/ 406 h 1354"/>
              <a:gd name="T8" fmla="*/ 1073 w 1369"/>
              <a:gd name="T9" fmla="*/ 281 h 1354"/>
              <a:gd name="T10" fmla="*/ 1121 w 1369"/>
              <a:gd name="T11" fmla="*/ 156 h 1354"/>
              <a:gd name="T12" fmla="*/ 913 w 1369"/>
              <a:gd name="T13" fmla="*/ 40 h 1354"/>
              <a:gd name="T14" fmla="*/ 825 w 1369"/>
              <a:gd name="T15" fmla="*/ 153 h 1354"/>
              <a:gd name="T16" fmla="*/ 680 w 1369"/>
              <a:gd name="T17" fmla="*/ 132 h 1354"/>
              <a:gd name="T18" fmla="*/ 614 w 1369"/>
              <a:gd name="T19" fmla="*/ 0 h 1354"/>
              <a:gd name="T20" fmla="*/ 387 w 1369"/>
              <a:gd name="T21" fmla="*/ 66 h 1354"/>
              <a:gd name="T22" fmla="*/ 413 w 1369"/>
              <a:gd name="T23" fmla="*/ 203 h 1354"/>
              <a:gd name="T24" fmla="*/ 352 w 1369"/>
              <a:gd name="T25" fmla="*/ 250 h 1354"/>
              <a:gd name="T26" fmla="*/ 285 w 1369"/>
              <a:gd name="T27" fmla="*/ 293 h 1354"/>
              <a:gd name="T28" fmla="*/ 217 w 1369"/>
              <a:gd name="T29" fmla="*/ 270 h 1354"/>
              <a:gd name="T30" fmla="*/ 153 w 1369"/>
              <a:gd name="T31" fmla="*/ 244 h 1354"/>
              <a:gd name="T32" fmla="*/ 36 w 1369"/>
              <a:gd name="T33" fmla="*/ 448 h 1354"/>
              <a:gd name="T34" fmla="*/ 158 w 1369"/>
              <a:gd name="T35" fmla="*/ 534 h 1354"/>
              <a:gd name="T36" fmla="*/ 137 w 1369"/>
              <a:gd name="T37" fmla="*/ 679 h 1354"/>
              <a:gd name="T38" fmla="*/ 0 w 1369"/>
              <a:gd name="T39" fmla="*/ 746 h 1354"/>
              <a:gd name="T40" fmla="*/ 69 w 1369"/>
              <a:gd name="T41" fmla="*/ 968 h 1354"/>
              <a:gd name="T42" fmla="*/ 210 w 1369"/>
              <a:gd name="T43" fmla="*/ 943 h 1354"/>
              <a:gd name="T44" fmla="*/ 258 w 1369"/>
              <a:gd name="T45" fmla="*/ 1004 h 1354"/>
              <a:gd name="T46" fmla="*/ 303 w 1369"/>
              <a:gd name="T47" fmla="*/ 1067 h 1354"/>
              <a:gd name="T48" fmla="*/ 277 w 1369"/>
              <a:gd name="T49" fmla="*/ 1134 h 1354"/>
              <a:gd name="T50" fmla="*/ 253 w 1369"/>
              <a:gd name="T51" fmla="*/ 1203 h 1354"/>
              <a:gd name="T52" fmla="*/ 459 w 1369"/>
              <a:gd name="T53" fmla="*/ 1316 h 1354"/>
              <a:gd name="T54" fmla="*/ 551 w 1369"/>
              <a:gd name="T55" fmla="*/ 1198 h 1354"/>
              <a:gd name="T56" fmla="*/ 698 w 1369"/>
              <a:gd name="T57" fmla="*/ 1220 h 1354"/>
              <a:gd name="T58" fmla="*/ 761 w 1369"/>
              <a:gd name="T59" fmla="*/ 1354 h 1354"/>
              <a:gd name="T60" fmla="*/ 986 w 1369"/>
              <a:gd name="T61" fmla="*/ 1284 h 1354"/>
              <a:gd name="T62" fmla="*/ 961 w 1369"/>
              <a:gd name="T63" fmla="*/ 1143 h 1354"/>
              <a:gd name="T64" fmla="*/ 1025 w 1369"/>
              <a:gd name="T65" fmla="*/ 1098 h 1354"/>
              <a:gd name="T66" fmla="*/ 1093 w 1369"/>
              <a:gd name="T67" fmla="*/ 1058 h 1354"/>
              <a:gd name="T68" fmla="*/ 1221 w 1369"/>
              <a:gd name="T69" fmla="*/ 1106 h 1354"/>
              <a:gd name="T70" fmla="*/ 1334 w 1369"/>
              <a:gd name="T71" fmla="*/ 901 h 1354"/>
              <a:gd name="T72" fmla="*/ 1218 w 1369"/>
              <a:gd name="T73" fmla="*/ 817 h 1354"/>
              <a:gd name="T74" fmla="*/ 1239 w 1369"/>
              <a:gd name="T75" fmla="*/ 672 h 1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369" h="1354">
                <a:moveTo>
                  <a:pt x="1239" y="672"/>
                </a:moveTo>
                <a:cubicBezTo>
                  <a:pt x="1280" y="647"/>
                  <a:pt x="1329" y="636"/>
                  <a:pt x="1369" y="609"/>
                </a:cubicBezTo>
                <a:cubicBezTo>
                  <a:pt x="1355" y="528"/>
                  <a:pt x="1341" y="447"/>
                  <a:pt x="1298" y="384"/>
                </a:cubicBezTo>
                <a:cubicBezTo>
                  <a:pt x="1252" y="392"/>
                  <a:pt x="1205" y="398"/>
                  <a:pt x="1160" y="406"/>
                </a:cubicBezTo>
                <a:cubicBezTo>
                  <a:pt x="1133" y="364"/>
                  <a:pt x="1098" y="325"/>
                  <a:pt x="1073" y="281"/>
                </a:cubicBezTo>
                <a:cubicBezTo>
                  <a:pt x="1088" y="237"/>
                  <a:pt x="1105" y="198"/>
                  <a:pt x="1121" y="156"/>
                </a:cubicBezTo>
                <a:cubicBezTo>
                  <a:pt x="1065" y="109"/>
                  <a:pt x="996" y="70"/>
                  <a:pt x="913" y="40"/>
                </a:cubicBezTo>
                <a:cubicBezTo>
                  <a:pt x="881" y="74"/>
                  <a:pt x="858" y="121"/>
                  <a:pt x="825" y="153"/>
                </a:cubicBezTo>
                <a:cubicBezTo>
                  <a:pt x="777" y="148"/>
                  <a:pt x="727" y="136"/>
                  <a:pt x="680" y="132"/>
                </a:cubicBezTo>
                <a:cubicBezTo>
                  <a:pt x="654" y="91"/>
                  <a:pt x="641" y="41"/>
                  <a:pt x="614" y="0"/>
                </a:cubicBezTo>
                <a:cubicBezTo>
                  <a:pt x="533" y="14"/>
                  <a:pt x="451" y="27"/>
                  <a:pt x="387" y="66"/>
                </a:cubicBezTo>
                <a:cubicBezTo>
                  <a:pt x="394" y="112"/>
                  <a:pt x="405" y="156"/>
                  <a:pt x="413" y="203"/>
                </a:cubicBezTo>
                <a:cubicBezTo>
                  <a:pt x="397" y="220"/>
                  <a:pt x="375" y="233"/>
                  <a:pt x="352" y="250"/>
                </a:cubicBezTo>
                <a:cubicBezTo>
                  <a:pt x="336" y="261"/>
                  <a:pt x="305" y="293"/>
                  <a:pt x="285" y="293"/>
                </a:cubicBezTo>
                <a:cubicBezTo>
                  <a:pt x="267" y="293"/>
                  <a:pt x="239" y="278"/>
                  <a:pt x="217" y="270"/>
                </a:cubicBezTo>
                <a:cubicBezTo>
                  <a:pt x="196" y="262"/>
                  <a:pt x="175" y="252"/>
                  <a:pt x="153" y="244"/>
                </a:cubicBezTo>
                <a:cubicBezTo>
                  <a:pt x="105" y="300"/>
                  <a:pt x="65" y="365"/>
                  <a:pt x="36" y="448"/>
                </a:cubicBezTo>
                <a:cubicBezTo>
                  <a:pt x="78" y="477"/>
                  <a:pt x="122" y="503"/>
                  <a:pt x="158" y="534"/>
                </a:cubicBezTo>
                <a:cubicBezTo>
                  <a:pt x="152" y="582"/>
                  <a:pt x="141" y="633"/>
                  <a:pt x="137" y="679"/>
                </a:cubicBezTo>
                <a:cubicBezTo>
                  <a:pt x="91" y="702"/>
                  <a:pt x="42" y="719"/>
                  <a:pt x="0" y="746"/>
                </a:cubicBezTo>
                <a:cubicBezTo>
                  <a:pt x="14" y="825"/>
                  <a:pt x="28" y="905"/>
                  <a:pt x="69" y="968"/>
                </a:cubicBezTo>
                <a:cubicBezTo>
                  <a:pt x="117" y="960"/>
                  <a:pt x="162" y="950"/>
                  <a:pt x="210" y="943"/>
                </a:cubicBezTo>
                <a:cubicBezTo>
                  <a:pt x="229" y="959"/>
                  <a:pt x="241" y="981"/>
                  <a:pt x="258" y="1004"/>
                </a:cubicBezTo>
                <a:cubicBezTo>
                  <a:pt x="269" y="1019"/>
                  <a:pt x="303" y="1047"/>
                  <a:pt x="303" y="1067"/>
                </a:cubicBezTo>
                <a:cubicBezTo>
                  <a:pt x="304" y="1087"/>
                  <a:pt x="285" y="1111"/>
                  <a:pt x="277" y="1134"/>
                </a:cubicBezTo>
                <a:cubicBezTo>
                  <a:pt x="269" y="1157"/>
                  <a:pt x="263" y="1180"/>
                  <a:pt x="253" y="1203"/>
                </a:cubicBezTo>
                <a:cubicBezTo>
                  <a:pt x="310" y="1249"/>
                  <a:pt x="376" y="1288"/>
                  <a:pt x="459" y="1316"/>
                </a:cubicBezTo>
                <a:cubicBezTo>
                  <a:pt x="492" y="1280"/>
                  <a:pt x="516" y="1231"/>
                  <a:pt x="551" y="1198"/>
                </a:cubicBezTo>
                <a:cubicBezTo>
                  <a:pt x="599" y="1204"/>
                  <a:pt x="651" y="1215"/>
                  <a:pt x="698" y="1220"/>
                </a:cubicBezTo>
                <a:cubicBezTo>
                  <a:pt x="719" y="1265"/>
                  <a:pt x="735" y="1313"/>
                  <a:pt x="761" y="1354"/>
                </a:cubicBezTo>
                <a:cubicBezTo>
                  <a:pt x="843" y="1340"/>
                  <a:pt x="922" y="1325"/>
                  <a:pt x="986" y="1284"/>
                </a:cubicBezTo>
                <a:cubicBezTo>
                  <a:pt x="978" y="1237"/>
                  <a:pt x="970" y="1190"/>
                  <a:pt x="961" y="1143"/>
                </a:cubicBezTo>
                <a:cubicBezTo>
                  <a:pt x="981" y="1131"/>
                  <a:pt x="1002" y="1115"/>
                  <a:pt x="1025" y="1098"/>
                </a:cubicBezTo>
                <a:cubicBezTo>
                  <a:pt x="1042" y="1087"/>
                  <a:pt x="1071" y="1057"/>
                  <a:pt x="1093" y="1058"/>
                </a:cubicBezTo>
                <a:cubicBezTo>
                  <a:pt x="1133" y="1061"/>
                  <a:pt x="1171" y="1098"/>
                  <a:pt x="1221" y="1106"/>
                </a:cubicBezTo>
                <a:cubicBezTo>
                  <a:pt x="1266" y="1050"/>
                  <a:pt x="1306" y="984"/>
                  <a:pt x="1334" y="901"/>
                </a:cubicBezTo>
                <a:cubicBezTo>
                  <a:pt x="1297" y="872"/>
                  <a:pt x="1255" y="846"/>
                  <a:pt x="1218" y="817"/>
                </a:cubicBezTo>
                <a:cubicBezTo>
                  <a:pt x="1224" y="769"/>
                  <a:pt x="1234" y="719"/>
                  <a:pt x="1239" y="672"/>
                </a:cubicBezTo>
                <a:close/>
              </a:path>
            </a:pathLst>
          </a:custGeom>
          <a:gradFill flip="none" rotWithShape="1">
            <a:gsLst>
              <a:gs pos="46000">
                <a:srgbClr val="BEBEBE"/>
              </a:gs>
              <a:gs pos="2917">
                <a:srgbClr val="BABABA">
                  <a:alpha val="0"/>
                </a:srgbClr>
              </a:gs>
              <a:gs pos="43000">
                <a:srgbClr val="BABABA">
                  <a:alpha val="0"/>
                </a:srgb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2225" cap="flat">
            <a:solidFill>
              <a:schemeClr val="bg1"/>
            </a:solidFill>
            <a:prstDash val="solid"/>
            <a:miter lim="800000"/>
            <a:headEnd/>
            <a:tailEnd/>
          </a:ln>
          <a:effectLst>
            <a:outerShdw blurRad="25400" dir="7920000" sx="101000" sy="101000" algn="ctr" rotWithShape="0">
              <a:srgbClr val="000000">
                <a:alpha val="26000"/>
              </a:srgbClr>
            </a:outerShdw>
          </a:effectLst>
        </p:spPr>
        <p:txBody>
          <a:bodyPr vert="horz" wrap="square" lIns="111042" tIns="55521" rIns="111042" bIns="55521" numCol="1" anchor="t" anchorCtr="0" compatLnSpc="1">
            <a:prstTxWarp prst="textNoShape">
              <a:avLst/>
            </a:prstTxWarp>
          </a:bodyPr>
          <a:lstStyle/>
          <a:p>
            <a:endParaRPr lang="en-US" baseline="-25000" dirty="0"/>
          </a:p>
        </p:txBody>
      </p:sp>
      <p:sp>
        <p:nvSpPr>
          <p:cNvPr id="35" name="Freeform 28"/>
          <p:cNvSpPr>
            <a:spLocks noEditPoints="1"/>
          </p:cNvSpPr>
          <p:nvPr/>
        </p:nvSpPr>
        <p:spPr bwMode="auto">
          <a:xfrm rot="5400000" flipH="1">
            <a:off x="4753505" y="2845225"/>
            <a:ext cx="2167349" cy="1214042"/>
          </a:xfrm>
          <a:custGeom>
            <a:avLst/>
            <a:gdLst>
              <a:gd name="T0" fmla="*/ 1748 w 1871"/>
              <a:gd name="T1" fmla="*/ 287 h 1020"/>
              <a:gd name="T2" fmla="*/ 1302 w 1871"/>
              <a:gd name="T3" fmla="*/ 287 h 1020"/>
              <a:gd name="T4" fmla="*/ 1286 w 1871"/>
              <a:gd name="T5" fmla="*/ 304 h 1020"/>
              <a:gd name="T6" fmla="*/ 924 w 1871"/>
              <a:gd name="T7" fmla="*/ 299 h 1020"/>
              <a:gd name="T8" fmla="*/ 924 w 1871"/>
              <a:gd name="T9" fmla="*/ 299 h 1020"/>
              <a:gd name="T10" fmla="*/ 844 w 1871"/>
              <a:gd name="T11" fmla="*/ 187 h 1020"/>
              <a:gd name="T12" fmla="*/ 839 w 1871"/>
              <a:gd name="T13" fmla="*/ 182 h 1020"/>
              <a:gd name="T14" fmla="*/ 182 w 1871"/>
              <a:gd name="T15" fmla="*/ 182 h 1020"/>
              <a:gd name="T16" fmla="*/ 182 w 1871"/>
              <a:gd name="T17" fmla="*/ 839 h 1020"/>
              <a:gd name="T18" fmla="*/ 839 w 1871"/>
              <a:gd name="T19" fmla="*/ 839 h 1020"/>
              <a:gd name="T20" fmla="*/ 929 w 1871"/>
              <a:gd name="T21" fmla="*/ 711 h 1020"/>
              <a:gd name="T22" fmla="*/ 1286 w 1871"/>
              <a:gd name="T23" fmla="*/ 716 h 1020"/>
              <a:gd name="T24" fmla="*/ 1302 w 1871"/>
              <a:gd name="T25" fmla="*/ 733 h 1020"/>
              <a:gd name="T26" fmla="*/ 1748 w 1871"/>
              <a:gd name="T27" fmla="*/ 733 h 1020"/>
              <a:gd name="T28" fmla="*/ 1748 w 1871"/>
              <a:gd name="T29" fmla="*/ 287 h 1020"/>
              <a:gd name="T30" fmla="*/ 506 w 1871"/>
              <a:gd name="T31" fmla="*/ 922 h 1020"/>
              <a:gd name="T32" fmla="*/ 96 w 1871"/>
              <a:gd name="T33" fmla="*/ 512 h 1020"/>
              <a:gd name="T34" fmla="*/ 506 w 1871"/>
              <a:gd name="T35" fmla="*/ 102 h 1020"/>
              <a:gd name="T36" fmla="*/ 916 w 1871"/>
              <a:gd name="T37" fmla="*/ 512 h 1020"/>
              <a:gd name="T38" fmla="*/ 506 w 1871"/>
              <a:gd name="T39" fmla="*/ 922 h 1020"/>
              <a:gd name="T40" fmla="*/ 1524 w 1871"/>
              <a:gd name="T41" fmla="*/ 778 h 1020"/>
              <a:gd name="T42" fmla="*/ 1260 w 1871"/>
              <a:gd name="T43" fmla="*/ 514 h 1020"/>
              <a:gd name="T44" fmla="*/ 1524 w 1871"/>
              <a:gd name="T45" fmla="*/ 250 h 1020"/>
              <a:gd name="T46" fmla="*/ 1788 w 1871"/>
              <a:gd name="T47" fmla="*/ 514 h 1020"/>
              <a:gd name="T48" fmla="*/ 1524 w 1871"/>
              <a:gd name="T49" fmla="*/ 778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71" h="1020">
                <a:moveTo>
                  <a:pt x="1748" y="287"/>
                </a:moveTo>
                <a:cubicBezTo>
                  <a:pt x="1625" y="164"/>
                  <a:pt x="1425" y="164"/>
                  <a:pt x="1302" y="287"/>
                </a:cubicBezTo>
                <a:cubicBezTo>
                  <a:pt x="1296" y="293"/>
                  <a:pt x="1291" y="298"/>
                  <a:pt x="1286" y="304"/>
                </a:cubicBezTo>
                <a:cubicBezTo>
                  <a:pt x="1122" y="415"/>
                  <a:pt x="949" y="315"/>
                  <a:pt x="924" y="299"/>
                </a:cubicBezTo>
                <a:cubicBezTo>
                  <a:pt x="924" y="299"/>
                  <a:pt x="924" y="299"/>
                  <a:pt x="924" y="299"/>
                </a:cubicBezTo>
                <a:cubicBezTo>
                  <a:pt x="904" y="259"/>
                  <a:pt x="877" y="221"/>
                  <a:pt x="844" y="187"/>
                </a:cubicBezTo>
                <a:cubicBezTo>
                  <a:pt x="842" y="185"/>
                  <a:pt x="840" y="183"/>
                  <a:pt x="839" y="182"/>
                </a:cubicBezTo>
                <a:cubicBezTo>
                  <a:pt x="657" y="0"/>
                  <a:pt x="363" y="0"/>
                  <a:pt x="182" y="182"/>
                </a:cubicBezTo>
                <a:cubicBezTo>
                  <a:pt x="0" y="363"/>
                  <a:pt x="0" y="657"/>
                  <a:pt x="182" y="839"/>
                </a:cubicBezTo>
                <a:cubicBezTo>
                  <a:pt x="363" y="1020"/>
                  <a:pt x="657" y="1020"/>
                  <a:pt x="839" y="839"/>
                </a:cubicBezTo>
                <a:cubicBezTo>
                  <a:pt x="877" y="800"/>
                  <a:pt x="907" y="757"/>
                  <a:pt x="929" y="711"/>
                </a:cubicBezTo>
                <a:cubicBezTo>
                  <a:pt x="1087" y="607"/>
                  <a:pt x="1252" y="696"/>
                  <a:pt x="1286" y="716"/>
                </a:cubicBezTo>
                <a:cubicBezTo>
                  <a:pt x="1291" y="722"/>
                  <a:pt x="1296" y="727"/>
                  <a:pt x="1302" y="733"/>
                </a:cubicBezTo>
                <a:cubicBezTo>
                  <a:pt x="1425" y="856"/>
                  <a:pt x="1625" y="856"/>
                  <a:pt x="1748" y="733"/>
                </a:cubicBezTo>
                <a:cubicBezTo>
                  <a:pt x="1871" y="610"/>
                  <a:pt x="1871" y="410"/>
                  <a:pt x="1748" y="287"/>
                </a:cubicBezTo>
                <a:close/>
                <a:moveTo>
                  <a:pt x="506" y="922"/>
                </a:moveTo>
                <a:cubicBezTo>
                  <a:pt x="280" y="922"/>
                  <a:pt x="96" y="738"/>
                  <a:pt x="96" y="512"/>
                </a:cubicBezTo>
                <a:cubicBezTo>
                  <a:pt x="96" y="286"/>
                  <a:pt x="280" y="102"/>
                  <a:pt x="506" y="102"/>
                </a:cubicBezTo>
                <a:cubicBezTo>
                  <a:pt x="732" y="102"/>
                  <a:pt x="916" y="286"/>
                  <a:pt x="916" y="512"/>
                </a:cubicBezTo>
                <a:cubicBezTo>
                  <a:pt x="916" y="738"/>
                  <a:pt x="732" y="922"/>
                  <a:pt x="506" y="922"/>
                </a:cubicBezTo>
                <a:close/>
                <a:moveTo>
                  <a:pt x="1524" y="778"/>
                </a:moveTo>
                <a:cubicBezTo>
                  <a:pt x="1378" y="778"/>
                  <a:pt x="1260" y="660"/>
                  <a:pt x="1260" y="514"/>
                </a:cubicBezTo>
                <a:cubicBezTo>
                  <a:pt x="1260" y="368"/>
                  <a:pt x="1378" y="250"/>
                  <a:pt x="1524" y="250"/>
                </a:cubicBezTo>
                <a:cubicBezTo>
                  <a:pt x="1670" y="250"/>
                  <a:pt x="1788" y="368"/>
                  <a:pt x="1788" y="514"/>
                </a:cubicBezTo>
                <a:cubicBezTo>
                  <a:pt x="1788" y="660"/>
                  <a:pt x="1670" y="778"/>
                  <a:pt x="1524" y="778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22225" cap="flat">
            <a:noFill/>
            <a:prstDash val="solid"/>
            <a:miter lim="800000"/>
            <a:headEnd/>
            <a:tailEnd/>
          </a:ln>
          <a:effectLst>
            <a:outerShdw blurRad="38100" dist="25400" dir="7740000" algn="tr" rotWithShape="0">
              <a:prstClr val="black">
                <a:alpha val="40000"/>
              </a:prstClr>
            </a:outerShdw>
          </a:effectLst>
        </p:spPr>
        <p:txBody>
          <a:bodyPr vert="horz" wrap="square" lIns="111042" tIns="55521" rIns="111042" bIns="5552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28"/>
          <p:cNvSpPr>
            <a:spLocks noEditPoints="1"/>
          </p:cNvSpPr>
          <p:nvPr/>
        </p:nvSpPr>
        <p:spPr bwMode="auto">
          <a:xfrm rot="16200000" flipH="1">
            <a:off x="4965616" y="1713223"/>
            <a:ext cx="1755283" cy="1021957"/>
          </a:xfrm>
          <a:custGeom>
            <a:avLst/>
            <a:gdLst>
              <a:gd name="T0" fmla="*/ 1748 w 1871"/>
              <a:gd name="T1" fmla="*/ 287 h 1020"/>
              <a:gd name="T2" fmla="*/ 1302 w 1871"/>
              <a:gd name="T3" fmla="*/ 287 h 1020"/>
              <a:gd name="T4" fmla="*/ 1286 w 1871"/>
              <a:gd name="T5" fmla="*/ 304 h 1020"/>
              <a:gd name="T6" fmla="*/ 924 w 1871"/>
              <a:gd name="T7" fmla="*/ 299 h 1020"/>
              <a:gd name="T8" fmla="*/ 924 w 1871"/>
              <a:gd name="T9" fmla="*/ 299 h 1020"/>
              <a:gd name="T10" fmla="*/ 844 w 1871"/>
              <a:gd name="T11" fmla="*/ 187 h 1020"/>
              <a:gd name="T12" fmla="*/ 839 w 1871"/>
              <a:gd name="T13" fmla="*/ 182 h 1020"/>
              <a:gd name="T14" fmla="*/ 182 w 1871"/>
              <a:gd name="T15" fmla="*/ 182 h 1020"/>
              <a:gd name="T16" fmla="*/ 182 w 1871"/>
              <a:gd name="T17" fmla="*/ 839 h 1020"/>
              <a:gd name="T18" fmla="*/ 839 w 1871"/>
              <a:gd name="T19" fmla="*/ 839 h 1020"/>
              <a:gd name="T20" fmla="*/ 929 w 1871"/>
              <a:gd name="T21" fmla="*/ 711 h 1020"/>
              <a:gd name="T22" fmla="*/ 1286 w 1871"/>
              <a:gd name="T23" fmla="*/ 716 h 1020"/>
              <a:gd name="T24" fmla="*/ 1302 w 1871"/>
              <a:gd name="T25" fmla="*/ 733 h 1020"/>
              <a:gd name="T26" fmla="*/ 1748 w 1871"/>
              <a:gd name="T27" fmla="*/ 733 h 1020"/>
              <a:gd name="T28" fmla="*/ 1748 w 1871"/>
              <a:gd name="T29" fmla="*/ 287 h 1020"/>
              <a:gd name="T30" fmla="*/ 506 w 1871"/>
              <a:gd name="T31" fmla="*/ 922 h 1020"/>
              <a:gd name="T32" fmla="*/ 96 w 1871"/>
              <a:gd name="T33" fmla="*/ 512 h 1020"/>
              <a:gd name="T34" fmla="*/ 506 w 1871"/>
              <a:gd name="T35" fmla="*/ 102 h 1020"/>
              <a:gd name="T36" fmla="*/ 916 w 1871"/>
              <a:gd name="T37" fmla="*/ 512 h 1020"/>
              <a:gd name="T38" fmla="*/ 506 w 1871"/>
              <a:gd name="T39" fmla="*/ 922 h 1020"/>
              <a:gd name="T40" fmla="*/ 1524 w 1871"/>
              <a:gd name="T41" fmla="*/ 778 h 1020"/>
              <a:gd name="T42" fmla="*/ 1260 w 1871"/>
              <a:gd name="T43" fmla="*/ 514 h 1020"/>
              <a:gd name="T44" fmla="*/ 1524 w 1871"/>
              <a:gd name="T45" fmla="*/ 250 h 1020"/>
              <a:gd name="T46" fmla="*/ 1788 w 1871"/>
              <a:gd name="T47" fmla="*/ 514 h 1020"/>
              <a:gd name="T48" fmla="*/ 1524 w 1871"/>
              <a:gd name="T49" fmla="*/ 778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71" h="1020">
                <a:moveTo>
                  <a:pt x="1748" y="287"/>
                </a:moveTo>
                <a:cubicBezTo>
                  <a:pt x="1625" y="164"/>
                  <a:pt x="1425" y="164"/>
                  <a:pt x="1302" y="287"/>
                </a:cubicBezTo>
                <a:cubicBezTo>
                  <a:pt x="1296" y="293"/>
                  <a:pt x="1291" y="298"/>
                  <a:pt x="1286" y="304"/>
                </a:cubicBezTo>
                <a:cubicBezTo>
                  <a:pt x="1122" y="415"/>
                  <a:pt x="949" y="315"/>
                  <a:pt x="924" y="299"/>
                </a:cubicBezTo>
                <a:cubicBezTo>
                  <a:pt x="924" y="299"/>
                  <a:pt x="924" y="299"/>
                  <a:pt x="924" y="299"/>
                </a:cubicBezTo>
                <a:cubicBezTo>
                  <a:pt x="904" y="259"/>
                  <a:pt x="877" y="221"/>
                  <a:pt x="844" y="187"/>
                </a:cubicBezTo>
                <a:cubicBezTo>
                  <a:pt x="842" y="185"/>
                  <a:pt x="840" y="183"/>
                  <a:pt x="839" y="182"/>
                </a:cubicBezTo>
                <a:cubicBezTo>
                  <a:pt x="657" y="0"/>
                  <a:pt x="363" y="0"/>
                  <a:pt x="182" y="182"/>
                </a:cubicBezTo>
                <a:cubicBezTo>
                  <a:pt x="0" y="363"/>
                  <a:pt x="0" y="657"/>
                  <a:pt x="182" y="839"/>
                </a:cubicBezTo>
                <a:cubicBezTo>
                  <a:pt x="363" y="1020"/>
                  <a:pt x="657" y="1020"/>
                  <a:pt x="839" y="839"/>
                </a:cubicBezTo>
                <a:cubicBezTo>
                  <a:pt x="877" y="800"/>
                  <a:pt x="907" y="757"/>
                  <a:pt x="929" y="711"/>
                </a:cubicBezTo>
                <a:cubicBezTo>
                  <a:pt x="1087" y="607"/>
                  <a:pt x="1252" y="696"/>
                  <a:pt x="1286" y="716"/>
                </a:cubicBezTo>
                <a:cubicBezTo>
                  <a:pt x="1291" y="722"/>
                  <a:pt x="1296" y="727"/>
                  <a:pt x="1302" y="733"/>
                </a:cubicBezTo>
                <a:cubicBezTo>
                  <a:pt x="1425" y="856"/>
                  <a:pt x="1625" y="856"/>
                  <a:pt x="1748" y="733"/>
                </a:cubicBezTo>
                <a:cubicBezTo>
                  <a:pt x="1871" y="610"/>
                  <a:pt x="1871" y="410"/>
                  <a:pt x="1748" y="287"/>
                </a:cubicBezTo>
                <a:close/>
                <a:moveTo>
                  <a:pt x="506" y="922"/>
                </a:moveTo>
                <a:cubicBezTo>
                  <a:pt x="280" y="922"/>
                  <a:pt x="96" y="738"/>
                  <a:pt x="96" y="512"/>
                </a:cubicBezTo>
                <a:cubicBezTo>
                  <a:pt x="96" y="286"/>
                  <a:pt x="280" y="102"/>
                  <a:pt x="506" y="102"/>
                </a:cubicBezTo>
                <a:cubicBezTo>
                  <a:pt x="732" y="102"/>
                  <a:pt x="916" y="286"/>
                  <a:pt x="916" y="512"/>
                </a:cubicBezTo>
                <a:cubicBezTo>
                  <a:pt x="916" y="738"/>
                  <a:pt x="732" y="922"/>
                  <a:pt x="506" y="922"/>
                </a:cubicBezTo>
                <a:close/>
                <a:moveTo>
                  <a:pt x="1524" y="778"/>
                </a:moveTo>
                <a:cubicBezTo>
                  <a:pt x="1378" y="778"/>
                  <a:pt x="1260" y="660"/>
                  <a:pt x="1260" y="514"/>
                </a:cubicBezTo>
                <a:cubicBezTo>
                  <a:pt x="1260" y="368"/>
                  <a:pt x="1378" y="250"/>
                  <a:pt x="1524" y="250"/>
                </a:cubicBezTo>
                <a:cubicBezTo>
                  <a:pt x="1670" y="250"/>
                  <a:pt x="1788" y="368"/>
                  <a:pt x="1788" y="514"/>
                </a:cubicBezTo>
                <a:cubicBezTo>
                  <a:pt x="1788" y="660"/>
                  <a:pt x="1670" y="778"/>
                  <a:pt x="1524" y="778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22225" cap="flat">
            <a:noFill/>
            <a:prstDash val="solid"/>
            <a:miter lim="800000"/>
            <a:headEnd/>
            <a:tailEnd/>
          </a:ln>
          <a:effectLst>
            <a:outerShdw blurRad="38100" dist="25400" dir="7740000" algn="tr" rotWithShape="0">
              <a:prstClr val="black">
                <a:alpha val="40000"/>
              </a:prstClr>
            </a:outerShdw>
          </a:effectLst>
        </p:spPr>
        <p:txBody>
          <a:bodyPr vert="horz" wrap="square" lIns="111042" tIns="55521" rIns="111042" bIns="5552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28"/>
          <p:cNvSpPr>
            <a:spLocks noEditPoints="1"/>
          </p:cNvSpPr>
          <p:nvPr/>
        </p:nvSpPr>
        <p:spPr bwMode="auto">
          <a:xfrm rot="16200000" flipH="1">
            <a:off x="4890395" y="3646158"/>
            <a:ext cx="1995184" cy="1135584"/>
          </a:xfrm>
          <a:custGeom>
            <a:avLst/>
            <a:gdLst>
              <a:gd name="T0" fmla="*/ 1748 w 1871"/>
              <a:gd name="T1" fmla="*/ 287 h 1020"/>
              <a:gd name="T2" fmla="*/ 1302 w 1871"/>
              <a:gd name="T3" fmla="*/ 287 h 1020"/>
              <a:gd name="T4" fmla="*/ 1286 w 1871"/>
              <a:gd name="T5" fmla="*/ 304 h 1020"/>
              <a:gd name="T6" fmla="*/ 924 w 1871"/>
              <a:gd name="T7" fmla="*/ 299 h 1020"/>
              <a:gd name="T8" fmla="*/ 924 w 1871"/>
              <a:gd name="T9" fmla="*/ 299 h 1020"/>
              <a:gd name="T10" fmla="*/ 844 w 1871"/>
              <a:gd name="T11" fmla="*/ 187 h 1020"/>
              <a:gd name="T12" fmla="*/ 839 w 1871"/>
              <a:gd name="T13" fmla="*/ 182 h 1020"/>
              <a:gd name="T14" fmla="*/ 182 w 1871"/>
              <a:gd name="T15" fmla="*/ 182 h 1020"/>
              <a:gd name="T16" fmla="*/ 182 w 1871"/>
              <a:gd name="T17" fmla="*/ 839 h 1020"/>
              <a:gd name="T18" fmla="*/ 839 w 1871"/>
              <a:gd name="T19" fmla="*/ 839 h 1020"/>
              <a:gd name="T20" fmla="*/ 929 w 1871"/>
              <a:gd name="T21" fmla="*/ 711 h 1020"/>
              <a:gd name="T22" fmla="*/ 1286 w 1871"/>
              <a:gd name="T23" fmla="*/ 716 h 1020"/>
              <a:gd name="T24" fmla="*/ 1302 w 1871"/>
              <a:gd name="T25" fmla="*/ 733 h 1020"/>
              <a:gd name="T26" fmla="*/ 1748 w 1871"/>
              <a:gd name="T27" fmla="*/ 733 h 1020"/>
              <a:gd name="T28" fmla="*/ 1748 w 1871"/>
              <a:gd name="T29" fmla="*/ 287 h 1020"/>
              <a:gd name="T30" fmla="*/ 506 w 1871"/>
              <a:gd name="T31" fmla="*/ 922 h 1020"/>
              <a:gd name="T32" fmla="*/ 96 w 1871"/>
              <a:gd name="T33" fmla="*/ 512 h 1020"/>
              <a:gd name="T34" fmla="*/ 506 w 1871"/>
              <a:gd name="T35" fmla="*/ 102 h 1020"/>
              <a:gd name="T36" fmla="*/ 916 w 1871"/>
              <a:gd name="T37" fmla="*/ 512 h 1020"/>
              <a:gd name="T38" fmla="*/ 506 w 1871"/>
              <a:gd name="T39" fmla="*/ 922 h 1020"/>
              <a:gd name="T40" fmla="*/ 1524 w 1871"/>
              <a:gd name="T41" fmla="*/ 778 h 1020"/>
              <a:gd name="T42" fmla="*/ 1260 w 1871"/>
              <a:gd name="T43" fmla="*/ 514 h 1020"/>
              <a:gd name="T44" fmla="*/ 1524 w 1871"/>
              <a:gd name="T45" fmla="*/ 250 h 1020"/>
              <a:gd name="T46" fmla="*/ 1788 w 1871"/>
              <a:gd name="T47" fmla="*/ 514 h 1020"/>
              <a:gd name="T48" fmla="*/ 1524 w 1871"/>
              <a:gd name="T49" fmla="*/ 778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71" h="1020">
                <a:moveTo>
                  <a:pt x="1748" y="287"/>
                </a:moveTo>
                <a:cubicBezTo>
                  <a:pt x="1625" y="164"/>
                  <a:pt x="1425" y="164"/>
                  <a:pt x="1302" y="287"/>
                </a:cubicBezTo>
                <a:cubicBezTo>
                  <a:pt x="1296" y="293"/>
                  <a:pt x="1291" y="298"/>
                  <a:pt x="1286" y="304"/>
                </a:cubicBezTo>
                <a:cubicBezTo>
                  <a:pt x="1122" y="415"/>
                  <a:pt x="949" y="315"/>
                  <a:pt x="924" y="299"/>
                </a:cubicBezTo>
                <a:cubicBezTo>
                  <a:pt x="924" y="299"/>
                  <a:pt x="924" y="299"/>
                  <a:pt x="924" y="299"/>
                </a:cubicBezTo>
                <a:cubicBezTo>
                  <a:pt x="904" y="259"/>
                  <a:pt x="877" y="221"/>
                  <a:pt x="844" y="187"/>
                </a:cubicBezTo>
                <a:cubicBezTo>
                  <a:pt x="842" y="185"/>
                  <a:pt x="840" y="183"/>
                  <a:pt x="839" y="182"/>
                </a:cubicBezTo>
                <a:cubicBezTo>
                  <a:pt x="657" y="0"/>
                  <a:pt x="363" y="0"/>
                  <a:pt x="182" y="182"/>
                </a:cubicBezTo>
                <a:cubicBezTo>
                  <a:pt x="0" y="363"/>
                  <a:pt x="0" y="657"/>
                  <a:pt x="182" y="839"/>
                </a:cubicBezTo>
                <a:cubicBezTo>
                  <a:pt x="363" y="1020"/>
                  <a:pt x="657" y="1020"/>
                  <a:pt x="839" y="839"/>
                </a:cubicBezTo>
                <a:cubicBezTo>
                  <a:pt x="877" y="800"/>
                  <a:pt x="907" y="757"/>
                  <a:pt x="929" y="711"/>
                </a:cubicBezTo>
                <a:cubicBezTo>
                  <a:pt x="1087" y="607"/>
                  <a:pt x="1252" y="696"/>
                  <a:pt x="1286" y="716"/>
                </a:cubicBezTo>
                <a:cubicBezTo>
                  <a:pt x="1291" y="722"/>
                  <a:pt x="1296" y="727"/>
                  <a:pt x="1302" y="733"/>
                </a:cubicBezTo>
                <a:cubicBezTo>
                  <a:pt x="1425" y="856"/>
                  <a:pt x="1625" y="856"/>
                  <a:pt x="1748" y="733"/>
                </a:cubicBezTo>
                <a:cubicBezTo>
                  <a:pt x="1871" y="610"/>
                  <a:pt x="1871" y="410"/>
                  <a:pt x="1748" y="287"/>
                </a:cubicBezTo>
                <a:close/>
                <a:moveTo>
                  <a:pt x="506" y="922"/>
                </a:moveTo>
                <a:cubicBezTo>
                  <a:pt x="280" y="922"/>
                  <a:pt x="96" y="738"/>
                  <a:pt x="96" y="512"/>
                </a:cubicBezTo>
                <a:cubicBezTo>
                  <a:pt x="96" y="286"/>
                  <a:pt x="280" y="102"/>
                  <a:pt x="506" y="102"/>
                </a:cubicBezTo>
                <a:cubicBezTo>
                  <a:pt x="732" y="102"/>
                  <a:pt x="916" y="286"/>
                  <a:pt x="916" y="512"/>
                </a:cubicBezTo>
                <a:cubicBezTo>
                  <a:pt x="916" y="738"/>
                  <a:pt x="732" y="922"/>
                  <a:pt x="506" y="922"/>
                </a:cubicBezTo>
                <a:close/>
                <a:moveTo>
                  <a:pt x="1524" y="778"/>
                </a:moveTo>
                <a:cubicBezTo>
                  <a:pt x="1378" y="778"/>
                  <a:pt x="1260" y="660"/>
                  <a:pt x="1260" y="514"/>
                </a:cubicBezTo>
                <a:cubicBezTo>
                  <a:pt x="1260" y="368"/>
                  <a:pt x="1378" y="250"/>
                  <a:pt x="1524" y="250"/>
                </a:cubicBezTo>
                <a:cubicBezTo>
                  <a:pt x="1670" y="250"/>
                  <a:pt x="1788" y="368"/>
                  <a:pt x="1788" y="514"/>
                </a:cubicBezTo>
                <a:cubicBezTo>
                  <a:pt x="1788" y="660"/>
                  <a:pt x="1670" y="778"/>
                  <a:pt x="1524" y="778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22225" cap="flat">
            <a:noFill/>
            <a:prstDash val="solid"/>
            <a:miter lim="800000"/>
            <a:headEnd/>
            <a:tailEnd/>
          </a:ln>
          <a:effectLst>
            <a:outerShdw blurRad="38100" dist="25400" dir="7740000" algn="tr" rotWithShape="0">
              <a:prstClr val="black">
                <a:alpha val="40000"/>
              </a:prstClr>
            </a:outerShdw>
          </a:effectLst>
        </p:spPr>
        <p:txBody>
          <a:bodyPr vert="horz" wrap="square" lIns="111042" tIns="55521" rIns="111042" bIns="5552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28"/>
          <p:cNvSpPr>
            <a:spLocks noEditPoints="1"/>
          </p:cNvSpPr>
          <p:nvPr/>
        </p:nvSpPr>
        <p:spPr bwMode="auto">
          <a:xfrm rot="5400000" flipH="1">
            <a:off x="5045935" y="4883085"/>
            <a:ext cx="1689069" cy="990555"/>
          </a:xfrm>
          <a:custGeom>
            <a:avLst/>
            <a:gdLst>
              <a:gd name="T0" fmla="*/ 1748 w 1871"/>
              <a:gd name="T1" fmla="*/ 287 h 1020"/>
              <a:gd name="T2" fmla="*/ 1302 w 1871"/>
              <a:gd name="T3" fmla="*/ 287 h 1020"/>
              <a:gd name="T4" fmla="*/ 1286 w 1871"/>
              <a:gd name="T5" fmla="*/ 304 h 1020"/>
              <a:gd name="T6" fmla="*/ 924 w 1871"/>
              <a:gd name="T7" fmla="*/ 299 h 1020"/>
              <a:gd name="T8" fmla="*/ 924 w 1871"/>
              <a:gd name="T9" fmla="*/ 299 h 1020"/>
              <a:gd name="T10" fmla="*/ 844 w 1871"/>
              <a:gd name="T11" fmla="*/ 187 h 1020"/>
              <a:gd name="T12" fmla="*/ 839 w 1871"/>
              <a:gd name="T13" fmla="*/ 182 h 1020"/>
              <a:gd name="T14" fmla="*/ 182 w 1871"/>
              <a:gd name="T15" fmla="*/ 182 h 1020"/>
              <a:gd name="T16" fmla="*/ 182 w 1871"/>
              <a:gd name="T17" fmla="*/ 839 h 1020"/>
              <a:gd name="T18" fmla="*/ 839 w 1871"/>
              <a:gd name="T19" fmla="*/ 839 h 1020"/>
              <a:gd name="T20" fmla="*/ 929 w 1871"/>
              <a:gd name="T21" fmla="*/ 711 h 1020"/>
              <a:gd name="T22" fmla="*/ 1286 w 1871"/>
              <a:gd name="T23" fmla="*/ 716 h 1020"/>
              <a:gd name="T24" fmla="*/ 1302 w 1871"/>
              <a:gd name="T25" fmla="*/ 733 h 1020"/>
              <a:gd name="T26" fmla="*/ 1748 w 1871"/>
              <a:gd name="T27" fmla="*/ 733 h 1020"/>
              <a:gd name="T28" fmla="*/ 1748 w 1871"/>
              <a:gd name="T29" fmla="*/ 287 h 1020"/>
              <a:gd name="T30" fmla="*/ 506 w 1871"/>
              <a:gd name="T31" fmla="*/ 922 h 1020"/>
              <a:gd name="T32" fmla="*/ 96 w 1871"/>
              <a:gd name="T33" fmla="*/ 512 h 1020"/>
              <a:gd name="T34" fmla="*/ 506 w 1871"/>
              <a:gd name="T35" fmla="*/ 102 h 1020"/>
              <a:gd name="T36" fmla="*/ 916 w 1871"/>
              <a:gd name="T37" fmla="*/ 512 h 1020"/>
              <a:gd name="T38" fmla="*/ 506 w 1871"/>
              <a:gd name="T39" fmla="*/ 922 h 1020"/>
              <a:gd name="T40" fmla="*/ 1524 w 1871"/>
              <a:gd name="T41" fmla="*/ 778 h 1020"/>
              <a:gd name="T42" fmla="*/ 1260 w 1871"/>
              <a:gd name="T43" fmla="*/ 514 h 1020"/>
              <a:gd name="T44" fmla="*/ 1524 w 1871"/>
              <a:gd name="T45" fmla="*/ 250 h 1020"/>
              <a:gd name="T46" fmla="*/ 1788 w 1871"/>
              <a:gd name="T47" fmla="*/ 514 h 1020"/>
              <a:gd name="T48" fmla="*/ 1524 w 1871"/>
              <a:gd name="T49" fmla="*/ 778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71" h="1020">
                <a:moveTo>
                  <a:pt x="1748" y="287"/>
                </a:moveTo>
                <a:cubicBezTo>
                  <a:pt x="1625" y="164"/>
                  <a:pt x="1425" y="164"/>
                  <a:pt x="1302" y="287"/>
                </a:cubicBezTo>
                <a:cubicBezTo>
                  <a:pt x="1296" y="293"/>
                  <a:pt x="1291" y="298"/>
                  <a:pt x="1286" y="304"/>
                </a:cubicBezTo>
                <a:cubicBezTo>
                  <a:pt x="1122" y="415"/>
                  <a:pt x="949" y="315"/>
                  <a:pt x="924" y="299"/>
                </a:cubicBezTo>
                <a:cubicBezTo>
                  <a:pt x="924" y="299"/>
                  <a:pt x="924" y="299"/>
                  <a:pt x="924" y="299"/>
                </a:cubicBezTo>
                <a:cubicBezTo>
                  <a:pt x="904" y="259"/>
                  <a:pt x="877" y="221"/>
                  <a:pt x="844" y="187"/>
                </a:cubicBezTo>
                <a:cubicBezTo>
                  <a:pt x="842" y="185"/>
                  <a:pt x="840" y="183"/>
                  <a:pt x="839" y="182"/>
                </a:cubicBezTo>
                <a:cubicBezTo>
                  <a:pt x="657" y="0"/>
                  <a:pt x="363" y="0"/>
                  <a:pt x="182" y="182"/>
                </a:cubicBezTo>
                <a:cubicBezTo>
                  <a:pt x="0" y="363"/>
                  <a:pt x="0" y="657"/>
                  <a:pt x="182" y="839"/>
                </a:cubicBezTo>
                <a:cubicBezTo>
                  <a:pt x="363" y="1020"/>
                  <a:pt x="657" y="1020"/>
                  <a:pt x="839" y="839"/>
                </a:cubicBezTo>
                <a:cubicBezTo>
                  <a:pt x="877" y="800"/>
                  <a:pt x="907" y="757"/>
                  <a:pt x="929" y="711"/>
                </a:cubicBezTo>
                <a:cubicBezTo>
                  <a:pt x="1087" y="607"/>
                  <a:pt x="1252" y="696"/>
                  <a:pt x="1286" y="716"/>
                </a:cubicBezTo>
                <a:cubicBezTo>
                  <a:pt x="1291" y="722"/>
                  <a:pt x="1296" y="727"/>
                  <a:pt x="1302" y="733"/>
                </a:cubicBezTo>
                <a:cubicBezTo>
                  <a:pt x="1425" y="856"/>
                  <a:pt x="1625" y="856"/>
                  <a:pt x="1748" y="733"/>
                </a:cubicBezTo>
                <a:cubicBezTo>
                  <a:pt x="1871" y="610"/>
                  <a:pt x="1871" y="410"/>
                  <a:pt x="1748" y="287"/>
                </a:cubicBezTo>
                <a:close/>
                <a:moveTo>
                  <a:pt x="506" y="922"/>
                </a:moveTo>
                <a:cubicBezTo>
                  <a:pt x="280" y="922"/>
                  <a:pt x="96" y="738"/>
                  <a:pt x="96" y="512"/>
                </a:cubicBezTo>
                <a:cubicBezTo>
                  <a:pt x="96" y="286"/>
                  <a:pt x="280" y="102"/>
                  <a:pt x="506" y="102"/>
                </a:cubicBezTo>
                <a:cubicBezTo>
                  <a:pt x="732" y="102"/>
                  <a:pt x="916" y="286"/>
                  <a:pt x="916" y="512"/>
                </a:cubicBezTo>
                <a:cubicBezTo>
                  <a:pt x="916" y="738"/>
                  <a:pt x="732" y="922"/>
                  <a:pt x="506" y="922"/>
                </a:cubicBezTo>
                <a:close/>
                <a:moveTo>
                  <a:pt x="1524" y="778"/>
                </a:moveTo>
                <a:cubicBezTo>
                  <a:pt x="1378" y="778"/>
                  <a:pt x="1260" y="660"/>
                  <a:pt x="1260" y="514"/>
                </a:cubicBezTo>
                <a:cubicBezTo>
                  <a:pt x="1260" y="368"/>
                  <a:pt x="1378" y="250"/>
                  <a:pt x="1524" y="250"/>
                </a:cubicBezTo>
                <a:cubicBezTo>
                  <a:pt x="1670" y="250"/>
                  <a:pt x="1788" y="368"/>
                  <a:pt x="1788" y="514"/>
                </a:cubicBezTo>
                <a:cubicBezTo>
                  <a:pt x="1788" y="660"/>
                  <a:pt x="1670" y="778"/>
                  <a:pt x="1524" y="778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22225" cap="flat">
            <a:noFill/>
            <a:prstDash val="solid"/>
            <a:miter lim="800000"/>
            <a:headEnd/>
            <a:tailEnd/>
          </a:ln>
          <a:effectLst>
            <a:outerShdw blurRad="38100" dist="25400" dir="7740000" algn="tr" rotWithShape="0">
              <a:prstClr val="black">
                <a:alpha val="40000"/>
              </a:prstClr>
            </a:outerShdw>
          </a:effectLst>
        </p:spPr>
        <p:txBody>
          <a:bodyPr vert="horz" wrap="square" lIns="111042" tIns="55521" rIns="111042" bIns="5552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9" name="Elbow Connector 297"/>
          <p:cNvCxnSpPr>
            <a:stCxn id="50" idx="1"/>
          </p:cNvCxnSpPr>
          <p:nvPr/>
        </p:nvCxnSpPr>
        <p:spPr>
          <a:xfrm rot="10800000" flipV="1">
            <a:off x="6316937" y="5169276"/>
            <a:ext cx="1159541" cy="500673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298"/>
          <p:cNvCxnSpPr>
            <a:endCxn id="51" idx="2"/>
          </p:cNvCxnSpPr>
          <p:nvPr/>
        </p:nvCxnSpPr>
        <p:spPr>
          <a:xfrm rot="5400000" flipH="1" flipV="1">
            <a:off x="8661153" y="2634956"/>
            <a:ext cx="710172" cy="427231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299"/>
          <p:cNvCxnSpPr>
            <a:endCxn id="52" idx="3"/>
          </p:cNvCxnSpPr>
          <p:nvPr/>
        </p:nvCxnSpPr>
        <p:spPr>
          <a:xfrm rot="10800000" flipV="1">
            <a:off x="3957880" y="1654547"/>
            <a:ext cx="1480082" cy="566940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reeform 5"/>
          <p:cNvSpPr>
            <a:spLocks noEditPoints="1"/>
          </p:cNvSpPr>
          <p:nvPr/>
        </p:nvSpPr>
        <p:spPr bwMode="auto">
          <a:xfrm flipH="1">
            <a:off x="5437962" y="3311893"/>
            <a:ext cx="2481776" cy="1084230"/>
          </a:xfrm>
          <a:custGeom>
            <a:avLst/>
            <a:gdLst>
              <a:gd name="T0" fmla="*/ 994 w 1083"/>
              <a:gd name="T1" fmla="*/ 88 h 497"/>
              <a:gd name="T2" fmla="*/ 674 w 1083"/>
              <a:gd name="T3" fmla="*/ 88 h 497"/>
              <a:gd name="T4" fmla="*/ 630 w 1083"/>
              <a:gd name="T5" fmla="*/ 150 h 497"/>
              <a:gd name="T6" fmla="*/ 541 w 1083"/>
              <a:gd name="T7" fmla="*/ 173 h 497"/>
              <a:gd name="T8" fmla="*/ 451 w 1083"/>
              <a:gd name="T9" fmla="*/ 145 h 497"/>
              <a:gd name="T10" fmla="*/ 412 w 1083"/>
              <a:gd name="T11" fmla="*/ 91 h 497"/>
              <a:gd name="T12" fmla="*/ 410 w 1083"/>
              <a:gd name="T13" fmla="*/ 88 h 497"/>
              <a:gd name="T14" fmla="*/ 89 w 1083"/>
              <a:gd name="T15" fmla="*/ 88 h 497"/>
              <a:gd name="T16" fmla="*/ 89 w 1083"/>
              <a:gd name="T17" fmla="*/ 409 h 497"/>
              <a:gd name="T18" fmla="*/ 410 w 1083"/>
              <a:gd name="T19" fmla="*/ 409 h 497"/>
              <a:gd name="T20" fmla="*/ 453 w 1083"/>
              <a:gd name="T21" fmla="*/ 346 h 497"/>
              <a:gd name="T22" fmla="*/ 541 w 1083"/>
              <a:gd name="T23" fmla="*/ 324 h 497"/>
              <a:gd name="T24" fmla="*/ 632 w 1083"/>
              <a:gd name="T25" fmla="*/ 351 h 497"/>
              <a:gd name="T26" fmla="*/ 671 w 1083"/>
              <a:gd name="T27" fmla="*/ 406 h 497"/>
              <a:gd name="T28" fmla="*/ 674 w 1083"/>
              <a:gd name="T29" fmla="*/ 408 h 497"/>
              <a:gd name="T30" fmla="*/ 994 w 1083"/>
              <a:gd name="T31" fmla="*/ 408 h 497"/>
              <a:gd name="T32" fmla="*/ 994 w 1083"/>
              <a:gd name="T33" fmla="*/ 88 h 497"/>
              <a:gd name="T34" fmla="*/ 247 w 1083"/>
              <a:gd name="T35" fmla="*/ 449 h 497"/>
              <a:gd name="T36" fmla="*/ 47 w 1083"/>
              <a:gd name="T37" fmla="*/ 249 h 497"/>
              <a:gd name="T38" fmla="*/ 247 w 1083"/>
              <a:gd name="T39" fmla="*/ 49 h 497"/>
              <a:gd name="T40" fmla="*/ 447 w 1083"/>
              <a:gd name="T41" fmla="*/ 249 h 497"/>
              <a:gd name="T42" fmla="*/ 247 w 1083"/>
              <a:gd name="T43" fmla="*/ 449 h 497"/>
              <a:gd name="T44" fmla="*/ 836 w 1083"/>
              <a:gd name="T45" fmla="*/ 447 h 497"/>
              <a:gd name="T46" fmla="*/ 636 w 1083"/>
              <a:gd name="T47" fmla="*/ 247 h 497"/>
              <a:gd name="T48" fmla="*/ 836 w 1083"/>
              <a:gd name="T49" fmla="*/ 48 h 497"/>
              <a:gd name="T50" fmla="*/ 1036 w 1083"/>
              <a:gd name="T51" fmla="*/ 247 h 497"/>
              <a:gd name="T52" fmla="*/ 836 w 1083"/>
              <a:gd name="T53" fmla="*/ 447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083" h="497">
                <a:moveTo>
                  <a:pt x="994" y="88"/>
                </a:moveTo>
                <a:cubicBezTo>
                  <a:pt x="906" y="0"/>
                  <a:pt x="763" y="0"/>
                  <a:pt x="674" y="88"/>
                </a:cubicBezTo>
                <a:cubicBezTo>
                  <a:pt x="655" y="107"/>
                  <a:pt x="641" y="128"/>
                  <a:pt x="630" y="150"/>
                </a:cubicBezTo>
                <a:cubicBezTo>
                  <a:pt x="599" y="171"/>
                  <a:pt x="541" y="173"/>
                  <a:pt x="541" y="173"/>
                </a:cubicBezTo>
                <a:cubicBezTo>
                  <a:pt x="495" y="172"/>
                  <a:pt x="459" y="150"/>
                  <a:pt x="451" y="145"/>
                </a:cubicBezTo>
                <a:cubicBezTo>
                  <a:pt x="441" y="126"/>
                  <a:pt x="428" y="107"/>
                  <a:pt x="412" y="91"/>
                </a:cubicBezTo>
                <a:cubicBezTo>
                  <a:pt x="411" y="90"/>
                  <a:pt x="410" y="89"/>
                  <a:pt x="410" y="88"/>
                </a:cubicBezTo>
                <a:cubicBezTo>
                  <a:pt x="321" y="0"/>
                  <a:pt x="177" y="0"/>
                  <a:pt x="89" y="88"/>
                </a:cubicBezTo>
                <a:cubicBezTo>
                  <a:pt x="0" y="177"/>
                  <a:pt x="0" y="320"/>
                  <a:pt x="89" y="409"/>
                </a:cubicBezTo>
                <a:cubicBezTo>
                  <a:pt x="177" y="497"/>
                  <a:pt x="321" y="497"/>
                  <a:pt x="410" y="409"/>
                </a:cubicBezTo>
                <a:cubicBezTo>
                  <a:pt x="428" y="390"/>
                  <a:pt x="443" y="369"/>
                  <a:pt x="453" y="346"/>
                </a:cubicBezTo>
                <a:cubicBezTo>
                  <a:pt x="483" y="327"/>
                  <a:pt x="541" y="324"/>
                  <a:pt x="541" y="324"/>
                </a:cubicBezTo>
                <a:cubicBezTo>
                  <a:pt x="588" y="325"/>
                  <a:pt x="625" y="346"/>
                  <a:pt x="632" y="351"/>
                </a:cubicBezTo>
                <a:cubicBezTo>
                  <a:pt x="642" y="371"/>
                  <a:pt x="655" y="389"/>
                  <a:pt x="671" y="406"/>
                </a:cubicBezTo>
                <a:cubicBezTo>
                  <a:pt x="672" y="407"/>
                  <a:pt x="673" y="408"/>
                  <a:pt x="674" y="408"/>
                </a:cubicBezTo>
                <a:cubicBezTo>
                  <a:pt x="763" y="497"/>
                  <a:pt x="906" y="497"/>
                  <a:pt x="994" y="408"/>
                </a:cubicBezTo>
                <a:cubicBezTo>
                  <a:pt x="1083" y="320"/>
                  <a:pt x="1083" y="177"/>
                  <a:pt x="994" y="88"/>
                </a:cubicBezTo>
                <a:close/>
                <a:moveTo>
                  <a:pt x="247" y="449"/>
                </a:moveTo>
                <a:cubicBezTo>
                  <a:pt x="137" y="449"/>
                  <a:pt x="47" y="359"/>
                  <a:pt x="47" y="249"/>
                </a:cubicBezTo>
                <a:cubicBezTo>
                  <a:pt x="47" y="139"/>
                  <a:pt x="137" y="49"/>
                  <a:pt x="247" y="49"/>
                </a:cubicBezTo>
                <a:cubicBezTo>
                  <a:pt x="357" y="49"/>
                  <a:pt x="447" y="139"/>
                  <a:pt x="447" y="249"/>
                </a:cubicBezTo>
                <a:cubicBezTo>
                  <a:pt x="447" y="359"/>
                  <a:pt x="357" y="449"/>
                  <a:pt x="247" y="449"/>
                </a:cubicBezTo>
                <a:close/>
                <a:moveTo>
                  <a:pt x="836" y="447"/>
                </a:moveTo>
                <a:cubicBezTo>
                  <a:pt x="726" y="447"/>
                  <a:pt x="636" y="358"/>
                  <a:pt x="636" y="247"/>
                </a:cubicBezTo>
                <a:cubicBezTo>
                  <a:pt x="636" y="137"/>
                  <a:pt x="726" y="48"/>
                  <a:pt x="836" y="48"/>
                </a:cubicBezTo>
                <a:cubicBezTo>
                  <a:pt x="947" y="48"/>
                  <a:pt x="1036" y="137"/>
                  <a:pt x="1036" y="247"/>
                </a:cubicBezTo>
                <a:cubicBezTo>
                  <a:pt x="1036" y="358"/>
                  <a:pt x="947" y="447"/>
                  <a:pt x="836" y="44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22225" cap="flat">
            <a:noFill/>
            <a:prstDash val="solid"/>
            <a:miter lim="800000"/>
            <a:headEnd/>
            <a:tailEnd/>
          </a:ln>
          <a:effectLst>
            <a:outerShdw blurRad="38100" dist="25400" dir="7740000" algn="tr" rotWithShape="0">
              <a:prstClr val="black">
                <a:alpha val="40000"/>
              </a:prstClr>
            </a:outerShdw>
          </a:effectLst>
        </p:spPr>
        <p:txBody>
          <a:bodyPr vert="horz" wrap="square" lIns="111042" tIns="55521" rIns="111042" bIns="5552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28"/>
          <p:cNvSpPr>
            <a:spLocks noEditPoints="1"/>
          </p:cNvSpPr>
          <p:nvPr/>
        </p:nvSpPr>
        <p:spPr bwMode="auto">
          <a:xfrm flipH="1">
            <a:off x="6884190" y="3151681"/>
            <a:ext cx="2582754" cy="1399158"/>
          </a:xfrm>
          <a:custGeom>
            <a:avLst/>
            <a:gdLst>
              <a:gd name="T0" fmla="*/ 1748 w 1871"/>
              <a:gd name="T1" fmla="*/ 287 h 1020"/>
              <a:gd name="T2" fmla="*/ 1302 w 1871"/>
              <a:gd name="T3" fmla="*/ 287 h 1020"/>
              <a:gd name="T4" fmla="*/ 1286 w 1871"/>
              <a:gd name="T5" fmla="*/ 304 h 1020"/>
              <a:gd name="T6" fmla="*/ 924 w 1871"/>
              <a:gd name="T7" fmla="*/ 299 h 1020"/>
              <a:gd name="T8" fmla="*/ 924 w 1871"/>
              <a:gd name="T9" fmla="*/ 299 h 1020"/>
              <a:gd name="T10" fmla="*/ 844 w 1871"/>
              <a:gd name="T11" fmla="*/ 187 h 1020"/>
              <a:gd name="T12" fmla="*/ 839 w 1871"/>
              <a:gd name="T13" fmla="*/ 182 h 1020"/>
              <a:gd name="T14" fmla="*/ 182 w 1871"/>
              <a:gd name="T15" fmla="*/ 182 h 1020"/>
              <a:gd name="T16" fmla="*/ 182 w 1871"/>
              <a:gd name="T17" fmla="*/ 839 h 1020"/>
              <a:gd name="T18" fmla="*/ 839 w 1871"/>
              <a:gd name="T19" fmla="*/ 839 h 1020"/>
              <a:gd name="T20" fmla="*/ 929 w 1871"/>
              <a:gd name="T21" fmla="*/ 711 h 1020"/>
              <a:gd name="T22" fmla="*/ 1286 w 1871"/>
              <a:gd name="T23" fmla="*/ 716 h 1020"/>
              <a:gd name="T24" fmla="*/ 1302 w 1871"/>
              <a:gd name="T25" fmla="*/ 733 h 1020"/>
              <a:gd name="T26" fmla="*/ 1748 w 1871"/>
              <a:gd name="T27" fmla="*/ 733 h 1020"/>
              <a:gd name="T28" fmla="*/ 1748 w 1871"/>
              <a:gd name="T29" fmla="*/ 287 h 1020"/>
              <a:gd name="T30" fmla="*/ 506 w 1871"/>
              <a:gd name="T31" fmla="*/ 922 h 1020"/>
              <a:gd name="T32" fmla="*/ 96 w 1871"/>
              <a:gd name="T33" fmla="*/ 512 h 1020"/>
              <a:gd name="T34" fmla="*/ 506 w 1871"/>
              <a:gd name="T35" fmla="*/ 102 h 1020"/>
              <a:gd name="T36" fmla="*/ 916 w 1871"/>
              <a:gd name="T37" fmla="*/ 512 h 1020"/>
              <a:gd name="T38" fmla="*/ 506 w 1871"/>
              <a:gd name="T39" fmla="*/ 922 h 1020"/>
              <a:gd name="T40" fmla="*/ 1524 w 1871"/>
              <a:gd name="T41" fmla="*/ 778 h 1020"/>
              <a:gd name="T42" fmla="*/ 1260 w 1871"/>
              <a:gd name="T43" fmla="*/ 514 h 1020"/>
              <a:gd name="T44" fmla="*/ 1524 w 1871"/>
              <a:gd name="T45" fmla="*/ 250 h 1020"/>
              <a:gd name="T46" fmla="*/ 1788 w 1871"/>
              <a:gd name="T47" fmla="*/ 514 h 1020"/>
              <a:gd name="T48" fmla="*/ 1524 w 1871"/>
              <a:gd name="T49" fmla="*/ 778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71" h="1020">
                <a:moveTo>
                  <a:pt x="1748" y="287"/>
                </a:moveTo>
                <a:cubicBezTo>
                  <a:pt x="1625" y="164"/>
                  <a:pt x="1425" y="164"/>
                  <a:pt x="1302" y="287"/>
                </a:cubicBezTo>
                <a:cubicBezTo>
                  <a:pt x="1296" y="293"/>
                  <a:pt x="1291" y="298"/>
                  <a:pt x="1286" y="304"/>
                </a:cubicBezTo>
                <a:cubicBezTo>
                  <a:pt x="1122" y="415"/>
                  <a:pt x="949" y="315"/>
                  <a:pt x="924" y="299"/>
                </a:cubicBezTo>
                <a:cubicBezTo>
                  <a:pt x="924" y="299"/>
                  <a:pt x="924" y="299"/>
                  <a:pt x="924" y="299"/>
                </a:cubicBezTo>
                <a:cubicBezTo>
                  <a:pt x="904" y="259"/>
                  <a:pt x="877" y="221"/>
                  <a:pt x="844" y="187"/>
                </a:cubicBezTo>
                <a:cubicBezTo>
                  <a:pt x="842" y="185"/>
                  <a:pt x="840" y="183"/>
                  <a:pt x="839" y="182"/>
                </a:cubicBezTo>
                <a:cubicBezTo>
                  <a:pt x="657" y="0"/>
                  <a:pt x="363" y="0"/>
                  <a:pt x="182" y="182"/>
                </a:cubicBezTo>
                <a:cubicBezTo>
                  <a:pt x="0" y="363"/>
                  <a:pt x="0" y="657"/>
                  <a:pt x="182" y="839"/>
                </a:cubicBezTo>
                <a:cubicBezTo>
                  <a:pt x="363" y="1020"/>
                  <a:pt x="657" y="1020"/>
                  <a:pt x="839" y="839"/>
                </a:cubicBezTo>
                <a:cubicBezTo>
                  <a:pt x="877" y="800"/>
                  <a:pt x="907" y="757"/>
                  <a:pt x="929" y="711"/>
                </a:cubicBezTo>
                <a:cubicBezTo>
                  <a:pt x="1087" y="607"/>
                  <a:pt x="1252" y="696"/>
                  <a:pt x="1286" y="716"/>
                </a:cubicBezTo>
                <a:cubicBezTo>
                  <a:pt x="1291" y="722"/>
                  <a:pt x="1296" y="727"/>
                  <a:pt x="1302" y="733"/>
                </a:cubicBezTo>
                <a:cubicBezTo>
                  <a:pt x="1425" y="856"/>
                  <a:pt x="1625" y="856"/>
                  <a:pt x="1748" y="733"/>
                </a:cubicBezTo>
                <a:cubicBezTo>
                  <a:pt x="1871" y="610"/>
                  <a:pt x="1871" y="410"/>
                  <a:pt x="1748" y="287"/>
                </a:cubicBezTo>
                <a:close/>
                <a:moveTo>
                  <a:pt x="506" y="922"/>
                </a:moveTo>
                <a:cubicBezTo>
                  <a:pt x="280" y="922"/>
                  <a:pt x="96" y="738"/>
                  <a:pt x="96" y="512"/>
                </a:cubicBezTo>
                <a:cubicBezTo>
                  <a:pt x="96" y="286"/>
                  <a:pt x="280" y="102"/>
                  <a:pt x="506" y="102"/>
                </a:cubicBezTo>
                <a:cubicBezTo>
                  <a:pt x="732" y="102"/>
                  <a:pt x="916" y="286"/>
                  <a:pt x="916" y="512"/>
                </a:cubicBezTo>
                <a:cubicBezTo>
                  <a:pt x="916" y="738"/>
                  <a:pt x="732" y="922"/>
                  <a:pt x="506" y="922"/>
                </a:cubicBezTo>
                <a:close/>
                <a:moveTo>
                  <a:pt x="1524" y="778"/>
                </a:moveTo>
                <a:cubicBezTo>
                  <a:pt x="1378" y="778"/>
                  <a:pt x="1260" y="660"/>
                  <a:pt x="1260" y="514"/>
                </a:cubicBezTo>
                <a:cubicBezTo>
                  <a:pt x="1260" y="368"/>
                  <a:pt x="1378" y="250"/>
                  <a:pt x="1524" y="250"/>
                </a:cubicBezTo>
                <a:cubicBezTo>
                  <a:pt x="1670" y="250"/>
                  <a:pt x="1788" y="368"/>
                  <a:pt x="1788" y="514"/>
                </a:cubicBezTo>
                <a:cubicBezTo>
                  <a:pt x="1788" y="660"/>
                  <a:pt x="1670" y="778"/>
                  <a:pt x="1524" y="778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 w="22225" cap="flat">
            <a:noFill/>
            <a:prstDash val="solid"/>
            <a:miter lim="800000"/>
            <a:headEnd/>
            <a:tailEnd/>
          </a:ln>
          <a:effectLst>
            <a:outerShdw blurRad="38100" dist="25400" dir="7740000" algn="tr" rotWithShape="0">
              <a:prstClr val="black">
                <a:alpha val="40000"/>
              </a:prstClr>
            </a:outerShdw>
          </a:effectLst>
        </p:spPr>
        <p:txBody>
          <a:bodyPr vert="horz" wrap="square" lIns="111042" tIns="55521" rIns="111042" bIns="5552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5"/>
          <p:cNvSpPr>
            <a:spLocks noEditPoints="1"/>
          </p:cNvSpPr>
          <p:nvPr/>
        </p:nvSpPr>
        <p:spPr bwMode="auto">
          <a:xfrm>
            <a:off x="3861717" y="3335269"/>
            <a:ext cx="2449256" cy="1060854"/>
          </a:xfrm>
          <a:custGeom>
            <a:avLst/>
            <a:gdLst>
              <a:gd name="T0" fmla="*/ 994 w 1083"/>
              <a:gd name="T1" fmla="*/ 88 h 497"/>
              <a:gd name="T2" fmla="*/ 674 w 1083"/>
              <a:gd name="T3" fmla="*/ 88 h 497"/>
              <a:gd name="T4" fmla="*/ 630 w 1083"/>
              <a:gd name="T5" fmla="*/ 150 h 497"/>
              <a:gd name="T6" fmla="*/ 541 w 1083"/>
              <a:gd name="T7" fmla="*/ 173 h 497"/>
              <a:gd name="T8" fmla="*/ 451 w 1083"/>
              <a:gd name="T9" fmla="*/ 145 h 497"/>
              <a:gd name="T10" fmla="*/ 412 w 1083"/>
              <a:gd name="T11" fmla="*/ 91 h 497"/>
              <a:gd name="T12" fmla="*/ 410 w 1083"/>
              <a:gd name="T13" fmla="*/ 88 h 497"/>
              <a:gd name="T14" fmla="*/ 89 w 1083"/>
              <a:gd name="T15" fmla="*/ 88 h 497"/>
              <a:gd name="T16" fmla="*/ 89 w 1083"/>
              <a:gd name="T17" fmla="*/ 409 h 497"/>
              <a:gd name="T18" fmla="*/ 410 w 1083"/>
              <a:gd name="T19" fmla="*/ 409 h 497"/>
              <a:gd name="T20" fmla="*/ 453 w 1083"/>
              <a:gd name="T21" fmla="*/ 346 h 497"/>
              <a:gd name="T22" fmla="*/ 541 w 1083"/>
              <a:gd name="T23" fmla="*/ 324 h 497"/>
              <a:gd name="T24" fmla="*/ 632 w 1083"/>
              <a:gd name="T25" fmla="*/ 351 h 497"/>
              <a:gd name="T26" fmla="*/ 671 w 1083"/>
              <a:gd name="T27" fmla="*/ 406 h 497"/>
              <a:gd name="T28" fmla="*/ 674 w 1083"/>
              <a:gd name="T29" fmla="*/ 408 h 497"/>
              <a:gd name="T30" fmla="*/ 994 w 1083"/>
              <a:gd name="T31" fmla="*/ 408 h 497"/>
              <a:gd name="T32" fmla="*/ 994 w 1083"/>
              <a:gd name="T33" fmla="*/ 88 h 497"/>
              <a:gd name="T34" fmla="*/ 247 w 1083"/>
              <a:gd name="T35" fmla="*/ 449 h 497"/>
              <a:gd name="T36" fmla="*/ 47 w 1083"/>
              <a:gd name="T37" fmla="*/ 249 h 497"/>
              <a:gd name="T38" fmla="*/ 247 w 1083"/>
              <a:gd name="T39" fmla="*/ 49 h 497"/>
              <a:gd name="T40" fmla="*/ 447 w 1083"/>
              <a:gd name="T41" fmla="*/ 249 h 497"/>
              <a:gd name="T42" fmla="*/ 247 w 1083"/>
              <a:gd name="T43" fmla="*/ 449 h 497"/>
              <a:gd name="T44" fmla="*/ 836 w 1083"/>
              <a:gd name="T45" fmla="*/ 447 h 497"/>
              <a:gd name="T46" fmla="*/ 636 w 1083"/>
              <a:gd name="T47" fmla="*/ 247 h 497"/>
              <a:gd name="T48" fmla="*/ 836 w 1083"/>
              <a:gd name="T49" fmla="*/ 48 h 497"/>
              <a:gd name="T50" fmla="*/ 1036 w 1083"/>
              <a:gd name="T51" fmla="*/ 247 h 497"/>
              <a:gd name="T52" fmla="*/ 836 w 1083"/>
              <a:gd name="T53" fmla="*/ 447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083" h="497">
                <a:moveTo>
                  <a:pt x="994" y="88"/>
                </a:moveTo>
                <a:cubicBezTo>
                  <a:pt x="906" y="0"/>
                  <a:pt x="763" y="0"/>
                  <a:pt x="674" y="88"/>
                </a:cubicBezTo>
                <a:cubicBezTo>
                  <a:pt x="655" y="107"/>
                  <a:pt x="641" y="128"/>
                  <a:pt x="630" y="150"/>
                </a:cubicBezTo>
                <a:cubicBezTo>
                  <a:pt x="599" y="171"/>
                  <a:pt x="541" y="173"/>
                  <a:pt x="541" y="173"/>
                </a:cubicBezTo>
                <a:cubicBezTo>
                  <a:pt x="495" y="172"/>
                  <a:pt x="459" y="150"/>
                  <a:pt x="451" y="145"/>
                </a:cubicBezTo>
                <a:cubicBezTo>
                  <a:pt x="441" y="126"/>
                  <a:pt x="428" y="107"/>
                  <a:pt x="412" y="91"/>
                </a:cubicBezTo>
                <a:cubicBezTo>
                  <a:pt x="411" y="90"/>
                  <a:pt x="410" y="89"/>
                  <a:pt x="410" y="88"/>
                </a:cubicBezTo>
                <a:cubicBezTo>
                  <a:pt x="321" y="0"/>
                  <a:pt x="177" y="0"/>
                  <a:pt x="89" y="88"/>
                </a:cubicBezTo>
                <a:cubicBezTo>
                  <a:pt x="0" y="177"/>
                  <a:pt x="0" y="320"/>
                  <a:pt x="89" y="409"/>
                </a:cubicBezTo>
                <a:cubicBezTo>
                  <a:pt x="177" y="497"/>
                  <a:pt x="321" y="497"/>
                  <a:pt x="410" y="409"/>
                </a:cubicBezTo>
                <a:cubicBezTo>
                  <a:pt x="428" y="390"/>
                  <a:pt x="443" y="369"/>
                  <a:pt x="453" y="346"/>
                </a:cubicBezTo>
                <a:cubicBezTo>
                  <a:pt x="483" y="327"/>
                  <a:pt x="541" y="324"/>
                  <a:pt x="541" y="324"/>
                </a:cubicBezTo>
                <a:cubicBezTo>
                  <a:pt x="588" y="325"/>
                  <a:pt x="625" y="346"/>
                  <a:pt x="632" y="351"/>
                </a:cubicBezTo>
                <a:cubicBezTo>
                  <a:pt x="642" y="371"/>
                  <a:pt x="655" y="389"/>
                  <a:pt x="671" y="406"/>
                </a:cubicBezTo>
                <a:cubicBezTo>
                  <a:pt x="672" y="407"/>
                  <a:pt x="673" y="408"/>
                  <a:pt x="674" y="408"/>
                </a:cubicBezTo>
                <a:cubicBezTo>
                  <a:pt x="763" y="497"/>
                  <a:pt x="906" y="497"/>
                  <a:pt x="994" y="408"/>
                </a:cubicBezTo>
                <a:cubicBezTo>
                  <a:pt x="1083" y="320"/>
                  <a:pt x="1083" y="177"/>
                  <a:pt x="994" y="88"/>
                </a:cubicBezTo>
                <a:close/>
                <a:moveTo>
                  <a:pt x="247" y="449"/>
                </a:moveTo>
                <a:cubicBezTo>
                  <a:pt x="137" y="449"/>
                  <a:pt x="47" y="359"/>
                  <a:pt x="47" y="249"/>
                </a:cubicBezTo>
                <a:cubicBezTo>
                  <a:pt x="47" y="139"/>
                  <a:pt x="137" y="49"/>
                  <a:pt x="247" y="49"/>
                </a:cubicBezTo>
                <a:cubicBezTo>
                  <a:pt x="357" y="49"/>
                  <a:pt x="447" y="139"/>
                  <a:pt x="447" y="249"/>
                </a:cubicBezTo>
                <a:cubicBezTo>
                  <a:pt x="447" y="359"/>
                  <a:pt x="357" y="449"/>
                  <a:pt x="247" y="449"/>
                </a:cubicBezTo>
                <a:close/>
                <a:moveTo>
                  <a:pt x="836" y="447"/>
                </a:moveTo>
                <a:cubicBezTo>
                  <a:pt x="726" y="447"/>
                  <a:pt x="636" y="358"/>
                  <a:pt x="636" y="247"/>
                </a:cubicBezTo>
                <a:cubicBezTo>
                  <a:pt x="636" y="137"/>
                  <a:pt x="726" y="48"/>
                  <a:pt x="836" y="48"/>
                </a:cubicBezTo>
                <a:cubicBezTo>
                  <a:pt x="947" y="48"/>
                  <a:pt x="1036" y="137"/>
                  <a:pt x="1036" y="247"/>
                </a:cubicBezTo>
                <a:cubicBezTo>
                  <a:pt x="1036" y="358"/>
                  <a:pt x="947" y="447"/>
                  <a:pt x="836" y="44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22225" cap="flat">
            <a:noFill/>
            <a:prstDash val="solid"/>
            <a:miter lim="800000"/>
            <a:headEnd/>
            <a:tailEnd/>
          </a:ln>
          <a:effectLst>
            <a:outerShdw blurRad="38100" dist="25400" dir="7740000" algn="tr" rotWithShape="0">
              <a:prstClr val="black">
                <a:alpha val="40000"/>
              </a:prstClr>
            </a:outerShdw>
          </a:effectLst>
        </p:spPr>
        <p:txBody>
          <a:bodyPr vert="horz" wrap="square" lIns="111042" tIns="55521" rIns="111042" bIns="5552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28"/>
          <p:cNvSpPr>
            <a:spLocks noEditPoints="1"/>
          </p:cNvSpPr>
          <p:nvPr/>
        </p:nvSpPr>
        <p:spPr bwMode="auto">
          <a:xfrm>
            <a:off x="2308268" y="3203657"/>
            <a:ext cx="2599293" cy="1312811"/>
          </a:xfrm>
          <a:custGeom>
            <a:avLst/>
            <a:gdLst>
              <a:gd name="T0" fmla="*/ 1748 w 1871"/>
              <a:gd name="T1" fmla="*/ 287 h 1020"/>
              <a:gd name="T2" fmla="*/ 1302 w 1871"/>
              <a:gd name="T3" fmla="*/ 287 h 1020"/>
              <a:gd name="T4" fmla="*/ 1286 w 1871"/>
              <a:gd name="T5" fmla="*/ 304 h 1020"/>
              <a:gd name="T6" fmla="*/ 924 w 1871"/>
              <a:gd name="T7" fmla="*/ 299 h 1020"/>
              <a:gd name="T8" fmla="*/ 924 w 1871"/>
              <a:gd name="T9" fmla="*/ 299 h 1020"/>
              <a:gd name="T10" fmla="*/ 844 w 1871"/>
              <a:gd name="T11" fmla="*/ 187 h 1020"/>
              <a:gd name="T12" fmla="*/ 839 w 1871"/>
              <a:gd name="T13" fmla="*/ 182 h 1020"/>
              <a:gd name="T14" fmla="*/ 182 w 1871"/>
              <a:gd name="T15" fmla="*/ 182 h 1020"/>
              <a:gd name="T16" fmla="*/ 182 w 1871"/>
              <a:gd name="T17" fmla="*/ 839 h 1020"/>
              <a:gd name="T18" fmla="*/ 839 w 1871"/>
              <a:gd name="T19" fmla="*/ 839 h 1020"/>
              <a:gd name="T20" fmla="*/ 929 w 1871"/>
              <a:gd name="T21" fmla="*/ 711 h 1020"/>
              <a:gd name="T22" fmla="*/ 1286 w 1871"/>
              <a:gd name="T23" fmla="*/ 716 h 1020"/>
              <a:gd name="T24" fmla="*/ 1302 w 1871"/>
              <a:gd name="T25" fmla="*/ 733 h 1020"/>
              <a:gd name="T26" fmla="*/ 1748 w 1871"/>
              <a:gd name="T27" fmla="*/ 733 h 1020"/>
              <a:gd name="T28" fmla="*/ 1748 w 1871"/>
              <a:gd name="T29" fmla="*/ 287 h 1020"/>
              <a:gd name="T30" fmla="*/ 506 w 1871"/>
              <a:gd name="T31" fmla="*/ 922 h 1020"/>
              <a:gd name="T32" fmla="*/ 96 w 1871"/>
              <a:gd name="T33" fmla="*/ 512 h 1020"/>
              <a:gd name="T34" fmla="*/ 506 w 1871"/>
              <a:gd name="T35" fmla="*/ 102 h 1020"/>
              <a:gd name="T36" fmla="*/ 916 w 1871"/>
              <a:gd name="T37" fmla="*/ 512 h 1020"/>
              <a:gd name="T38" fmla="*/ 506 w 1871"/>
              <a:gd name="T39" fmla="*/ 922 h 1020"/>
              <a:gd name="T40" fmla="*/ 1524 w 1871"/>
              <a:gd name="T41" fmla="*/ 778 h 1020"/>
              <a:gd name="T42" fmla="*/ 1260 w 1871"/>
              <a:gd name="T43" fmla="*/ 514 h 1020"/>
              <a:gd name="T44" fmla="*/ 1524 w 1871"/>
              <a:gd name="T45" fmla="*/ 250 h 1020"/>
              <a:gd name="T46" fmla="*/ 1788 w 1871"/>
              <a:gd name="T47" fmla="*/ 514 h 1020"/>
              <a:gd name="T48" fmla="*/ 1524 w 1871"/>
              <a:gd name="T49" fmla="*/ 778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71" h="1020">
                <a:moveTo>
                  <a:pt x="1748" y="287"/>
                </a:moveTo>
                <a:cubicBezTo>
                  <a:pt x="1625" y="164"/>
                  <a:pt x="1425" y="164"/>
                  <a:pt x="1302" y="287"/>
                </a:cubicBezTo>
                <a:cubicBezTo>
                  <a:pt x="1296" y="293"/>
                  <a:pt x="1291" y="298"/>
                  <a:pt x="1286" y="304"/>
                </a:cubicBezTo>
                <a:cubicBezTo>
                  <a:pt x="1122" y="415"/>
                  <a:pt x="949" y="315"/>
                  <a:pt x="924" y="299"/>
                </a:cubicBezTo>
                <a:cubicBezTo>
                  <a:pt x="924" y="299"/>
                  <a:pt x="924" y="299"/>
                  <a:pt x="924" y="299"/>
                </a:cubicBezTo>
                <a:cubicBezTo>
                  <a:pt x="904" y="259"/>
                  <a:pt x="877" y="221"/>
                  <a:pt x="844" y="187"/>
                </a:cubicBezTo>
                <a:cubicBezTo>
                  <a:pt x="842" y="185"/>
                  <a:pt x="840" y="183"/>
                  <a:pt x="839" y="182"/>
                </a:cubicBezTo>
                <a:cubicBezTo>
                  <a:pt x="657" y="0"/>
                  <a:pt x="363" y="0"/>
                  <a:pt x="182" y="182"/>
                </a:cubicBezTo>
                <a:cubicBezTo>
                  <a:pt x="0" y="363"/>
                  <a:pt x="0" y="657"/>
                  <a:pt x="182" y="839"/>
                </a:cubicBezTo>
                <a:cubicBezTo>
                  <a:pt x="363" y="1020"/>
                  <a:pt x="657" y="1020"/>
                  <a:pt x="839" y="839"/>
                </a:cubicBezTo>
                <a:cubicBezTo>
                  <a:pt x="877" y="800"/>
                  <a:pt x="907" y="757"/>
                  <a:pt x="929" y="711"/>
                </a:cubicBezTo>
                <a:cubicBezTo>
                  <a:pt x="1087" y="607"/>
                  <a:pt x="1252" y="696"/>
                  <a:pt x="1286" y="716"/>
                </a:cubicBezTo>
                <a:cubicBezTo>
                  <a:pt x="1291" y="722"/>
                  <a:pt x="1296" y="727"/>
                  <a:pt x="1302" y="733"/>
                </a:cubicBezTo>
                <a:cubicBezTo>
                  <a:pt x="1425" y="856"/>
                  <a:pt x="1625" y="856"/>
                  <a:pt x="1748" y="733"/>
                </a:cubicBezTo>
                <a:cubicBezTo>
                  <a:pt x="1871" y="610"/>
                  <a:pt x="1871" y="410"/>
                  <a:pt x="1748" y="287"/>
                </a:cubicBezTo>
                <a:close/>
                <a:moveTo>
                  <a:pt x="506" y="922"/>
                </a:moveTo>
                <a:cubicBezTo>
                  <a:pt x="280" y="922"/>
                  <a:pt x="96" y="738"/>
                  <a:pt x="96" y="512"/>
                </a:cubicBezTo>
                <a:cubicBezTo>
                  <a:pt x="96" y="286"/>
                  <a:pt x="280" y="102"/>
                  <a:pt x="506" y="102"/>
                </a:cubicBezTo>
                <a:cubicBezTo>
                  <a:pt x="732" y="102"/>
                  <a:pt x="916" y="286"/>
                  <a:pt x="916" y="512"/>
                </a:cubicBezTo>
                <a:cubicBezTo>
                  <a:pt x="916" y="738"/>
                  <a:pt x="732" y="922"/>
                  <a:pt x="506" y="922"/>
                </a:cubicBezTo>
                <a:close/>
                <a:moveTo>
                  <a:pt x="1524" y="778"/>
                </a:moveTo>
                <a:cubicBezTo>
                  <a:pt x="1378" y="778"/>
                  <a:pt x="1260" y="660"/>
                  <a:pt x="1260" y="514"/>
                </a:cubicBezTo>
                <a:cubicBezTo>
                  <a:pt x="1260" y="368"/>
                  <a:pt x="1378" y="250"/>
                  <a:pt x="1524" y="250"/>
                </a:cubicBezTo>
                <a:cubicBezTo>
                  <a:pt x="1670" y="250"/>
                  <a:pt x="1788" y="368"/>
                  <a:pt x="1788" y="514"/>
                </a:cubicBezTo>
                <a:cubicBezTo>
                  <a:pt x="1788" y="660"/>
                  <a:pt x="1670" y="778"/>
                  <a:pt x="1524" y="778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22225" cap="flat">
            <a:noFill/>
            <a:prstDash val="solid"/>
            <a:miter lim="800000"/>
            <a:headEnd/>
            <a:tailEnd/>
          </a:ln>
          <a:effectLst>
            <a:outerShdw blurRad="38100" dist="25400" dir="7740000" algn="tr" rotWithShape="0">
              <a:prstClr val="black">
                <a:alpha val="40000"/>
              </a:prstClr>
            </a:outerShdw>
          </a:effectLst>
        </p:spPr>
        <p:txBody>
          <a:bodyPr vert="horz" wrap="square" lIns="111042" tIns="55521" rIns="111042" bIns="5552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7" name="Group 304"/>
          <p:cNvGrpSpPr/>
          <p:nvPr/>
        </p:nvGrpSpPr>
        <p:grpSpPr>
          <a:xfrm>
            <a:off x="5274724" y="3278722"/>
            <a:ext cx="1203337" cy="1145503"/>
            <a:chOff x="3107678" y="1323928"/>
            <a:chExt cx="1696466" cy="1699229"/>
          </a:xfrm>
        </p:grpSpPr>
        <p:sp>
          <p:nvSpPr>
            <p:cNvPr id="48" name="Oval 305"/>
            <p:cNvSpPr/>
            <p:nvPr/>
          </p:nvSpPr>
          <p:spPr>
            <a:xfrm>
              <a:off x="3107678" y="1323928"/>
              <a:ext cx="1696466" cy="1699229"/>
            </a:xfrm>
            <a:prstGeom prst="ellipse">
              <a:avLst/>
            </a:prstGeom>
            <a:gradFill flip="none" rotWithShape="1">
              <a:gsLst>
                <a:gs pos="15000">
                  <a:schemeClr val="bg1"/>
                </a:gs>
                <a:gs pos="84000">
                  <a:schemeClr val="bg1">
                    <a:lumMod val="86000"/>
                  </a:schemeClr>
                </a:gs>
              </a:gsLst>
              <a:lin ang="0" scaled="0"/>
              <a:tileRect/>
            </a:gradFill>
            <a:ln>
              <a:solidFill>
                <a:schemeClr val="accent3">
                  <a:lumMod val="75000"/>
                </a:schemeClr>
              </a:solidFill>
            </a:ln>
            <a:effectLst>
              <a:outerShdw blurRad="254000" dist="139700" dir="7560000" rotWithShape="0">
                <a:prstClr val="black">
                  <a:alpha val="65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19050" prstMaterial="matte">
              <a:bevelT w="0" h="0"/>
              <a:extrusionClr>
                <a:schemeClr val="bg1">
                  <a:lumMod val="95000"/>
                </a:schemeClr>
              </a:extrusionClr>
              <a:contourClr>
                <a:schemeClr val="bg1">
                  <a:lumMod val="9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306"/>
            <p:cNvSpPr txBox="1">
              <a:spLocks/>
            </p:cNvSpPr>
            <p:nvPr/>
          </p:nvSpPr>
          <p:spPr>
            <a:xfrm>
              <a:off x="3265189" y="1562583"/>
              <a:ext cx="1484002" cy="1200329"/>
            </a:xfrm>
            <a:prstGeom prst="rect">
              <a:avLst/>
            </a:prstGeom>
            <a:noFill/>
            <a:effectLst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sz="2000" b="1" spc="61" dirty="0">
                  <a:ln w="13500">
                    <a:solidFill>
                      <a:schemeClr val="accent1">
                        <a:shade val="2500"/>
                        <a:alpha val="2000"/>
                      </a:schemeClr>
                    </a:solidFill>
                    <a:prstDash val="solid"/>
                  </a:ln>
                  <a:solidFill>
                    <a:srgbClr val="002060"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</a:rPr>
                <a:t>GLOBE Process</a:t>
              </a:r>
            </a:p>
          </p:txBody>
        </p:sp>
      </p:grpSp>
      <p:sp>
        <p:nvSpPr>
          <p:cNvPr id="50" name="Rounded Rectangle 313"/>
          <p:cNvSpPr/>
          <p:nvPr/>
        </p:nvSpPr>
        <p:spPr>
          <a:xfrm>
            <a:off x="7476476" y="4775132"/>
            <a:ext cx="3013724" cy="7882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042" tIns="55521" rIns="111042" bIns="55521" spcCol="0" rtlCol="0" anchor="ctr">
            <a:normAutofit/>
          </a:bodyPr>
          <a:lstStyle/>
          <a:p>
            <a:pPr algn="ctr"/>
            <a:r>
              <a:rPr lang="en-US" sz="2000" b="1" spc="61" dirty="0">
                <a:ln w="13500">
                  <a:solidFill>
                    <a:schemeClr val="accent1">
                      <a:shade val="2500"/>
                      <a:alpha val="2000"/>
                    </a:scheme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GLOBE Training</a:t>
            </a:r>
          </a:p>
        </p:txBody>
      </p:sp>
      <p:sp>
        <p:nvSpPr>
          <p:cNvPr id="51" name="Rounded Rectangle 314"/>
          <p:cNvSpPr/>
          <p:nvPr/>
        </p:nvSpPr>
        <p:spPr>
          <a:xfrm>
            <a:off x="7868049" y="1705196"/>
            <a:ext cx="2723611" cy="7882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042" tIns="55521" rIns="111042" bIns="55521" spcCol="0" rtlCol="0" anchor="ctr">
            <a:noAutofit/>
          </a:bodyPr>
          <a:lstStyle/>
          <a:p>
            <a:pPr algn="ctr"/>
            <a:r>
              <a:rPr lang="en-US" sz="2000" b="1" spc="61" dirty="0">
                <a:ln w="13500">
                  <a:solidFill>
                    <a:schemeClr val="accent1">
                      <a:shade val="2500"/>
                      <a:alpha val="2000"/>
                    </a:scheme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GLOBE </a:t>
            </a:r>
            <a:r>
              <a:rPr lang="en-US" sz="2000" b="1" spc="61" dirty="0" smtClean="0">
                <a:ln w="13500">
                  <a:solidFill>
                    <a:schemeClr val="accent1">
                      <a:shade val="2500"/>
                      <a:alpha val="2000"/>
                    </a:scheme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Experimental</a:t>
            </a:r>
            <a:endParaRPr lang="en-US" sz="2000" b="1" spc="61" dirty="0">
              <a:ln w="13500">
                <a:solidFill>
                  <a:schemeClr val="accent1">
                    <a:shade val="2500"/>
                    <a:alpha val="2000"/>
                  </a:schemeClr>
                </a:solidFill>
                <a:prstDash val="solid"/>
              </a:ln>
              <a:solidFill>
                <a:srgbClr val="00206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52" name="Rounded Rectangle 315"/>
          <p:cNvSpPr/>
          <p:nvPr/>
        </p:nvSpPr>
        <p:spPr>
          <a:xfrm>
            <a:off x="1521098" y="1827342"/>
            <a:ext cx="2436782" cy="7882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042" tIns="55521" rIns="111042" bIns="55521" spcCol="0" rtlCol="0" anchor="ctr">
            <a:normAutofit/>
          </a:bodyPr>
          <a:lstStyle/>
          <a:p>
            <a:pPr algn="ctr"/>
            <a:r>
              <a:rPr lang="en-US" sz="2000" b="1" spc="61" dirty="0">
                <a:ln w="13500">
                  <a:solidFill>
                    <a:schemeClr val="accent1">
                      <a:shade val="2500"/>
                      <a:alpha val="2000"/>
                    </a:scheme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GLOBE </a:t>
            </a:r>
            <a:r>
              <a:rPr lang="en-US" sz="2000" b="1" spc="61" dirty="0" smtClean="0">
                <a:ln w="13500">
                  <a:solidFill>
                    <a:schemeClr val="accent1">
                      <a:shade val="2500"/>
                      <a:alpha val="2000"/>
                    </a:scheme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Community</a:t>
            </a:r>
            <a:endParaRPr lang="en-US" sz="2000" b="1" spc="61" dirty="0">
              <a:ln w="13500">
                <a:solidFill>
                  <a:schemeClr val="accent1">
                    <a:shade val="2500"/>
                    <a:alpha val="2000"/>
                  </a:schemeClr>
                </a:solidFill>
                <a:prstDash val="solid"/>
              </a:ln>
              <a:solidFill>
                <a:srgbClr val="00206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cxnSp>
        <p:nvCxnSpPr>
          <p:cNvPr id="53" name="Elbow Connector 316"/>
          <p:cNvCxnSpPr>
            <a:stCxn id="54" idx="0"/>
            <a:endCxn id="46" idx="15"/>
          </p:cNvCxnSpPr>
          <p:nvPr/>
        </p:nvCxnSpPr>
        <p:spPr>
          <a:xfrm rot="5400000" flipH="1" flipV="1">
            <a:off x="2505265" y="4464462"/>
            <a:ext cx="580091" cy="431839"/>
          </a:xfrm>
          <a:prstGeom prst="bentConnector4">
            <a:avLst>
              <a:gd name="adj1" fmla="val 39128"/>
              <a:gd name="adj2" fmla="val 105881"/>
            </a:avLst>
          </a:prstGeom>
          <a:ln w="2540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317"/>
          <p:cNvSpPr/>
          <p:nvPr/>
        </p:nvSpPr>
        <p:spPr>
          <a:xfrm>
            <a:off x="775172" y="4970426"/>
            <a:ext cx="3608437" cy="7882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042" tIns="55521" rIns="111042" bIns="55521" spcCol="0" rtlCol="0" anchor="ctr">
            <a:normAutofit/>
          </a:bodyPr>
          <a:lstStyle/>
          <a:p>
            <a:pPr algn="ctr"/>
            <a:r>
              <a:rPr lang="en-US" sz="2000" b="1" spc="61" dirty="0">
                <a:ln w="13500">
                  <a:solidFill>
                    <a:schemeClr val="accent1">
                      <a:shade val="2500"/>
                      <a:alpha val="2000"/>
                    </a:scheme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GLOBE Project in PCSHS.NST</a:t>
            </a:r>
          </a:p>
        </p:txBody>
      </p:sp>
      <p:pic>
        <p:nvPicPr>
          <p:cNvPr id="55" name="Picture 10" descr="J:\Sirilak's\2015-CoEJOB\GLOBE\2015\GPM\GPM-Training จภ นครศรี\PCCNST_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724" y="3427711"/>
            <a:ext cx="576671" cy="83297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รูปภาพ 5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2" t="1779" r="23538" b="10701"/>
          <a:stretch/>
        </p:blipFill>
        <p:spPr>
          <a:xfrm rot="5400000">
            <a:off x="5489413" y="5360275"/>
            <a:ext cx="817143" cy="837901"/>
          </a:xfrm>
          <a:prstGeom prst="flowChartConnector">
            <a:avLst/>
          </a:prstGeom>
        </p:spPr>
      </p:pic>
      <p:pic>
        <p:nvPicPr>
          <p:cNvPr id="57" name="Picture 2" descr="ผลการค้นหารูปภาพสำหรับ globe data entr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52"/>
          <a:stretch/>
        </p:blipFill>
        <p:spPr bwMode="auto">
          <a:xfrm>
            <a:off x="8173356" y="3281800"/>
            <a:ext cx="1178187" cy="113972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รูปภาพ 5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562" y="1424557"/>
            <a:ext cx="878974" cy="79693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3628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3" dur="8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3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49" dur="8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8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3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8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75" dur="8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8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3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8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01" dur="8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300"/>
                            </p:stCondLst>
                            <p:childTnLst>
                              <p:par>
                                <p:cTn id="10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8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3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6" grpId="0" animBg="1"/>
      <p:bldP spid="26" grpId="1" animBg="1"/>
      <p:bldP spid="30" grpId="0" animBg="1"/>
      <p:bldP spid="30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6" grpId="0" animBg="1"/>
      <p:bldP spid="37" grpId="0" animBg="1"/>
      <p:bldP spid="38" grpId="0" animBg="1"/>
      <p:bldP spid="42" grpId="0" animBg="1"/>
      <p:bldP spid="44" grpId="0" animBg="1"/>
      <p:bldP spid="45" grpId="0" animBg="1"/>
      <p:bldP spid="46" grpId="0" animBg="1"/>
      <p:bldP spid="50" grpId="0" animBg="1"/>
      <p:bldP spid="51" grpId="0" animBg="1"/>
      <p:bldP spid="52" grpId="0" animBg="1"/>
      <p:bldP spid="5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วงรี 4"/>
          <p:cNvSpPr/>
          <p:nvPr/>
        </p:nvSpPr>
        <p:spPr>
          <a:xfrm>
            <a:off x="304800" y="635001"/>
            <a:ext cx="1371600" cy="1171575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596901"/>
            <a:ext cx="12192000" cy="7905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2148" y="811288"/>
            <a:ext cx="12189851" cy="5031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148" y="870259"/>
            <a:ext cx="12189851" cy="39010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pic>
        <p:nvPicPr>
          <p:cNvPr id="19" name="รูปภาพ 18"/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23635" t="17662" r="34695" b="11424"/>
          <a:stretch/>
        </p:blipFill>
        <p:spPr>
          <a:xfrm>
            <a:off x="292100" y="576948"/>
            <a:ext cx="1422570" cy="11800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32000"/>
              </a:schemeClr>
            </a:outerShdw>
          </a:effectLst>
        </p:spPr>
      </p:pic>
      <p:cxnSp>
        <p:nvCxnSpPr>
          <p:cNvPr id="9" name="ตัวเชื่อมต่อตรง 8"/>
          <p:cNvCxnSpPr/>
          <p:nvPr/>
        </p:nvCxnSpPr>
        <p:spPr>
          <a:xfrm>
            <a:off x="454298" y="941388"/>
            <a:ext cx="1066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ตัวเชื่อมต่อตรง 9"/>
          <p:cNvCxnSpPr/>
          <p:nvPr/>
        </p:nvCxnSpPr>
        <p:spPr>
          <a:xfrm>
            <a:off x="454298" y="1408113"/>
            <a:ext cx="1066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กล่องข้อความ 17"/>
          <p:cNvSpPr txBox="1"/>
          <p:nvPr/>
        </p:nvSpPr>
        <p:spPr>
          <a:xfrm>
            <a:off x="468725" y="634910"/>
            <a:ext cx="1141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FF3300"/>
                </a:solidFill>
              </a:rPr>
              <a:t>PCSHS. NST.</a:t>
            </a:r>
            <a:endParaRPr lang="th-TH" b="1" dirty="0">
              <a:solidFill>
                <a:srgbClr val="FF3300"/>
              </a:solidFill>
            </a:endParaRPr>
          </a:p>
        </p:txBody>
      </p:sp>
      <p:sp>
        <p:nvSpPr>
          <p:cNvPr id="22" name="กล่องข้อความ 21"/>
          <p:cNvSpPr txBox="1"/>
          <p:nvPr/>
        </p:nvSpPr>
        <p:spPr>
          <a:xfrm>
            <a:off x="271644" y="798588"/>
            <a:ext cx="14303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4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G</a:t>
            </a:r>
            <a:r>
              <a:rPr lang="en-US" sz="44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L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O</a:t>
            </a:r>
            <a:r>
              <a:rPr lang="en-US" sz="4400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B</a:t>
            </a:r>
            <a:r>
              <a:rPr lang="en-US" sz="4400" dirty="0">
                <a:solidFill>
                  <a:srgbClr val="92D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</a:t>
            </a:r>
            <a:endParaRPr lang="th-TH" sz="4400" dirty="0">
              <a:solidFill>
                <a:srgbClr val="92D05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5" name="กล่องข้อความ 24"/>
          <p:cNvSpPr txBox="1"/>
          <p:nvPr/>
        </p:nvSpPr>
        <p:spPr>
          <a:xfrm>
            <a:off x="535957" y="1335864"/>
            <a:ext cx="1074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</a:rPr>
              <a:t>STEM-PLC</a:t>
            </a:r>
            <a:endParaRPr lang="th-TH" sz="1100" b="1" dirty="0">
              <a:solidFill>
                <a:srgbClr val="002060"/>
              </a:solidFill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825500" y="865486"/>
            <a:ext cx="11366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th-TH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PCSHS NST Thailand.</a:t>
            </a:r>
            <a:endParaRPr lang="th-TH" altLang="th-TH" sz="2400" b="1" dirty="0">
              <a:solidFill>
                <a:srgbClr val="002060"/>
              </a:solidFill>
              <a:latin typeface="Times New Roman" panose="02020603050405020304" pitchFamily="18" charset="0"/>
              <a:cs typeface="DilleniaUPC" panose="02020603050405020304" pitchFamily="18" charset="-34"/>
            </a:endParaRPr>
          </a:p>
        </p:txBody>
      </p:sp>
      <p:pic>
        <p:nvPicPr>
          <p:cNvPr id="14" name="Picture 3" descr="C:\Users\Sirilak\Desktop\Logo\CO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4867"/>
            <a:ext cx="137636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C:\Users\Sirilak\Desktop\Logo\nectec_cop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0" y="3294142"/>
            <a:ext cx="17891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C:\Users\Sirilak\Desktop\Logo\Walailak_Universit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25" y="2605167"/>
            <a:ext cx="8350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2667079"/>
            <a:ext cx="10906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 descr="Globe_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2784554"/>
            <a:ext cx="1155700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 descr="J:\Sirilak's\2015-CoEJOB\GLOBE\2015\GPM\Invitation Letter\image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187" y="3054429"/>
            <a:ext cx="14001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" descr="J:\Sirilak's\2015-CoEJOB\GLOBE\2015\GPM\GPM-Training จภ นครศรี\nasaLogo-570x45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2884567"/>
            <a:ext cx="12858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0" descr="J:\Sirilak's\2015-CoEJOB\GLOBE\2015\GPM\GPM-Training จภ นครศรี\PCCNST_Logo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100" y="2590879"/>
            <a:ext cx="871537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12"/>
          <p:cNvSpPr txBox="1"/>
          <p:nvPr/>
        </p:nvSpPr>
        <p:spPr>
          <a:xfrm>
            <a:off x="2745206" y="1465801"/>
            <a:ext cx="6876764" cy="1084910"/>
          </a:xfrm>
          <a:prstGeom prst="rect">
            <a:avLst/>
          </a:prstGeom>
          <a:noFill/>
          <a:ln>
            <a:noFill/>
          </a:ln>
        </p:spPr>
        <p:txBody>
          <a:bodyPr lIns="68579" tIns="34289" rIns="68579" bIns="34289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Thank you</a:t>
            </a:r>
            <a:endParaRPr lang="th-TH" sz="6600" b="1" dirty="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Times New Roman" pitchFamily="18" charset="0"/>
              <a:cs typeface="DilleniaUPC" pitchFamily="18" charset="-34"/>
            </a:endParaRP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296863" y="4384446"/>
            <a:ext cx="11188700" cy="369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Princess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Chulabhorn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Science High School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Nakhon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Si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Thammarat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3" name="สี่เหลี่ยมผืนผ้า 32"/>
          <p:cNvSpPr/>
          <p:nvPr/>
        </p:nvSpPr>
        <p:spPr>
          <a:xfrm>
            <a:off x="296863" y="4815905"/>
            <a:ext cx="11804650" cy="1009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Center of Excellence for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Ecoinformatics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the Institute of Research and Development,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Walailak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University and NECTEC</a:t>
            </a:r>
          </a:p>
        </p:txBody>
      </p:sp>
    </p:spTree>
    <p:extLst>
      <p:ext uri="{BB962C8B-B14F-4D97-AF65-F5344CB8AC3E}">
        <p14:creationId xmlns:p14="http://schemas.microsoft.com/office/powerpoint/2010/main" val="335054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วงรี 4"/>
          <p:cNvSpPr/>
          <p:nvPr/>
        </p:nvSpPr>
        <p:spPr>
          <a:xfrm>
            <a:off x="304800" y="635001"/>
            <a:ext cx="1371600" cy="1171575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596901"/>
            <a:ext cx="12192000" cy="7905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2148" y="811288"/>
            <a:ext cx="12189851" cy="5031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148" y="870259"/>
            <a:ext cx="12189851" cy="39010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pic>
        <p:nvPicPr>
          <p:cNvPr id="19" name="รูปภาพ 18"/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23635" t="17662" r="34695" b="11424"/>
          <a:stretch/>
        </p:blipFill>
        <p:spPr>
          <a:xfrm>
            <a:off x="292100" y="576948"/>
            <a:ext cx="1422570" cy="11800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32000"/>
              </a:schemeClr>
            </a:outerShdw>
          </a:effectLst>
        </p:spPr>
      </p:pic>
      <p:cxnSp>
        <p:nvCxnSpPr>
          <p:cNvPr id="9" name="ตัวเชื่อมต่อตรง 8"/>
          <p:cNvCxnSpPr/>
          <p:nvPr/>
        </p:nvCxnSpPr>
        <p:spPr>
          <a:xfrm>
            <a:off x="454298" y="941388"/>
            <a:ext cx="1066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ตัวเชื่อมต่อตรง 9"/>
          <p:cNvCxnSpPr/>
          <p:nvPr/>
        </p:nvCxnSpPr>
        <p:spPr>
          <a:xfrm>
            <a:off x="454298" y="1408113"/>
            <a:ext cx="1066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กล่องข้อความ 17"/>
          <p:cNvSpPr txBox="1"/>
          <p:nvPr/>
        </p:nvSpPr>
        <p:spPr>
          <a:xfrm>
            <a:off x="468725" y="634910"/>
            <a:ext cx="1141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FF3300"/>
                </a:solidFill>
              </a:rPr>
              <a:t>PCSHS. NST.</a:t>
            </a:r>
            <a:endParaRPr lang="th-TH" b="1" dirty="0">
              <a:solidFill>
                <a:srgbClr val="FF3300"/>
              </a:solidFill>
            </a:endParaRPr>
          </a:p>
        </p:txBody>
      </p:sp>
      <p:sp>
        <p:nvSpPr>
          <p:cNvPr id="22" name="กล่องข้อความ 21"/>
          <p:cNvSpPr txBox="1"/>
          <p:nvPr/>
        </p:nvSpPr>
        <p:spPr>
          <a:xfrm>
            <a:off x="271644" y="798588"/>
            <a:ext cx="14303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4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G</a:t>
            </a:r>
            <a:r>
              <a:rPr lang="en-US" sz="44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L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O</a:t>
            </a:r>
            <a:r>
              <a:rPr lang="en-US" sz="4400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B</a:t>
            </a:r>
            <a:r>
              <a:rPr lang="en-US" sz="4400" dirty="0">
                <a:solidFill>
                  <a:srgbClr val="92D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</a:t>
            </a:r>
            <a:endParaRPr lang="th-TH" sz="4400" dirty="0">
              <a:solidFill>
                <a:srgbClr val="92D05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5" name="กล่องข้อความ 24"/>
          <p:cNvSpPr txBox="1"/>
          <p:nvPr/>
        </p:nvSpPr>
        <p:spPr>
          <a:xfrm>
            <a:off x="535957" y="1335864"/>
            <a:ext cx="1074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</a:rPr>
              <a:t>STEM-PLC</a:t>
            </a:r>
            <a:endParaRPr lang="th-TH" sz="1100" b="1" dirty="0">
              <a:solidFill>
                <a:srgbClr val="002060"/>
              </a:solidFill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825500" y="865486"/>
            <a:ext cx="11366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th-TH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Implementing GLOBE in PCSHS NST. THAILAND</a:t>
            </a:r>
          </a:p>
        </p:txBody>
      </p:sp>
      <p:pic>
        <p:nvPicPr>
          <p:cNvPr id="28" name="Picture 2" descr="ผลการค้นหารูปภาพสำหรับ แผนที่โลก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449" y="2087435"/>
            <a:ext cx="68580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ผลการค้นหารูปภาพสำหรับ แผนที่ประเทศไทย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47" y="3961398"/>
            <a:ext cx="186068" cy="34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ผลการค้นหารูปภาพสำหรับ แผนที่ประเทศสหรัฐอเมริกา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8351">
            <a:off x="3514624" y="3186994"/>
            <a:ext cx="1048721" cy="70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สี่เหลี่ยมผืนผ้า 33"/>
          <p:cNvSpPr/>
          <p:nvPr/>
        </p:nvSpPr>
        <p:spPr>
          <a:xfrm>
            <a:off x="1828801" y="2255723"/>
            <a:ext cx="5617028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th-TH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GLOBE International Science Symposium</a:t>
            </a:r>
          </a:p>
          <a:p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 : Estes Park, Colorado, USA (16</a:t>
            </a:r>
            <a:r>
              <a:rPr lang="en-US" sz="1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21</a:t>
            </a:r>
            <a:r>
              <a:rPr lang="en-US" sz="1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July 2016)</a:t>
            </a:r>
            <a:endParaRPr lang="th-TH" sz="1500" dirty="0">
              <a:latin typeface="Times New Roman" panose="02020603050405020304" pitchFamily="18" charset="0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9" t="62549" r="42367" b="18283"/>
          <a:stretch/>
        </p:blipFill>
        <p:spPr bwMode="auto">
          <a:xfrm>
            <a:off x="4288464" y="4153316"/>
            <a:ext cx="4060372" cy="141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รูปภาพ 3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0" t="3405" r="4502" b="825"/>
          <a:stretch/>
        </p:blipFill>
        <p:spPr>
          <a:xfrm rot="5400000">
            <a:off x="8335014" y="3627957"/>
            <a:ext cx="2423589" cy="2242386"/>
          </a:xfrm>
          <a:prstGeom prst="rect">
            <a:avLst/>
          </a:prstGeom>
        </p:spPr>
      </p:pic>
      <p:pic>
        <p:nvPicPr>
          <p:cNvPr id="37" name="รูปภาพ 3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8" t="2880" r="5713" b="-1069"/>
          <a:stretch/>
        </p:blipFill>
        <p:spPr>
          <a:xfrm rot="5400000">
            <a:off x="8223891" y="1133504"/>
            <a:ext cx="2614961" cy="2278268"/>
          </a:xfrm>
          <a:prstGeom prst="rect">
            <a:avLst/>
          </a:prstGeom>
        </p:spPr>
      </p:pic>
      <p:pic>
        <p:nvPicPr>
          <p:cNvPr id="38" name="รูปภาพ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506" y="3946386"/>
            <a:ext cx="2525180" cy="168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0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วงรี 4"/>
          <p:cNvSpPr/>
          <p:nvPr/>
        </p:nvSpPr>
        <p:spPr>
          <a:xfrm>
            <a:off x="304800" y="635001"/>
            <a:ext cx="1371600" cy="1171575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596901"/>
            <a:ext cx="12192000" cy="7905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2148" y="811288"/>
            <a:ext cx="12189851" cy="5031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148" y="870259"/>
            <a:ext cx="12189851" cy="39010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pic>
        <p:nvPicPr>
          <p:cNvPr id="19" name="รูปภาพ 18"/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23635" t="17662" r="34695" b="11424"/>
          <a:stretch/>
        </p:blipFill>
        <p:spPr>
          <a:xfrm>
            <a:off x="292100" y="576948"/>
            <a:ext cx="1422570" cy="11800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32000"/>
              </a:schemeClr>
            </a:outerShdw>
          </a:effectLst>
        </p:spPr>
      </p:pic>
      <p:cxnSp>
        <p:nvCxnSpPr>
          <p:cNvPr id="9" name="ตัวเชื่อมต่อตรง 8"/>
          <p:cNvCxnSpPr/>
          <p:nvPr/>
        </p:nvCxnSpPr>
        <p:spPr>
          <a:xfrm>
            <a:off x="454298" y="941388"/>
            <a:ext cx="1066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ตัวเชื่อมต่อตรง 9"/>
          <p:cNvCxnSpPr/>
          <p:nvPr/>
        </p:nvCxnSpPr>
        <p:spPr>
          <a:xfrm>
            <a:off x="454298" y="1408113"/>
            <a:ext cx="1066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กล่องข้อความ 17"/>
          <p:cNvSpPr txBox="1"/>
          <p:nvPr/>
        </p:nvSpPr>
        <p:spPr>
          <a:xfrm>
            <a:off x="468725" y="634910"/>
            <a:ext cx="1141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FF3300"/>
                </a:solidFill>
              </a:rPr>
              <a:t>PCSHS. NST.</a:t>
            </a:r>
            <a:endParaRPr lang="th-TH" b="1" dirty="0">
              <a:solidFill>
                <a:srgbClr val="FF3300"/>
              </a:solidFill>
            </a:endParaRPr>
          </a:p>
        </p:txBody>
      </p:sp>
      <p:sp>
        <p:nvSpPr>
          <p:cNvPr id="22" name="กล่องข้อความ 21"/>
          <p:cNvSpPr txBox="1"/>
          <p:nvPr/>
        </p:nvSpPr>
        <p:spPr>
          <a:xfrm>
            <a:off x="271644" y="798588"/>
            <a:ext cx="14303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4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G</a:t>
            </a:r>
            <a:r>
              <a:rPr lang="en-US" sz="44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L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O</a:t>
            </a:r>
            <a:r>
              <a:rPr lang="en-US" sz="4400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B</a:t>
            </a:r>
            <a:r>
              <a:rPr lang="en-US" sz="4400" dirty="0">
                <a:solidFill>
                  <a:srgbClr val="92D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</a:t>
            </a:r>
            <a:endParaRPr lang="th-TH" sz="4400" dirty="0">
              <a:solidFill>
                <a:srgbClr val="92D05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5" name="กล่องข้อความ 24"/>
          <p:cNvSpPr txBox="1"/>
          <p:nvPr/>
        </p:nvSpPr>
        <p:spPr>
          <a:xfrm>
            <a:off x="535957" y="1335864"/>
            <a:ext cx="1074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</a:rPr>
              <a:t>STEM-PLC</a:t>
            </a:r>
            <a:endParaRPr lang="th-TH" sz="1100" b="1" dirty="0">
              <a:solidFill>
                <a:srgbClr val="002060"/>
              </a:solidFill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825500" y="865486"/>
            <a:ext cx="11366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th-TH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Implementing GLOBE in PCSHS NST. THAILAND</a:t>
            </a:r>
          </a:p>
        </p:txBody>
      </p:sp>
      <p:pic>
        <p:nvPicPr>
          <p:cNvPr id="14" name="Picture 2" descr="ผลการค้นหารูปภาพสำหรับ แผนที่โลก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449" y="2087435"/>
            <a:ext cx="68580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ผลการค้นหารูปภาพสำหรับ แผนที่ประเทศไทย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47" y="3961398"/>
            <a:ext cx="186068" cy="34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ผลการค้นหารูปภาพสำหรับ แผนที่ประเทศสหรัฐอเมริกา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8351">
            <a:off x="3514624" y="3186994"/>
            <a:ext cx="1048721" cy="70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สี่เหลี่ยมผืนผ้า 20"/>
          <p:cNvSpPr/>
          <p:nvPr/>
        </p:nvSpPr>
        <p:spPr>
          <a:xfrm>
            <a:off x="1828801" y="2255723"/>
            <a:ext cx="5617028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th-TH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GLOBE International Science Symposium</a:t>
            </a:r>
          </a:p>
          <a:p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 : Estes Park, Colorado, USA (16</a:t>
            </a:r>
            <a:r>
              <a:rPr lang="en-US" sz="1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21</a:t>
            </a:r>
            <a:r>
              <a:rPr lang="en-US" sz="1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July 2016)</a:t>
            </a:r>
            <a:endParaRPr lang="th-TH" sz="1500" dirty="0">
              <a:latin typeface="Times New Roman" panose="02020603050405020304" pitchFamily="18" charset="0"/>
            </a:endParaRP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1828801" y="2822476"/>
            <a:ext cx="583584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 : New Haven, Connecticut, USA (26</a:t>
            </a:r>
            <a:r>
              <a:rPr lang="en-US" sz="1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July-6</a:t>
            </a:r>
            <a:r>
              <a:rPr lang="en-US" sz="1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August 2017)</a:t>
            </a:r>
            <a:endParaRPr lang="th-TH" sz="1500" dirty="0">
              <a:latin typeface="Times New Roman" panose="02020603050405020304" pitchFamily="18" charset="0"/>
            </a:endParaRPr>
          </a:p>
        </p:txBody>
      </p:sp>
      <p:pic>
        <p:nvPicPr>
          <p:cNvPr id="24" name="รูปภาพ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9" r="420"/>
          <a:stretch/>
        </p:blipFill>
        <p:spPr>
          <a:xfrm>
            <a:off x="1828801" y="4023400"/>
            <a:ext cx="2610134" cy="1843756"/>
          </a:xfrm>
          <a:prstGeom prst="rect">
            <a:avLst/>
          </a:prstGeom>
        </p:spPr>
      </p:pic>
      <p:pic>
        <p:nvPicPr>
          <p:cNvPr id="26" name="รูปภาพ 25"/>
          <p:cNvPicPr>
            <a:picLocks noChangeAspect="1"/>
          </p:cNvPicPr>
          <p:nvPr/>
        </p:nvPicPr>
        <p:blipFill rotWithShape="1">
          <a:blip r:embed="rId8"/>
          <a:srcRect l="19115" t="26593" r="18647" b="5794"/>
          <a:stretch/>
        </p:blipFill>
        <p:spPr>
          <a:xfrm>
            <a:off x="7591618" y="1760174"/>
            <a:ext cx="3076273" cy="1878938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 rotWithShape="1">
          <a:blip r:embed="rId9"/>
          <a:srcRect l="18844" t="26721" r="17906" b="9201"/>
          <a:stretch/>
        </p:blipFill>
        <p:spPr>
          <a:xfrm>
            <a:off x="6133217" y="3372874"/>
            <a:ext cx="4524233" cy="257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0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วงรี 4"/>
          <p:cNvSpPr/>
          <p:nvPr/>
        </p:nvSpPr>
        <p:spPr>
          <a:xfrm>
            <a:off x="304800" y="635001"/>
            <a:ext cx="1371600" cy="1171575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596901"/>
            <a:ext cx="12192000" cy="7905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2148" y="811288"/>
            <a:ext cx="12189851" cy="5031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148" y="870259"/>
            <a:ext cx="12189851" cy="39010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pic>
        <p:nvPicPr>
          <p:cNvPr id="19" name="รูปภาพ 18"/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23635" t="17662" r="34695" b="11424"/>
          <a:stretch/>
        </p:blipFill>
        <p:spPr>
          <a:xfrm>
            <a:off x="292100" y="576948"/>
            <a:ext cx="1422570" cy="11800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32000"/>
              </a:schemeClr>
            </a:outerShdw>
          </a:effectLst>
        </p:spPr>
      </p:pic>
      <p:cxnSp>
        <p:nvCxnSpPr>
          <p:cNvPr id="9" name="ตัวเชื่อมต่อตรง 8"/>
          <p:cNvCxnSpPr/>
          <p:nvPr/>
        </p:nvCxnSpPr>
        <p:spPr>
          <a:xfrm>
            <a:off x="454298" y="941388"/>
            <a:ext cx="1066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ตัวเชื่อมต่อตรง 9"/>
          <p:cNvCxnSpPr/>
          <p:nvPr/>
        </p:nvCxnSpPr>
        <p:spPr>
          <a:xfrm>
            <a:off x="454298" y="1408113"/>
            <a:ext cx="1066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กล่องข้อความ 17"/>
          <p:cNvSpPr txBox="1"/>
          <p:nvPr/>
        </p:nvSpPr>
        <p:spPr>
          <a:xfrm>
            <a:off x="468725" y="634910"/>
            <a:ext cx="1141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FF3300"/>
                </a:solidFill>
              </a:rPr>
              <a:t>PCSHS. NST.</a:t>
            </a:r>
            <a:endParaRPr lang="th-TH" b="1" dirty="0">
              <a:solidFill>
                <a:srgbClr val="FF3300"/>
              </a:solidFill>
            </a:endParaRPr>
          </a:p>
        </p:txBody>
      </p:sp>
      <p:sp>
        <p:nvSpPr>
          <p:cNvPr id="22" name="กล่องข้อความ 21"/>
          <p:cNvSpPr txBox="1"/>
          <p:nvPr/>
        </p:nvSpPr>
        <p:spPr>
          <a:xfrm>
            <a:off x="271644" y="798588"/>
            <a:ext cx="14303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4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G</a:t>
            </a:r>
            <a:r>
              <a:rPr lang="en-US" sz="44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L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O</a:t>
            </a:r>
            <a:r>
              <a:rPr lang="en-US" sz="4400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B</a:t>
            </a:r>
            <a:r>
              <a:rPr lang="en-US" sz="4400" dirty="0">
                <a:solidFill>
                  <a:srgbClr val="92D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</a:t>
            </a:r>
            <a:endParaRPr lang="th-TH" sz="4400" dirty="0">
              <a:solidFill>
                <a:srgbClr val="92D05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5" name="กล่องข้อความ 24"/>
          <p:cNvSpPr txBox="1"/>
          <p:nvPr/>
        </p:nvSpPr>
        <p:spPr>
          <a:xfrm>
            <a:off x="535957" y="1335864"/>
            <a:ext cx="1074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</a:rPr>
              <a:t>STEM-PLC</a:t>
            </a:r>
            <a:endParaRPr lang="th-TH" sz="1100" b="1" dirty="0">
              <a:solidFill>
                <a:srgbClr val="002060"/>
              </a:solidFill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825500" y="865486"/>
            <a:ext cx="11366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th-TH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Implementing GLOBE in PCSHS NST. THAILAND</a:t>
            </a:r>
          </a:p>
        </p:txBody>
      </p:sp>
      <p:pic>
        <p:nvPicPr>
          <p:cNvPr id="14" name="Picture 4" descr="ผลการค้นหารูปภาพสำหรับ แผนที่ประเทศไทย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47" y="3961398"/>
            <a:ext cx="186068" cy="34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ผลการค้นหารูปภาพสำหรับ แผนที่ประเทศสหรัฐอเมริกา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8351">
            <a:off x="3514624" y="3186994"/>
            <a:ext cx="1048721" cy="70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รูปภาพ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" t="16782" r="59486" b="1201"/>
          <a:stretch/>
        </p:blipFill>
        <p:spPr>
          <a:xfrm>
            <a:off x="8154554" y="3753239"/>
            <a:ext cx="127381" cy="211658"/>
          </a:xfrm>
          <a:prstGeom prst="rect">
            <a:avLst/>
          </a:prstGeom>
        </p:spPr>
      </p:pic>
      <p:sp>
        <p:nvSpPr>
          <p:cNvPr id="21" name="สี่เหลี่ยมผืนผ้า 20"/>
          <p:cNvSpPr/>
          <p:nvPr/>
        </p:nvSpPr>
        <p:spPr>
          <a:xfrm>
            <a:off x="5129325" y="2891398"/>
            <a:ext cx="50488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GLOBE-STEM</a:t>
            </a:r>
            <a:r>
              <a:rPr lang="th-TH" sz="1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5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HSP and ENIEP Fair/Exhibition &amp;GLOBE Asia-Pacific Science Festival (9</a:t>
            </a:r>
            <a:r>
              <a:rPr lang="en-US" sz="1500" b="1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5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-16</a:t>
            </a:r>
            <a:r>
              <a:rPr lang="en-US" sz="1500" b="1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5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July 2017)</a:t>
            </a:r>
            <a:endParaRPr lang="th-TH" sz="1500" b="1" dirty="0">
              <a:latin typeface="Times New Roman" panose="02020603050405020304" pitchFamily="18" charset="0"/>
            </a:endParaRP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5129326" y="3384853"/>
            <a:ext cx="5405509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 err="1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</a:rPr>
              <a:t>Songshan</a:t>
            </a:r>
            <a:r>
              <a:rPr lang="en-US" sz="1350" b="1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</a:rPr>
              <a:t> Cultural and </a:t>
            </a:r>
            <a:r>
              <a:rPr lang="en-US" sz="1350" b="1" dirty="0" err="1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</a:rPr>
              <a:t>Cretive</a:t>
            </a:r>
            <a:r>
              <a:rPr lang="en-US" sz="1350" b="1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</a:rPr>
              <a:t> Park., Taipei City 110, Taiwan</a:t>
            </a:r>
            <a:endParaRPr lang="th-TH" sz="1350" b="1" dirty="0"/>
          </a:p>
        </p:txBody>
      </p:sp>
      <p:pic>
        <p:nvPicPr>
          <p:cNvPr id="24" name="รูปภาพ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731" y="3803517"/>
            <a:ext cx="2290877" cy="1717384"/>
          </a:xfrm>
          <a:prstGeom prst="rect">
            <a:avLst/>
          </a:prstGeom>
        </p:spPr>
      </p:pic>
      <p:pic>
        <p:nvPicPr>
          <p:cNvPr id="26" name="รูปภาพ 25"/>
          <p:cNvPicPr>
            <a:picLocks noChangeAspect="1"/>
          </p:cNvPicPr>
          <p:nvPr/>
        </p:nvPicPr>
        <p:blipFill rotWithShape="1">
          <a:blip r:embed="rId8"/>
          <a:srcRect l="21474" t="33278" r="15079" b="4749"/>
          <a:stretch/>
        </p:blipFill>
        <p:spPr>
          <a:xfrm>
            <a:off x="1538430" y="3765940"/>
            <a:ext cx="3680300" cy="202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9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วงรี 4"/>
          <p:cNvSpPr/>
          <p:nvPr/>
        </p:nvSpPr>
        <p:spPr>
          <a:xfrm>
            <a:off x="304800" y="635001"/>
            <a:ext cx="1371600" cy="1171575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596901"/>
            <a:ext cx="12192000" cy="7905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2148" y="811288"/>
            <a:ext cx="12189851" cy="5031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148" y="870259"/>
            <a:ext cx="12189851" cy="39010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pic>
        <p:nvPicPr>
          <p:cNvPr id="19" name="รูปภาพ 18"/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23635" t="17662" r="34695" b="11424"/>
          <a:stretch/>
        </p:blipFill>
        <p:spPr>
          <a:xfrm>
            <a:off x="292100" y="576948"/>
            <a:ext cx="1422570" cy="11800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32000"/>
              </a:schemeClr>
            </a:outerShdw>
          </a:effectLst>
        </p:spPr>
      </p:pic>
      <p:cxnSp>
        <p:nvCxnSpPr>
          <p:cNvPr id="9" name="ตัวเชื่อมต่อตรง 8"/>
          <p:cNvCxnSpPr/>
          <p:nvPr/>
        </p:nvCxnSpPr>
        <p:spPr>
          <a:xfrm>
            <a:off x="454298" y="941388"/>
            <a:ext cx="1066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ตัวเชื่อมต่อตรง 9"/>
          <p:cNvCxnSpPr/>
          <p:nvPr/>
        </p:nvCxnSpPr>
        <p:spPr>
          <a:xfrm>
            <a:off x="454298" y="1408113"/>
            <a:ext cx="1066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กล่องข้อความ 17"/>
          <p:cNvSpPr txBox="1"/>
          <p:nvPr/>
        </p:nvSpPr>
        <p:spPr>
          <a:xfrm>
            <a:off x="468725" y="634910"/>
            <a:ext cx="1141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FF3300"/>
                </a:solidFill>
              </a:rPr>
              <a:t>PCSHS. NST.</a:t>
            </a:r>
            <a:endParaRPr lang="th-TH" b="1" dirty="0">
              <a:solidFill>
                <a:srgbClr val="FF3300"/>
              </a:solidFill>
            </a:endParaRPr>
          </a:p>
        </p:txBody>
      </p:sp>
      <p:sp>
        <p:nvSpPr>
          <p:cNvPr id="22" name="กล่องข้อความ 21"/>
          <p:cNvSpPr txBox="1"/>
          <p:nvPr/>
        </p:nvSpPr>
        <p:spPr>
          <a:xfrm>
            <a:off x="271644" y="798588"/>
            <a:ext cx="14303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4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G</a:t>
            </a:r>
            <a:r>
              <a:rPr lang="en-US" sz="44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L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O</a:t>
            </a:r>
            <a:r>
              <a:rPr lang="en-US" sz="4400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B</a:t>
            </a:r>
            <a:r>
              <a:rPr lang="en-US" sz="4400" dirty="0">
                <a:solidFill>
                  <a:srgbClr val="92D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</a:t>
            </a:r>
            <a:endParaRPr lang="th-TH" sz="4400" dirty="0">
              <a:solidFill>
                <a:srgbClr val="92D05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5" name="กล่องข้อความ 24"/>
          <p:cNvSpPr txBox="1"/>
          <p:nvPr/>
        </p:nvSpPr>
        <p:spPr>
          <a:xfrm>
            <a:off x="535957" y="1335864"/>
            <a:ext cx="1074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</a:rPr>
              <a:t>STEM-PLC</a:t>
            </a:r>
            <a:endParaRPr lang="th-TH" sz="1100" b="1" dirty="0">
              <a:solidFill>
                <a:srgbClr val="002060"/>
              </a:solidFill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825500" y="865486"/>
            <a:ext cx="11366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th-TH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Implementing GLOBE in PCSHS NST. THAILAND</a:t>
            </a:r>
          </a:p>
        </p:txBody>
      </p:sp>
      <p:pic>
        <p:nvPicPr>
          <p:cNvPr id="14" name="Picture 2" descr="ผลการค้นหารูปภาพสำหรับ แผนที่โลก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449" y="2087435"/>
            <a:ext cx="68580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ผลการค้นหารูปภาพสำหรับ แผนที่ประเทศไทย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47" y="3961398"/>
            <a:ext cx="186068" cy="34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ผลการค้นหารูปภาพสำหรับ แผนที่ประเทศสหรัฐอเมริกา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8351">
            <a:off x="3514624" y="3186994"/>
            <a:ext cx="1048721" cy="70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รูปภาพ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" t="16782" r="59486" b="1201"/>
          <a:stretch/>
        </p:blipFill>
        <p:spPr>
          <a:xfrm>
            <a:off x="8154554" y="3753239"/>
            <a:ext cx="127381" cy="211658"/>
          </a:xfrm>
          <a:prstGeom prst="rect">
            <a:avLst/>
          </a:prstGeom>
        </p:spPr>
      </p:pic>
      <p:pic>
        <p:nvPicPr>
          <p:cNvPr id="23" name="รูปภาพ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679" y="1756509"/>
            <a:ext cx="2883380" cy="1927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678" y="3762539"/>
            <a:ext cx="2890924" cy="1932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472" y="1769578"/>
            <a:ext cx="2863826" cy="1913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047" y="3769766"/>
            <a:ext cx="2855252" cy="1908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070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วงรี 4"/>
          <p:cNvSpPr/>
          <p:nvPr/>
        </p:nvSpPr>
        <p:spPr>
          <a:xfrm>
            <a:off x="304800" y="635001"/>
            <a:ext cx="1371600" cy="1171575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596901"/>
            <a:ext cx="12192000" cy="7905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2148" y="811288"/>
            <a:ext cx="12189851" cy="5031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148" y="870259"/>
            <a:ext cx="12189851" cy="39010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pic>
        <p:nvPicPr>
          <p:cNvPr id="19" name="รูปภาพ 18"/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23635" t="17662" r="34695" b="11424"/>
          <a:stretch/>
        </p:blipFill>
        <p:spPr>
          <a:xfrm>
            <a:off x="292100" y="576948"/>
            <a:ext cx="1422570" cy="11800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32000"/>
              </a:schemeClr>
            </a:outerShdw>
          </a:effectLst>
        </p:spPr>
      </p:pic>
      <p:cxnSp>
        <p:nvCxnSpPr>
          <p:cNvPr id="9" name="ตัวเชื่อมต่อตรง 8"/>
          <p:cNvCxnSpPr/>
          <p:nvPr/>
        </p:nvCxnSpPr>
        <p:spPr>
          <a:xfrm>
            <a:off x="454298" y="941388"/>
            <a:ext cx="1066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ตัวเชื่อมต่อตรง 9"/>
          <p:cNvCxnSpPr/>
          <p:nvPr/>
        </p:nvCxnSpPr>
        <p:spPr>
          <a:xfrm>
            <a:off x="454298" y="1408113"/>
            <a:ext cx="1066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กล่องข้อความ 17"/>
          <p:cNvSpPr txBox="1"/>
          <p:nvPr/>
        </p:nvSpPr>
        <p:spPr>
          <a:xfrm>
            <a:off x="468725" y="634910"/>
            <a:ext cx="1141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FF3300"/>
                </a:solidFill>
              </a:rPr>
              <a:t>PCSHS. NST.</a:t>
            </a:r>
            <a:endParaRPr lang="th-TH" b="1" dirty="0">
              <a:solidFill>
                <a:srgbClr val="FF3300"/>
              </a:solidFill>
            </a:endParaRPr>
          </a:p>
        </p:txBody>
      </p:sp>
      <p:sp>
        <p:nvSpPr>
          <p:cNvPr id="22" name="กล่องข้อความ 21"/>
          <p:cNvSpPr txBox="1"/>
          <p:nvPr/>
        </p:nvSpPr>
        <p:spPr>
          <a:xfrm>
            <a:off x="271644" y="798588"/>
            <a:ext cx="14303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4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G</a:t>
            </a:r>
            <a:r>
              <a:rPr lang="en-US" sz="44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L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O</a:t>
            </a:r>
            <a:r>
              <a:rPr lang="en-US" sz="4400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B</a:t>
            </a:r>
            <a:r>
              <a:rPr lang="en-US" sz="4400" dirty="0">
                <a:solidFill>
                  <a:srgbClr val="92D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</a:t>
            </a:r>
            <a:endParaRPr lang="th-TH" sz="4400" dirty="0">
              <a:solidFill>
                <a:srgbClr val="92D05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5" name="กล่องข้อความ 24"/>
          <p:cNvSpPr txBox="1"/>
          <p:nvPr/>
        </p:nvSpPr>
        <p:spPr>
          <a:xfrm>
            <a:off x="535957" y="1335864"/>
            <a:ext cx="1074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</a:rPr>
              <a:t>STEM-PLC</a:t>
            </a:r>
            <a:endParaRPr lang="th-TH" sz="1100" b="1" dirty="0">
              <a:solidFill>
                <a:srgbClr val="002060"/>
              </a:solidFill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825500" y="865486"/>
            <a:ext cx="11366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th-TH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Implementing GLOBE in PCSHS NST. THAILAND</a:t>
            </a:r>
          </a:p>
        </p:txBody>
      </p:sp>
      <p:pic>
        <p:nvPicPr>
          <p:cNvPr id="14" name="Picture 2" descr="ผลการค้นหารูปภาพสำหรับ แผนที่โลก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449" y="2087435"/>
            <a:ext cx="68580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ผลการค้นหารูปภาพสำหรับ แผนที่ประเทศไทย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47" y="3961398"/>
            <a:ext cx="186068" cy="34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ผลการค้นหารูปภาพสำหรับ แผนที่ประเทศสหรัฐอเมริกา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8351">
            <a:off x="3514624" y="3186994"/>
            <a:ext cx="1048721" cy="70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รูปภาพ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" t="16782" r="59486" b="1201"/>
          <a:stretch/>
        </p:blipFill>
        <p:spPr>
          <a:xfrm>
            <a:off x="8154554" y="3753239"/>
            <a:ext cx="127381" cy="211658"/>
          </a:xfrm>
          <a:prstGeom prst="rect">
            <a:avLst/>
          </a:prstGeom>
        </p:spPr>
      </p:pic>
      <p:pic>
        <p:nvPicPr>
          <p:cNvPr id="23" name="รูปภาพ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848" y="3060156"/>
            <a:ext cx="207621" cy="193400"/>
          </a:xfrm>
          <a:prstGeom prst="rect">
            <a:avLst/>
          </a:prstGeom>
        </p:spPr>
      </p:pic>
      <p:sp>
        <p:nvSpPr>
          <p:cNvPr id="24" name="สี่เหลี่ยมผืนผ้า 23"/>
          <p:cNvSpPr/>
          <p:nvPr/>
        </p:nvSpPr>
        <p:spPr>
          <a:xfrm>
            <a:off x="4714875" y="2355110"/>
            <a:ext cx="55605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international project for scientific education.</a:t>
            </a:r>
          </a:p>
          <a:p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@The Nuclear e-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Cology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laboratory.</a:t>
            </a:r>
            <a:endParaRPr lang="th-TH" dirty="0">
              <a:latin typeface="Times New Roman" panose="02020603050405020304" pitchFamily="18" charset="0"/>
            </a:endParaRPr>
          </a:p>
        </p:txBody>
      </p:sp>
      <p:pic>
        <p:nvPicPr>
          <p:cNvPr id="26" name="รูปภาพ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199" y="3429720"/>
            <a:ext cx="2476500" cy="1857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114" y="4800836"/>
            <a:ext cx="2742885" cy="2057164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402" y="2940492"/>
            <a:ext cx="2742886" cy="205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4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วงรี 4"/>
          <p:cNvSpPr/>
          <p:nvPr/>
        </p:nvSpPr>
        <p:spPr>
          <a:xfrm>
            <a:off x="304800" y="635001"/>
            <a:ext cx="1371600" cy="1171575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596901"/>
            <a:ext cx="12192000" cy="7905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2148" y="811288"/>
            <a:ext cx="12189851" cy="5031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148" y="870259"/>
            <a:ext cx="12189851" cy="39010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pic>
        <p:nvPicPr>
          <p:cNvPr id="19" name="รูปภาพ 18"/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23635" t="17662" r="34695" b="11424"/>
          <a:stretch/>
        </p:blipFill>
        <p:spPr>
          <a:xfrm>
            <a:off x="292100" y="576948"/>
            <a:ext cx="1422570" cy="11800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32000"/>
              </a:schemeClr>
            </a:outerShdw>
          </a:effectLst>
        </p:spPr>
      </p:pic>
      <p:cxnSp>
        <p:nvCxnSpPr>
          <p:cNvPr id="9" name="ตัวเชื่อมต่อตรง 8"/>
          <p:cNvCxnSpPr/>
          <p:nvPr/>
        </p:nvCxnSpPr>
        <p:spPr>
          <a:xfrm>
            <a:off x="454298" y="941388"/>
            <a:ext cx="1066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กล่องข้อความ 17"/>
          <p:cNvSpPr txBox="1"/>
          <p:nvPr/>
        </p:nvSpPr>
        <p:spPr>
          <a:xfrm>
            <a:off x="468725" y="634910"/>
            <a:ext cx="1141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FF3300"/>
                </a:solidFill>
              </a:rPr>
              <a:t>PCSHS. NST.</a:t>
            </a:r>
            <a:endParaRPr lang="th-TH" b="1" dirty="0">
              <a:solidFill>
                <a:srgbClr val="FF3300"/>
              </a:solidFill>
            </a:endParaRPr>
          </a:p>
        </p:txBody>
      </p:sp>
      <p:sp>
        <p:nvSpPr>
          <p:cNvPr id="22" name="กล่องข้อความ 21"/>
          <p:cNvSpPr txBox="1"/>
          <p:nvPr/>
        </p:nvSpPr>
        <p:spPr>
          <a:xfrm>
            <a:off x="271644" y="798588"/>
            <a:ext cx="14303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4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G</a:t>
            </a:r>
            <a:r>
              <a:rPr lang="en-US" sz="44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L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O</a:t>
            </a:r>
            <a:r>
              <a:rPr lang="en-US" sz="4400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B</a:t>
            </a:r>
            <a:r>
              <a:rPr lang="en-US" sz="4400" dirty="0">
                <a:solidFill>
                  <a:srgbClr val="92D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</a:t>
            </a:r>
            <a:endParaRPr lang="th-TH" sz="4400" dirty="0">
              <a:solidFill>
                <a:srgbClr val="92D05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5" name="กล่องข้อความ 24"/>
          <p:cNvSpPr txBox="1"/>
          <p:nvPr/>
        </p:nvSpPr>
        <p:spPr>
          <a:xfrm>
            <a:off x="535957" y="1335864"/>
            <a:ext cx="1074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</a:rPr>
              <a:t>STEM-PLC</a:t>
            </a:r>
            <a:endParaRPr lang="th-TH" sz="1100" b="1" dirty="0">
              <a:solidFill>
                <a:srgbClr val="002060"/>
              </a:solidFill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825500" y="865486"/>
            <a:ext cx="11366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th-TH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Implementing GLOBE in PCSHS NST. THAILAND</a:t>
            </a:r>
          </a:p>
        </p:txBody>
      </p:sp>
      <p:sp>
        <p:nvSpPr>
          <p:cNvPr id="33" name="Freeform 9"/>
          <p:cNvSpPr>
            <a:spLocks/>
          </p:cNvSpPr>
          <p:nvPr/>
        </p:nvSpPr>
        <p:spPr bwMode="auto">
          <a:xfrm>
            <a:off x="6084333" y="2521470"/>
            <a:ext cx="1549938" cy="1382657"/>
          </a:xfrm>
          <a:custGeom>
            <a:avLst/>
            <a:gdLst>
              <a:gd name="T0" fmla="*/ 1239 w 1369"/>
              <a:gd name="T1" fmla="*/ 672 h 1354"/>
              <a:gd name="T2" fmla="*/ 1369 w 1369"/>
              <a:gd name="T3" fmla="*/ 609 h 1354"/>
              <a:gd name="T4" fmla="*/ 1298 w 1369"/>
              <a:gd name="T5" fmla="*/ 384 h 1354"/>
              <a:gd name="T6" fmla="*/ 1160 w 1369"/>
              <a:gd name="T7" fmla="*/ 406 h 1354"/>
              <a:gd name="T8" fmla="*/ 1073 w 1369"/>
              <a:gd name="T9" fmla="*/ 281 h 1354"/>
              <a:gd name="T10" fmla="*/ 1121 w 1369"/>
              <a:gd name="T11" fmla="*/ 156 h 1354"/>
              <a:gd name="T12" fmla="*/ 913 w 1369"/>
              <a:gd name="T13" fmla="*/ 40 h 1354"/>
              <a:gd name="T14" fmla="*/ 825 w 1369"/>
              <a:gd name="T15" fmla="*/ 153 h 1354"/>
              <a:gd name="T16" fmla="*/ 680 w 1369"/>
              <a:gd name="T17" fmla="*/ 132 h 1354"/>
              <a:gd name="T18" fmla="*/ 614 w 1369"/>
              <a:gd name="T19" fmla="*/ 0 h 1354"/>
              <a:gd name="T20" fmla="*/ 387 w 1369"/>
              <a:gd name="T21" fmla="*/ 66 h 1354"/>
              <a:gd name="T22" fmla="*/ 413 w 1369"/>
              <a:gd name="T23" fmla="*/ 203 h 1354"/>
              <a:gd name="T24" fmla="*/ 352 w 1369"/>
              <a:gd name="T25" fmla="*/ 250 h 1354"/>
              <a:gd name="T26" fmla="*/ 285 w 1369"/>
              <a:gd name="T27" fmla="*/ 293 h 1354"/>
              <a:gd name="T28" fmla="*/ 217 w 1369"/>
              <a:gd name="T29" fmla="*/ 270 h 1354"/>
              <a:gd name="T30" fmla="*/ 153 w 1369"/>
              <a:gd name="T31" fmla="*/ 244 h 1354"/>
              <a:gd name="T32" fmla="*/ 36 w 1369"/>
              <a:gd name="T33" fmla="*/ 448 h 1354"/>
              <a:gd name="T34" fmla="*/ 158 w 1369"/>
              <a:gd name="T35" fmla="*/ 534 h 1354"/>
              <a:gd name="T36" fmla="*/ 137 w 1369"/>
              <a:gd name="T37" fmla="*/ 679 h 1354"/>
              <a:gd name="T38" fmla="*/ 0 w 1369"/>
              <a:gd name="T39" fmla="*/ 746 h 1354"/>
              <a:gd name="T40" fmla="*/ 69 w 1369"/>
              <a:gd name="T41" fmla="*/ 968 h 1354"/>
              <a:gd name="T42" fmla="*/ 210 w 1369"/>
              <a:gd name="T43" fmla="*/ 943 h 1354"/>
              <a:gd name="T44" fmla="*/ 258 w 1369"/>
              <a:gd name="T45" fmla="*/ 1004 h 1354"/>
              <a:gd name="T46" fmla="*/ 303 w 1369"/>
              <a:gd name="T47" fmla="*/ 1067 h 1354"/>
              <a:gd name="T48" fmla="*/ 277 w 1369"/>
              <a:gd name="T49" fmla="*/ 1134 h 1354"/>
              <a:gd name="T50" fmla="*/ 253 w 1369"/>
              <a:gd name="T51" fmla="*/ 1203 h 1354"/>
              <a:gd name="T52" fmla="*/ 459 w 1369"/>
              <a:gd name="T53" fmla="*/ 1316 h 1354"/>
              <a:gd name="T54" fmla="*/ 551 w 1369"/>
              <a:gd name="T55" fmla="*/ 1198 h 1354"/>
              <a:gd name="T56" fmla="*/ 698 w 1369"/>
              <a:gd name="T57" fmla="*/ 1220 h 1354"/>
              <a:gd name="T58" fmla="*/ 761 w 1369"/>
              <a:gd name="T59" fmla="*/ 1354 h 1354"/>
              <a:gd name="T60" fmla="*/ 986 w 1369"/>
              <a:gd name="T61" fmla="*/ 1284 h 1354"/>
              <a:gd name="T62" fmla="*/ 961 w 1369"/>
              <a:gd name="T63" fmla="*/ 1143 h 1354"/>
              <a:gd name="T64" fmla="*/ 1025 w 1369"/>
              <a:gd name="T65" fmla="*/ 1098 h 1354"/>
              <a:gd name="T66" fmla="*/ 1093 w 1369"/>
              <a:gd name="T67" fmla="*/ 1058 h 1354"/>
              <a:gd name="T68" fmla="*/ 1221 w 1369"/>
              <a:gd name="T69" fmla="*/ 1106 h 1354"/>
              <a:gd name="T70" fmla="*/ 1334 w 1369"/>
              <a:gd name="T71" fmla="*/ 901 h 1354"/>
              <a:gd name="T72" fmla="*/ 1218 w 1369"/>
              <a:gd name="T73" fmla="*/ 817 h 1354"/>
              <a:gd name="T74" fmla="*/ 1239 w 1369"/>
              <a:gd name="T75" fmla="*/ 672 h 1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369" h="1354">
                <a:moveTo>
                  <a:pt x="1239" y="672"/>
                </a:moveTo>
                <a:cubicBezTo>
                  <a:pt x="1280" y="647"/>
                  <a:pt x="1329" y="636"/>
                  <a:pt x="1369" y="609"/>
                </a:cubicBezTo>
                <a:cubicBezTo>
                  <a:pt x="1355" y="528"/>
                  <a:pt x="1341" y="447"/>
                  <a:pt x="1298" y="384"/>
                </a:cubicBezTo>
                <a:cubicBezTo>
                  <a:pt x="1252" y="392"/>
                  <a:pt x="1205" y="398"/>
                  <a:pt x="1160" y="406"/>
                </a:cubicBezTo>
                <a:cubicBezTo>
                  <a:pt x="1133" y="364"/>
                  <a:pt x="1098" y="325"/>
                  <a:pt x="1073" y="281"/>
                </a:cubicBezTo>
                <a:cubicBezTo>
                  <a:pt x="1088" y="237"/>
                  <a:pt x="1105" y="198"/>
                  <a:pt x="1121" y="156"/>
                </a:cubicBezTo>
                <a:cubicBezTo>
                  <a:pt x="1065" y="109"/>
                  <a:pt x="996" y="70"/>
                  <a:pt x="913" y="40"/>
                </a:cubicBezTo>
                <a:cubicBezTo>
                  <a:pt x="881" y="74"/>
                  <a:pt x="858" y="121"/>
                  <a:pt x="825" y="153"/>
                </a:cubicBezTo>
                <a:cubicBezTo>
                  <a:pt x="777" y="148"/>
                  <a:pt x="727" y="136"/>
                  <a:pt x="680" y="132"/>
                </a:cubicBezTo>
                <a:cubicBezTo>
                  <a:pt x="654" y="91"/>
                  <a:pt x="641" y="41"/>
                  <a:pt x="614" y="0"/>
                </a:cubicBezTo>
                <a:cubicBezTo>
                  <a:pt x="533" y="14"/>
                  <a:pt x="451" y="27"/>
                  <a:pt x="387" y="66"/>
                </a:cubicBezTo>
                <a:cubicBezTo>
                  <a:pt x="394" y="112"/>
                  <a:pt x="405" y="156"/>
                  <a:pt x="413" y="203"/>
                </a:cubicBezTo>
                <a:cubicBezTo>
                  <a:pt x="397" y="220"/>
                  <a:pt x="375" y="233"/>
                  <a:pt x="352" y="250"/>
                </a:cubicBezTo>
                <a:cubicBezTo>
                  <a:pt x="336" y="261"/>
                  <a:pt x="305" y="293"/>
                  <a:pt x="285" y="293"/>
                </a:cubicBezTo>
                <a:cubicBezTo>
                  <a:pt x="267" y="293"/>
                  <a:pt x="239" y="278"/>
                  <a:pt x="217" y="270"/>
                </a:cubicBezTo>
                <a:cubicBezTo>
                  <a:pt x="196" y="262"/>
                  <a:pt x="175" y="252"/>
                  <a:pt x="153" y="244"/>
                </a:cubicBezTo>
                <a:cubicBezTo>
                  <a:pt x="105" y="300"/>
                  <a:pt x="65" y="365"/>
                  <a:pt x="36" y="448"/>
                </a:cubicBezTo>
                <a:cubicBezTo>
                  <a:pt x="78" y="477"/>
                  <a:pt x="122" y="503"/>
                  <a:pt x="158" y="534"/>
                </a:cubicBezTo>
                <a:cubicBezTo>
                  <a:pt x="152" y="582"/>
                  <a:pt x="141" y="633"/>
                  <a:pt x="137" y="679"/>
                </a:cubicBezTo>
                <a:cubicBezTo>
                  <a:pt x="91" y="702"/>
                  <a:pt x="42" y="719"/>
                  <a:pt x="0" y="746"/>
                </a:cubicBezTo>
                <a:cubicBezTo>
                  <a:pt x="14" y="825"/>
                  <a:pt x="28" y="905"/>
                  <a:pt x="69" y="968"/>
                </a:cubicBezTo>
                <a:cubicBezTo>
                  <a:pt x="117" y="960"/>
                  <a:pt x="162" y="950"/>
                  <a:pt x="210" y="943"/>
                </a:cubicBezTo>
                <a:cubicBezTo>
                  <a:pt x="229" y="959"/>
                  <a:pt x="241" y="981"/>
                  <a:pt x="258" y="1004"/>
                </a:cubicBezTo>
                <a:cubicBezTo>
                  <a:pt x="269" y="1019"/>
                  <a:pt x="303" y="1047"/>
                  <a:pt x="303" y="1067"/>
                </a:cubicBezTo>
                <a:cubicBezTo>
                  <a:pt x="304" y="1087"/>
                  <a:pt x="285" y="1111"/>
                  <a:pt x="277" y="1134"/>
                </a:cubicBezTo>
                <a:cubicBezTo>
                  <a:pt x="269" y="1157"/>
                  <a:pt x="263" y="1180"/>
                  <a:pt x="253" y="1203"/>
                </a:cubicBezTo>
                <a:cubicBezTo>
                  <a:pt x="310" y="1249"/>
                  <a:pt x="376" y="1288"/>
                  <a:pt x="459" y="1316"/>
                </a:cubicBezTo>
                <a:cubicBezTo>
                  <a:pt x="492" y="1280"/>
                  <a:pt x="516" y="1231"/>
                  <a:pt x="551" y="1198"/>
                </a:cubicBezTo>
                <a:cubicBezTo>
                  <a:pt x="599" y="1204"/>
                  <a:pt x="651" y="1215"/>
                  <a:pt x="698" y="1220"/>
                </a:cubicBezTo>
                <a:cubicBezTo>
                  <a:pt x="719" y="1265"/>
                  <a:pt x="735" y="1313"/>
                  <a:pt x="761" y="1354"/>
                </a:cubicBezTo>
                <a:cubicBezTo>
                  <a:pt x="843" y="1340"/>
                  <a:pt x="922" y="1325"/>
                  <a:pt x="986" y="1284"/>
                </a:cubicBezTo>
                <a:cubicBezTo>
                  <a:pt x="978" y="1237"/>
                  <a:pt x="970" y="1190"/>
                  <a:pt x="961" y="1143"/>
                </a:cubicBezTo>
                <a:cubicBezTo>
                  <a:pt x="981" y="1131"/>
                  <a:pt x="1002" y="1115"/>
                  <a:pt x="1025" y="1098"/>
                </a:cubicBezTo>
                <a:cubicBezTo>
                  <a:pt x="1042" y="1087"/>
                  <a:pt x="1071" y="1057"/>
                  <a:pt x="1093" y="1058"/>
                </a:cubicBezTo>
                <a:cubicBezTo>
                  <a:pt x="1133" y="1061"/>
                  <a:pt x="1171" y="1098"/>
                  <a:pt x="1221" y="1106"/>
                </a:cubicBezTo>
                <a:cubicBezTo>
                  <a:pt x="1266" y="1050"/>
                  <a:pt x="1306" y="984"/>
                  <a:pt x="1334" y="901"/>
                </a:cubicBezTo>
                <a:cubicBezTo>
                  <a:pt x="1297" y="872"/>
                  <a:pt x="1255" y="846"/>
                  <a:pt x="1218" y="817"/>
                </a:cubicBezTo>
                <a:cubicBezTo>
                  <a:pt x="1224" y="769"/>
                  <a:pt x="1234" y="719"/>
                  <a:pt x="1239" y="672"/>
                </a:cubicBezTo>
                <a:close/>
              </a:path>
            </a:pathLst>
          </a:custGeom>
          <a:gradFill flip="none" rotWithShape="1">
            <a:gsLst>
              <a:gs pos="46000">
                <a:srgbClr val="BEBEBE"/>
              </a:gs>
              <a:gs pos="2917">
                <a:srgbClr val="BABABA">
                  <a:alpha val="0"/>
                </a:srgbClr>
              </a:gs>
              <a:gs pos="43000">
                <a:srgbClr val="BABABA">
                  <a:alpha val="0"/>
                </a:srgb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2225" cap="flat">
            <a:solidFill>
              <a:schemeClr val="bg1"/>
            </a:solidFill>
            <a:prstDash val="solid"/>
            <a:miter lim="800000"/>
            <a:headEnd/>
            <a:tailEnd/>
          </a:ln>
          <a:effectLst>
            <a:outerShdw blurRad="25400" dir="7920000" sx="101000" sy="101000" algn="ctr" rotWithShape="0">
              <a:srgbClr val="000000">
                <a:alpha val="26000"/>
              </a:srgbClr>
            </a:outerShdw>
          </a:effectLst>
        </p:spPr>
        <p:txBody>
          <a:bodyPr vert="horz" wrap="square" lIns="111042" tIns="55521" rIns="111042" bIns="55521" numCol="1" anchor="t" anchorCtr="0" compatLnSpc="1">
            <a:prstTxWarp prst="textNoShape">
              <a:avLst/>
            </a:prstTxWarp>
          </a:bodyPr>
          <a:lstStyle/>
          <a:p>
            <a:endParaRPr lang="en-US" baseline="-25000" dirty="0"/>
          </a:p>
        </p:txBody>
      </p:sp>
      <p:sp>
        <p:nvSpPr>
          <p:cNvPr id="45" name="Freeform 5"/>
          <p:cNvSpPr>
            <a:spLocks noEditPoints="1"/>
          </p:cNvSpPr>
          <p:nvPr/>
        </p:nvSpPr>
        <p:spPr bwMode="auto">
          <a:xfrm>
            <a:off x="6310973" y="2663156"/>
            <a:ext cx="2449256" cy="1060854"/>
          </a:xfrm>
          <a:custGeom>
            <a:avLst/>
            <a:gdLst>
              <a:gd name="T0" fmla="*/ 994 w 1083"/>
              <a:gd name="T1" fmla="*/ 88 h 497"/>
              <a:gd name="T2" fmla="*/ 674 w 1083"/>
              <a:gd name="T3" fmla="*/ 88 h 497"/>
              <a:gd name="T4" fmla="*/ 630 w 1083"/>
              <a:gd name="T5" fmla="*/ 150 h 497"/>
              <a:gd name="T6" fmla="*/ 541 w 1083"/>
              <a:gd name="T7" fmla="*/ 173 h 497"/>
              <a:gd name="T8" fmla="*/ 451 w 1083"/>
              <a:gd name="T9" fmla="*/ 145 h 497"/>
              <a:gd name="T10" fmla="*/ 412 w 1083"/>
              <a:gd name="T11" fmla="*/ 91 h 497"/>
              <a:gd name="T12" fmla="*/ 410 w 1083"/>
              <a:gd name="T13" fmla="*/ 88 h 497"/>
              <a:gd name="T14" fmla="*/ 89 w 1083"/>
              <a:gd name="T15" fmla="*/ 88 h 497"/>
              <a:gd name="T16" fmla="*/ 89 w 1083"/>
              <a:gd name="T17" fmla="*/ 409 h 497"/>
              <a:gd name="T18" fmla="*/ 410 w 1083"/>
              <a:gd name="T19" fmla="*/ 409 h 497"/>
              <a:gd name="T20" fmla="*/ 453 w 1083"/>
              <a:gd name="T21" fmla="*/ 346 h 497"/>
              <a:gd name="T22" fmla="*/ 541 w 1083"/>
              <a:gd name="T23" fmla="*/ 324 h 497"/>
              <a:gd name="T24" fmla="*/ 632 w 1083"/>
              <a:gd name="T25" fmla="*/ 351 h 497"/>
              <a:gd name="T26" fmla="*/ 671 w 1083"/>
              <a:gd name="T27" fmla="*/ 406 h 497"/>
              <a:gd name="T28" fmla="*/ 674 w 1083"/>
              <a:gd name="T29" fmla="*/ 408 h 497"/>
              <a:gd name="T30" fmla="*/ 994 w 1083"/>
              <a:gd name="T31" fmla="*/ 408 h 497"/>
              <a:gd name="T32" fmla="*/ 994 w 1083"/>
              <a:gd name="T33" fmla="*/ 88 h 497"/>
              <a:gd name="T34" fmla="*/ 247 w 1083"/>
              <a:gd name="T35" fmla="*/ 449 h 497"/>
              <a:gd name="T36" fmla="*/ 47 w 1083"/>
              <a:gd name="T37" fmla="*/ 249 h 497"/>
              <a:gd name="T38" fmla="*/ 247 w 1083"/>
              <a:gd name="T39" fmla="*/ 49 h 497"/>
              <a:gd name="T40" fmla="*/ 447 w 1083"/>
              <a:gd name="T41" fmla="*/ 249 h 497"/>
              <a:gd name="T42" fmla="*/ 247 w 1083"/>
              <a:gd name="T43" fmla="*/ 449 h 497"/>
              <a:gd name="T44" fmla="*/ 836 w 1083"/>
              <a:gd name="T45" fmla="*/ 447 h 497"/>
              <a:gd name="T46" fmla="*/ 636 w 1083"/>
              <a:gd name="T47" fmla="*/ 247 h 497"/>
              <a:gd name="T48" fmla="*/ 836 w 1083"/>
              <a:gd name="T49" fmla="*/ 48 h 497"/>
              <a:gd name="T50" fmla="*/ 1036 w 1083"/>
              <a:gd name="T51" fmla="*/ 247 h 497"/>
              <a:gd name="T52" fmla="*/ 836 w 1083"/>
              <a:gd name="T53" fmla="*/ 447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083" h="497">
                <a:moveTo>
                  <a:pt x="994" y="88"/>
                </a:moveTo>
                <a:cubicBezTo>
                  <a:pt x="906" y="0"/>
                  <a:pt x="763" y="0"/>
                  <a:pt x="674" y="88"/>
                </a:cubicBezTo>
                <a:cubicBezTo>
                  <a:pt x="655" y="107"/>
                  <a:pt x="641" y="128"/>
                  <a:pt x="630" y="150"/>
                </a:cubicBezTo>
                <a:cubicBezTo>
                  <a:pt x="599" y="171"/>
                  <a:pt x="541" y="173"/>
                  <a:pt x="541" y="173"/>
                </a:cubicBezTo>
                <a:cubicBezTo>
                  <a:pt x="495" y="172"/>
                  <a:pt x="459" y="150"/>
                  <a:pt x="451" y="145"/>
                </a:cubicBezTo>
                <a:cubicBezTo>
                  <a:pt x="441" y="126"/>
                  <a:pt x="428" y="107"/>
                  <a:pt x="412" y="91"/>
                </a:cubicBezTo>
                <a:cubicBezTo>
                  <a:pt x="411" y="90"/>
                  <a:pt x="410" y="89"/>
                  <a:pt x="410" y="88"/>
                </a:cubicBezTo>
                <a:cubicBezTo>
                  <a:pt x="321" y="0"/>
                  <a:pt x="177" y="0"/>
                  <a:pt x="89" y="88"/>
                </a:cubicBezTo>
                <a:cubicBezTo>
                  <a:pt x="0" y="177"/>
                  <a:pt x="0" y="320"/>
                  <a:pt x="89" y="409"/>
                </a:cubicBezTo>
                <a:cubicBezTo>
                  <a:pt x="177" y="497"/>
                  <a:pt x="321" y="497"/>
                  <a:pt x="410" y="409"/>
                </a:cubicBezTo>
                <a:cubicBezTo>
                  <a:pt x="428" y="390"/>
                  <a:pt x="443" y="369"/>
                  <a:pt x="453" y="346"/>
                </a:cubicBezTo>
                <a:cubicBezTo>
                  <a:pt x="483" y="327"/>
                  <a:pt x="541" y="324"/>
                  <a:pt x="541" y="324"/>
                </a:cubicBezTo>
                <a:cubicBezTo>
                  <a:pt x="588" y="325"/>
                  <a:pt x="625" y="346"/>
                  <a:pt x="632" y="351"/>
                </a:cubicBezTo>
                <a:cubicBezTo>
                  <a:pt x="642" y="371"/>
                  <a:pt x="655" y="389"/>
                  <a:pt x="671" y="406"/>
                </a:cubicBezTo>
                <a:cubicBezTo>
                  <a:pt x="672" y="407"/>
                  <a:pt x="673" y="408"/>
                  <a:pt x="674" y="408"/>
                </a:cubicBezTo>
                <a:cubicBezTo>
                  <a:pt x="763" y="497"/>
                  <a:pt x="906" y="497"/>
                  <a:pt x="994" y="408"/>
                </a:cubicBezTo>
                <a:cubicBezTo>
                  <a:pt x="1083" y="320"/>
                  <a:pt x="1083" y="177"/>
                  <a:pt x="994" y="88"/>
                </a:cubicBezTo>
                <a:close/>
                <a:moveTo>
                  <a:pt x="247" y="449"/>
                </a:moveTo>
                <a:cubicBezTo>
                  <a:pt x="137" y="449"/>
                  <a:pt x="47" y="359"/>
                  <a:pt x="47" y="249"/>
                </a:cubicBezTo>
                <a:cubicBezTo>
                  <a:pt x="47" y="139"/>
                  <a:pt x="137" y="49"/>
                  <a:pt x="247" y="49"/>
                </a:cubicBezTo>
                <a:cubicBezTo>
                  <a:pt x="357" y="49"/>
                  <a:pt x="447" y="139"/>
                  <a:pt x="447" y="249"/>
                </a:cubicBezTo>
                <a:cubicBezTo>
                  <a:pt x="447" y="359"/>
                  <a:pt x="357" y="449"/>
                  <a:pt x="247" y="449"/>
                </a:cubicBezTo>
                <a:close/>
                <a:moveTo>
                  <a:pt x="836" y="447"/>
                </a:moveTo>
                <a:cubicBezTo>
                  <a:pt x="726" y="447"/>
                  <a:pt x="636" y="358"/>
                  <a:pt x="636" y="247"/>
                </a:cubicBezTo>
                <a:cubicBezTo>
                  <a:pt x="636" y="137"/>
                  <a:pt x="726" y="48"/>
                  <a:pt x="836" y="48"/>
                </a:cubicBezTo>
                <a:cubicBezTo>
                  <a:pt x="947" y="48"/>
                  <a:pt x="1036" y="137"/>
                  <a:pt x="1036" y="247"/>
                </a:cubicBezTo>
                <a:cubicBezTo>
                  <a:pt x="1036" y="358"/>
                  <a:pt x="947" y="447"/>
                  <a:pt x="836" y="44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22225" cap="flat">
            <a:noFill/>
            <a:prstDash val="solid"/>
            <a:miter lim="800000"/>
            <a:headEnd/>
            <a:tailEnd/>
          </a:ln>
          <a:effectLst>
            <a:outerShdw blurRad="38100" dist="25400" dir="7740000" algn="tr" rotWithShape="0">
              <a:prstClr val="black">
                <a:alpha val="40000"/>
              </a:prstClr>
            </a:outerShdw>
          </a:effectLst>
        </p:spPr>
        <p:txBody>
          <a:bodyPr vert="horz" wrap="square" lIns="111042" tIns="55521" rIns="111042" bIns="5552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28"/>
          <p:cNvSpPr>
            <a:spLocks noEditPoints="1"/>
          </p:cNvSpPr>
          <p:nvPr/>
        </p:nvSpPr>
        <p:spPr bwMode="auto">
          <a:xfrm>
            <a:off x="4757524" y="2531544"/>
            <a:ext cx="2599293" cy="1312811"/>
          </a:xfrm>
          <a:custGeom>
            <a:avLst/>
            <a:gdLst>
              <a:gd name="T0" fmla="*/ 1748 w 1871"/>
              <a:gd name="T1" fmla="*/ 287 h 1020"/>
              <a:gd name="T2" fmla="*/ 1302 w 1871"/>
              <a:gd name="T3" fmla="*/ 287 h 1020"/>
              <a:gd name="T4" fmla="*/ 1286 w 1871"/>
              <a:gd name="T5" fmla="*/ 304 h 1020"/>
              <a:gd name="T6" fmla="*/ 924 w 1871"/>
              <a:gd name="T7" fmla="*/ 299 h 1020"/>
              <a:gd name="T8" fmla="*/ 924 w 1871"/>
              <a:gd name="T9" fmla="*/ 299 h 1020"/>
              <a:gd name="T10" fmla="*/ 844 w 1871"/>
              <a:gd name="T11" fmla="*/ 187 h 1020"/>
              <a:gd name="T12" fmla="*/ 839 w 1871"/>
              <a:gd name="T13" fmla="*/ 182 h 1020"/>
              <a:gd name="T14" fmla="*/ 182 w 1871"/>
              <a:gd name="T15" fmla="*/ 182 h 1020"/>
              <a:gd name="T16" fmla="*/ 182 w 1871"/>
              <a:gd name="T17" fmla="*/ 839 h 1020"/>
              <a:gd name="T18" fmla="*/ 839 w 1871"/>
              <a:gd name="T19" fmla="*/ 839 h 1020"/>
              <a:gd name="T20" fmla="*/ 929 w 1871"/>
              <a:gd name="T21" fmla="*/ 711 h 1020"/>
              <a:gd name="T22" fmla="*/ 1286 w 1871"/>
              <a:gd name="T23" fmla="*/ 716 h 1020"/>
              <a:gd name="T24" fmla="*/ 1302 w 1871"/>
              <a:gd name="T25" fmla="*/ 733 h 1020"/>
              <a:gd name="T26" fmla="*/ 1748 w 1871"/>
              <a:gd name="T27" fmla="*/ 733 h 1020"/>
              <a:gd name="T28" fmla="*/ 1748 w 1871"/>
              <a:gd name="T29" fmla="*/ 287 h 1020"/>
              <a:gd name="T30" fmla="*/ 506 w 1871"/>
              <a:gd name="T31" fmla="*/ 922 h 1020"/>
              <a:gd name="T32" fmla="*/ 96 w 1871"/>
              <a:gd name="T33" fmla="*/ 512 h 1020"/>
              <a:gd name="T34" fmla="*/ 506 w 1871"/>
              <a:gd name="T35" fmla="*/ 102 h 1020"/>
              <a:gd name="T36" fmla="*/ 916 w 1871"/>
              <a:gd name="T37" fmla="*/ 512 h 1020"/>
              <a:gd name="T38" fmla="*/ 506 w 1871"/>
              <a:gd name="T39" fmla="*/ 922 h 1020"/>
              <a:gd name="T40" fmla="*/ 1524 w 1871"/>
              <a:gd name="T41" fmla="*/ 778 h 1020"/>
              <a:gd name="T42" fmla="*/ 1260 w 1871"/>
              <a:gd name="T43" fmla="*/ 514 h 1020"/>
              <a:gd name="T44" fmla="*/ 1524 w 1871"/>
              <a:gd name="T45" fmla="*/ 250 h 1020"/>
              <a:gd name="T46" fmla="*/ 1788 w 1871"/>
              <a:gd name="T47" fmla="*/ 514 h 1020"/>
              <a:gd name="T48" fmla="*/ 1524 w 1871"/>
              <a:gd name="T49" fmla="*/ 778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71" h="1020">
                <a:moveTo>
                  <a:pt x="1748" y="287"/>
                </a:moveTo>
                <a:cubicBezTo>
                  <a:pt x="1625" y="164"/>
                  <a:pt x="1425" y="164"/>
                  <a:pt x="1302" y="287"/>
                </a:cubicBezTo>
                <a:cubicBezTo>
                  <a:pt x="1296" y="293"/>
                  <a:pt x="1291" y="298"/>
                  <a:pt x="1286" y="304"/>
                </a:cubicBezTo>
                <a:cubicBezTo>
                  <a:pt x="1122" y="415"/>
                  <a:pt x="949" y="315"/>
                  <a:pt x="924" y="299"/>
                </a:cubicBezTo>
                <a:cubicBezTo>
                  <a:pt x="924" y="299"/>
                  <a:pt x="924" y="299"/>
                  <a:pt x="924" y="299"/>
                </a:cubicBezTo>
                <a:cubicBezTo>
                  <a:pt x="904" y="259"/>
                  <a:pt x="877" y="221"/>
                  <a:pt x="844" y="187"/>
                </a:cubicBezTo>
                <a:cubicBezTo>
                  <a:pt x="842" y="185"/>
                  <a:pt x="840" y="183"/>
                  <a:pt x="839" y="182"/>
                </a:cubicBezTo>
                <a:cubicBezTo>
                  <a:pt x="657" y="0"/>
                  <a:pt x="363" y="0"/>
                  <a:pt x="182" y="182"/>
                </a:cubicBezTo>
                <a:cubicBezTo>
                  <a:pt x="0" y="363"/>
                  <a:pt x="0" y="657"/>
                  <a:pt x="182" y="839"/>
                </a:cubicBezTo>
                <a:cubicBezTo>
                  <a:pt x="363" y="1020"/>
                  <a:pt x="657" y="1020"/>
                  <a:pt x="839" y="839"/>
                </a:cubicBezTo>
                <a:cubicBezTo>
                  <a:pt x="877" y="800"/>
                  <a:pt x="907" y="757"/>
                  <a:pt x="929" y="711"/>
                </a:cubicBezTo>
                <a:cubicBezTo>
                  <a:pt x="1087" y="607"/>
                  <a:pt x="1252" y="696"/>
                  <a:pt x="1286" y="716"/>
                </a:cubicBezTo>
                <a:cubicBezTo>
                  <a:pt x="1291" y="722"/>
                  <a:pt x="1296" y="727"/>
                  <a:pt x="1302" y="733"/>
                </a:cubicBezTo>
                <a:cubicBezTo>
                  <a:pt x="1425" y="856"/>
                  <a:pt x="1625" y="856"/>
                  <a:pt x="1748" y="733"/>
                </a:cubicBezTo>
                <a:cubicBezTo>
                  <a:pt x="1871" y="610"/>
                  <a:pt x="1871" y="410"/>
                  <a:pt x="1748" y="287"/>
                </a:cubicBezTo>
                <a:close/>
                <a:moveTo>
                  <a:pt x="506" y="922"/>
                </a:moveTo>
                <a:cubicBezTo>
                  <a:pt x="280" y="922"/>
                  <a:pt x="96" y="738"/>
                  <a:pt x="96" y="512"/>
                </a:cubicBezTo>
                <a:cubicBezTo>
                  <a:pt x="96" y="286"/>
                  <a:pt x="280" y="102"/>
                  <a:pt x="506" y="102"/>
                </a:cubicBezTo>
                <a:cubicBezTo>
                  <a:pt x="732" y="102"/>
                  <a:pt x="916" y="286"/>
                  <a:pt x="916" y="512"/>
                </a:cubicBezTo>
                <a:cubicBezTo>
                  <a:pt x="916" y="738"/>
                  <a:pt x="732" y="922"/>
                  <a:pt x="506" y="922"/>
                </a:cubicBezTo>
                <a:close/>
                <a:moveTo>
                  <a:pt x="1524" y="778"/>
                </a:moveTo>
                <a:cubicBezTo>
                  <a:pt x="1378" y="778"/>
                  <a:pt x="1260" y="660"/>
                  <a:pt x="1260" y="514"/>
                </a:cubicBezTo>
                <a:cubicBezTo>
                  <a:pt x="1260" y="368"/>
                  <a:pt x="1378" y="250"/>
                  <a:pt x="1524" y="250"/>
                </a:cubicBezTo>
                <a:cubicBezTo>
                  <a:pt x="1670" y="250"/>
                  <a:pt x="1788" y="368"/>
                  <a:pt x="1788" y="514"/>
                </a:cubicBezTo>
                <a:cubicBezTo>
                  <a:pt x="1788" y="660"/>
                  <a:pt x="1670" y="778"/>
                  <a:pt x="1524" y="778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22225" cap="flat">
            <a:noFill/>
            <a:prstDash val="solid"/>
            <a:miter lim="800000"/>
            <a:headEnd/>
            <a:tailEnd/>
          </a:ln>
          <a:effectLst>
            <a:outerShdw blurRad="38100" dist="25400" dir="7740000" algn="tr" rotWithShape="0">
              <a:prstClr val="black">
                <a:alpha val="40000"/>
              </a:prstClr>
            </a:outerShdw>
          </a:effectLst>
        </p:spPr>
        <p:txBody>
          <a:bodyPr vert="horz" wrap="square" lIns="111042" tIns="55521" rIns="111042" bIns="5552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7" name="Group 304"/>
          <p:cNvGrpSpPr/>
          <p:nvPr/>
        </p:nvGrpSpPr>
        <p:grpSpPr>
          <a:xfrm>
            <a:off x="7723980" y="2606609"/>
            <a:ext cx="1203337" cy="1145503"/>
            <a:chOff x="3107678" y="1323928"/>
            <a:chExt cx="1696466" cy="1699229"/>
          </a:xfrm>
        </p:grpSpPr>
        <p:sp>
          <p:nvSpPr>
            <p:cNvPr id="48" name="Oval 305"/>
            <p:cNvSpPr/>
            <p:nvPr/>
          </p:nvSpPr>
          <p:spPr>
            <a:xfrm>
              <a:off x="3107678" y="1323928"/>
              <a:ext cx="1696466" cy="1699229"/>
            </a:xfrm>
            <a:prstGeom prst="ellipse">
              <a:avLst/>
            </a:prstGeom>
            <a:gradFill flip="none" rotWithShape="1">
              <a:gsLst>
                <a:gs pos="15000">
                  <a:schemeClr val="bg1"/>
                </a:gs>
                <a:gs pos="84000">
                  <a:schemeClr val="bg1">
                    <a:lumMod val="86000"/>
                  </a:schemeClr>
                </a:gs>
              </a:gsLst>
              <a:lin ang="0" scaled="0"/>
              <a:tileRect/>
            </a:gradFill>
            <a:ln>
              <a:solidFill>
                <a:schemeClr val="accent3">
                  <a:lumMod val="75000"/>
                </a:schemeClr>
              </a:solidFill>
            </a:ln>
            <a:effectLst>
              <a:outerShdw blurRad="254000" dist="139700" dir="7560000" rotWithShape="0">
                <a:prstClr val="black">
                  <a:alpha val="65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19050" prstMaterial="matte">
              <a:bevelT w="0" h="0"/>
              <a:extrusionClr>
                <a:schemeClr val="bg1">
                  <a:lumMod val="95000"/>
                </a:schemeClr>
              </a:extrusionClr>
              <a:contourClr>
                <a:schemeClr val="bg1">
                  <a:lumMod val="9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306"/>
            <p:cNvSpPr txBox="1">
              <a:spLocks/>
            </p:cNvSpPr>
            <p:nvPr/>
          </p:nvSpPr>
          <p:spPr>
            <a:xfrm>
              <a:off x="3265189" y="1562583"/>
              <a:ext cx="1484002" cy="1200329"/>
            </a:xfrm>
            <a:prstGeom prst="rect">
              <a:avLst/>
            </a:prstGeom>
            <a:noFill/>
            <a:effectLst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sz="2000" b="1" spc="61" dirty="0">
                  <a:ln w="13500">
                    <a:solidFill>
                      <a:schemeClr val="accent1">
                        <a:shade val="2500"/>
                        <a:alpha val="2000"/>
                      </a:schemeClr>
                    </a:solidFill>
                    <a:prstDash val="solid"/>
                  </a:ln>
                  <a:solidFill>
                    <a:srgbClr val="002060"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</a:rPr>
                <a:t>GLOBE Process</a:t>
              </a:r>
            </a:p>
          </p:txBody>
        </p:sp>
      </p:grpSp>
      <p:cxnSp>
        <p:nvCxnSpPr>
          <p:cNvPr id="53" name="Elbow Connector 316"/>
          <p:cNvCxnSpPr>
            <a:stCxn id="54" idx="0"/>
            <a:endCxn id="46" idx="15"/>
          </p:cNvCxnSpPr>
          <p:nvPr/>
        </p:nvCxnSpPr>
        <p:spPr>
          <a:xfrm rot="5400000" flipH="1" flipV="1">
            <a:off x="4954521" y="3792349"/>
            <a:ext cx="580091" cy="431839"/>
          </a:xfrm>
          <a:prstGeom prst="bentConnector4">
            <a:avLst>
              <a:gd name="adj1" fmla="val 39128"/>
              <a:gd name="adj2" fmla="val 105881"/>
            </a:avLst>
          </a:prstGeom>
          <a:ln w="2540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317"/>
          <p:cNvSpPr/>
          <p:nvPr/>
        </p:nvSpPr>
        <p:spPr>
          <a:xfrm>
            <a:off x="3224428" y="4298313"/>
            <a:ext cx="3608437" cy="7882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042" tIns="55521" rIns="111042" bIns="55521" spcCol="0" rtlCol="0" anchor="ctr">
            <a:normAutofit/>
          </a:bodyPr>
          <a:lstStyle/>
          <a:p>
            <a:pPr algn="ctr"/>
            <a:r>
              <a:rPr lang="en-US" sz="2000" b="1" spc="61" dirty="0">
                <a:ln w="13500">
                  <a:solidFill>
                    <a:schemeClr val="accent1">
                      <a:shade val="2500"/>
                      <a:alpha val="2000"/>
                    </a:scheme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GLOBE Project in PCSHS.NST</a:t>
            </a:r>
          </a:p>
        </p:txBody>
      </p:sp>
      <p:pic>
        <p:nvPicPr>
          <p:cNvPr id="55" name="Picture 10" descr="J:\Sirilak's\2015-CoEJOB\GLOBE\2015\GPM\GPM-Training จภ นครศรี\PCCNST_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980" y="2755598"/>
            <a:ext cx="576671" cy="83297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416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3" dur="8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3" grpId="0" animBg="1"/>
      <p:bldP spid="33" grpId="1" animBg="1"/>
      <p:bldP spid="45" grpId="0" animBg="1"/>
      <p:bldP spid="46" grpId="0" animBg="1"/>
      <p:bldP spid="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วงรี 4"/>
          <p:cNvSpPr/>
          <p:nvPr/>
        </p:nvSpPr>
        <p:spPr>
          <a:xfrm>
            <a:off x="304800" y="635001"/>
            <a:ext cx="1371600" cy="1171575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596901"/>
            <a:ext cx="12192000" cy="7905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2148" y="811288"/>
            <a:ext cx="12189851" cy="5031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148" y="870259"/>
            <a:ext cx="12189851" cy="39010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pic>
        <p:nvPicPr>
          <p:cNvPr id="19" name="รูปภาพ 18"/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23635" t="17662" r="34695" b="11424"/>
          <a:stretch/>
        </p:blipFill>
        <p:spPr>
          <a:xfrm>
            <a:off x="292100" y="576948"/>
            <a:ext cx="1422570" cy="11800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32000"/>
              </a:schemeClr>
            </a:outerShdw>
          </a:effectLst>
        </p:spPr>
      </p:pic>
      <p:cxnSp>
        <p:nvCxnSpPr>
          <p:cNvPr id="9" name="ตัวเชื่อมต่อตรง 8"/>
          <p:cNvCxnSpPr/>
          <p:nvPr/>
        </p:nvCxnSpPr>
        <p:spPr>
          <a:xfrm>
            <a:off x="454298" y="941388"/>
            <a:ext cx="1066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ตัวเชื่อมต่อตรง 9"/>
          <p:cNvCxnSpPr/>
          <p:nvPr/>
        </p:nvCxnSpPr>
        <p:spPr>
          <a:xfrm>
            <a:off x="454298" y="1408113"/>
            <a:ext cx="1066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กล่องข้อความ 17"/>
          <p:cNvSpPr txBox="1"/>
          <p:nvPr/>
        </p:nvSpPr>
        <p:spPr>
          <a:xfrm>
            <a:off x="468725" y="634910"/>
            <a:ext cx="1141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FF3300"/>
                </a:solidFill>
              </a:rPr>
              <a:t>PCSHS. NST.</a:t>
            </a:r>
            <a:endParaRPr lang="th-TH" b="1" dirty="0">
              <a:solidFill>
                <a:srgbClr val="FF3300"/>
              </a:solidFill>
            </a:endParaRPr>
          </a:p>
        </p:txBody>
      </p:sp>
      <p:sp>
        <p:nvSpPr>
          <p:cNvPr id="22" name="กล่องข้อความ 21"/>
          <p:cNvSpPr txBox="1"/>
          <p:nvPr/>
        </p:nvSpPr>
        <p:spPr>
          <a:xfrm>
            <a:off x="271644" y="798588"/>
            <a:ext cx="14303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4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G</a:t>
            </a:r>
            <a:r>
              <a:rPr lang="en-US" sz="44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L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O</a:t>
            </a:r>
            <a:r>
              <a:rPr lang="en-US" sz="4400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B</a:t>
            </a:r>
            <a:r>
              <a:rPr lang="en-US" sz="4400" dirty="0">
                <a:solidFill>
                  <a:srgbClr val="92D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</a:t>
            </a:r>
            <a:endParaRPr lang="th-TH" sz="4400" dirty="0">
              <a:solidFill>
                <a:srgbClr val="92D05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5" name="กล่องข้อความ 24"/>
          <p:cNvSpPr txBox="1"/>
          <p:nvPr/>
        </p:nvSpPr>
        <p:spPr>
          <a:xfrm>
            <a:off x="535957" y="1335864"/>
            <a:ext cx="1074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</a:rPr>
              <a:t>STEM-PLC</a:t>
            </a:r>
            <a:endParaRPr lang="th-TH" sz="1100" b="1" dirty="0">
              <a:solidFill>
                <a:srgbClr val="002060"/>
              </a:solidFill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825500" y="865486"/>
            <a:ext cx="11366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th-TH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PCSHS NST Thailand.</a:t>
            </a:r>
            <a:endParaRPr lang="th-TH" altLang="th-TH" sz="2400" b="1" dirty="0">
              <a:solidFill>
                <a:srgbClr val="002060"/>
              </a:solidFill>
              <a:latin typeface="Times New Roman" panose="02020603050405020304" pitchFamily="18" charset="0"/>
              <a:cs typeface="DilleniaUPC" panose="02020603050405020304" pitchFamily="18" charset="-34"/>
            </a:endParaRPr>
          </a:p>
        </p:txBody>
      </p:sp>
      <p:pic>
        <p:nvPicPr>
          <p:cNvPr id="1026" name="Picture 2" descr="https://lh3.googleusercontent.com/w0IBJ7t9QWRcrqtdfWF1Z3RqYuUMwMvlDUt0X8tNkZ5cZuxrtFucwUAIA5zI0h1JIx1ZjQBHlv1Ic5VfPrFpId9Hv5YQ42UOKgcTTLcmXgNsEJJM1WcT7AW-IEqeFj8TQnZn51qgnZmPNWSYbWwuGWmD_tHREL-OczUAkT9gwpxAj8EwBQBlRLMQAV3j8VqbmXPqI_uArCfF4Y00WeaQ21AAgbKxUQHRzxT65e1ZhrGlQwzzFsJSRysqzHF8yaVx8Kr0PIwjAY6upigIBqmI3B3zepGi2jbw44ooQxglHeaILv4XUZJCeSrQzVZa1qufra__wfQ4KS2xf4PuHCY4sbo1gjuEfG3tL17uYSb1P9tg7-vf51QeT_SZR3xvhSd9z5rmAoE4-Y476MNPfZ79-bS2XCh6xkZ8TxvnglYJ02zpVrvZSbpZwdHBSFZ8WK11C7CjnPMaQ5EUiq5jNx1nDpnk77TWnkev5RazHKW3t6lssz9pQUi2wSK7tzfPco2UVp_V40tuFUTTMnuW5Fl_zIH43A0GUgzNB3__kTpE-C0fogJIYyh85xe340aPnsy4YVeTF-dmHvt8NUbgJyRNM_4qSi5SZmSlakDKrsr5j935RYamRMw2JMB1MknUsX3Ukq-Z9pqlWrdyZpbZIYVkZGs1wkiURwf9C85nql7eBxZUDQ=w1015-h676-n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-789" r="-131" b="22781"/>
          <a:stretch/>
        </p:blipFill>
        <p:spPr bwMode="auto">
          <a:xfrm>
            <a:off x="3735977" y="1806576"/>
            <a:ext cx="4730162" cy="2493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วงรี 2"/>
          <p:cNvSpPr/>
          <p:nvPr/>
        </p:nvSpPr>
        <p:spPr>
          <a:xfrm>
            <a:off x="8545287" y="3356428"/>
            <a:ext cx="705755" cy="939800"/>
          </a:xfrm>
          <a:prstGeom prst="ellipse">
            <a:avLst/>
          </a:prstGeom>
          <a:noFill/>
          <a:ln w="25400">
            <a:solidFill>
              <a:srgbClr val="0000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427" y="3692070"/>
            <a:ext cx="424544" cy="424544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862" y="1314451"/>
            <a:ext cx="3176454" cy="5543549"/>
          </a:xfrm>
          <a:prstGeom prst="rect">
            <a:avLst/>
          </a:prstGeom>
        </p:spPr>
      </p:pic>
      <p:sp>
        <p:nvSpPr>
          <p:cNvPr id="43" name="TextBox 16"/>
          <p:cNvSpPr txBox="1">
            <a:spLocks noChangeArrowheads="1"/>
          </p:cNvSpPr>
          <p:nvPr/>
        </p:nvSpPr>
        <p:spPr bwMode="auto">
          <a:xfrm>
            <a:off x="1397000" y="1400176"/>
            <a:ext cx="103251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th-TH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Princess </a:t>
            </a:r>
            <a:r>
              <a:rPr lang="en-US" altLang="th-TH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Chulabhorn</a:t>
            </a:r>
            <a:r>
              <a:rPr lang="en-US" altLang="th-TH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Science High School </a:t>
            </a:r>
            <a:r>
              <a:rPr lang="en-US" altLang="th-TH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Nakhon</a:t>
            </a:r>
            <a:r>
              <a:rPr lang="en-US" altLang="th-TH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 </a:t>
            </a:r>
            <a:r>
              <a:rPr lang="en-US" altLang="th-TH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Tammarat</a:t>
            </a:r>
            <a:r>
              <a:rPr lang="en-US" altLang="th-TH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th-TH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Thailand.</a:t>
            </a:r>
            <a:endParaRPr lang="th-TH" altLang="th-TH" sz="2400" b="1" dirty="0">
              <a:solidFill>
                <a:srgbClr val="002060"/>
              </a:solidFill>
              <a:latin typeface="Times New Roman" panose="02020603050405020304" pitchFamily="18" charset="0"/>
              <a:cs typeface="DilleniaUPC" panose="02020603050405020304" pitchFamily="18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452" y="5462949"/>
            <a:ext cx="566415" cy="548687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939" y="5414007"/>
            <a:ext cx="385902" cy="385902"/>
          </a:xfrm>
          <a:prstGeom prst="rect">
            <a:avLst/>
          </a:prstGeom>
        </p:spPr>
      </p:pic>
      <p:sp>
        <p:nvSpPr>
          <p:cNvPr id="27" name="สี่เหลี่ยมผืนผ้ามุมมน 26"/>
          <p:cNvSpPr/>
          <p:nvPr/>
        </p:nvSpPr>
        <p:spPr>
          <a:xfrm>
            <a:off x="177081" y="5216031"/>
            <a:ext cx="3462375" cy="8799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Curriculum :Regional Science School Program  </a:t>
            </a:r>
          </a:p>
        </p:txBody>
      </p:sp>
      <p:sp>
        <p:nvSpPr>
          <p:cNvPr id="28" name="สี่เหลี่ยมผืนผ้ามุมมน 27"/>
          <p:cNvSpPr/>
          <p:nvPr/>
        </p:nvSpPr>
        <p:spPr>
          <a:xfrm>
            <a:off x="171589" y="1998282"/>
            <a:ext cx="3542704" cy="13581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of 12 school of </a:t>
            </a:r>
            <a:r>
              <a:rPr lang="en-US" altLang="th-TH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Princess </a:t>
            </a:r>
            <a:r>
              <a:rPr lang="en-US" altLang="th-TH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Chulabhorn</a:t>
            </a:r>
            <a:r>
              <a:rPr lang="en-US" altLang="th-TH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Science High </a:t>
            </a:r>
            <a:r>
              <a:rPr lang="en-US" altLang="th-TH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 (PCSHS) of Thailand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สี่เหลี่ยมผืนผ้ามุมมน 28"/>
          <p:cNvSpPr/>
          <p:nvPr/>
        </p:nvSpPr>
        <p:spPr>
          <a:xfrm>
            <a:off x="3735978" y="4462343"/>
            <a:ext cx="5378994" cy="143172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thaiDist">
              <a:defRPr/>
            </a:pPr>
            <a:r>
              <a:rPr 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PCSHS. schools 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established by the Office of the Basic Education Commission to commemorate the</a:t>
            </a:r>
          </a:p>
          <a:p>
            <a:pPr algn="thaiDist">
              <a:defRPr/>
            </a:pP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On the occasion of Her Royal Highness Princess </a:t>
            </a:r>
            <a:r>
              <a:rPr lang="en-US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Chulabhorn's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birthday. His throne is three years round on July 4, 1993.</a:t>
            </a:r>
          </a:p>
        </p:txBody>
      </p:sp>
      <p:sp>
        <p:nvSpPr>
          <p:cNvPr id="32" name="สี่เหลี่ยมผืนผ้ามุมมน 31"/>
          <p:cNvSpPr/>
          <p:nvPr/>
        </p:nvSpPr>
        <p:spPr>
          <a:xfrm>
            <a:off x="170546" y="3952840"/>
            <a:ext cx="3455118" cy="6624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Regional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Science School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ลูกศรลง 16"/>
          <p:cNvSpPr/>
          <p:nvPr/>
        </p:nvSpPr>
        <p:spPr>
          <a:xfrm>
            <a:off x="1400628" y="3370075"/>
            <a:ext cx="936171" cy="567385"/>
          </a:xfrm>
          <a:prstGeom prst="downArrow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ลูกศรลง 33"/>
          <p:cNvSpPr/>
          <p:nvPr/>
        </p:nvSpPr>
        <p:spPr>
          <a:xfrm>
            <a:off x="1364344" y="4626423"/>
            <a:ext cx="936171" cy="567385"/>
          </a:xfrm>
          <a:prstGeom prst="downArrow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1106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  <p:bldP spid="43" grpId="0"/>
      <p:bldP spid="27" grpId="0" animBg="1"/>
      <p:bldP spid="28" grpId="0" animBg="1"/>
      <p:bldP spid="29" grpId="0" animBg="1"/>
      <p:bldP spid="32" grpId="0" animBg="1"/>
      <p:bldP spid="17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วงรี 4"/>
          <p:cNvSpPr/>
          <p:nvPr/>
        </p:nvSpPr>
        <p:spPr>
          <a:xfrm>
            <a:off x="304800" y="635001"/>
            <a:ext cx="1371600" cy="1171575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596901"/>
            <a:ext cx="12192000" cy="7905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2148" y="811288"/>
            <a:ext cx="12189851" cy="5031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148" y="870259"/>
            <a:ext cx="12189851" cy="39010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pic>
        <p:nvPicPr>
          <p:cNvPr id="19" name="รูปภาพ 18"/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23635" t="17662" r="34695" b="11424"/>
          <a:stretch/>
        </p:blipFill>
        <p:spPr>
          <a:xfrm>
            <a:off x="292100" y="576948"/>
            <a:ext cx="1422570" cy="11800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32000"/>
              </a:schemeClr>
            </a:outerShdw>
          </a:effectLst>
        </p:spPr>
      </p:pic>
      <p:cxnSp>
        <p:nvCxnSpPr>
          <p:cNvPr id="9" name="ตัวเชื่อมต่อตรง 8"/>
          <p:cNvCxnSpPr/>
          <p:nvPr/>
        </p:nvCxnSpPr>
        <p:spPr>
          <a:xfrm>
            <a:off x="454298" y="941388"/>
            <a:ext cx="1066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ตัวเชื่อมต่อตรง 9"/>
          <p:cNvCxnSpPr/>
          <p:nvPr/>
        </p:nvCxnSpPr>
        <p:spPr>
          <a:xfrm>
            <a:off x="454298" y="1408113"/>
            <a:ext cx="1066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กล่องข้อความ 17"/>
          <p:cNvSpPr txBox="1"/>
          <p:nvPr/>
        </p:nvSpPr>
        <p:spPr>
          <a:xfrm>
            <a:off x="468725" y="634910"/>
            <a:ext cx="1141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FF3300"/>
                </a:solidFill>
              </a:rPr>
              <a:t>PCSHS. NST.</a:t>
            </a:r>
            <a:endParaRPr lang="th-TH" b="1" dirty="0">
              <a:solidFill>
                <a:srgbClr val="FF3300"/>
              </a:solidFill>
            </a:endParaRPr>
          </a:p>
        </p:txBody>
      </p:sp>
      <p:sp>
        <p:nvSpPr>
          <p:cNvPr id="22" name="กล่องข้อความ 21"/>
          <p:cNvSpPr txBox="1"/>
          <p:nvPr/>
        </p:nvSpPr>
        <p:spPr>
          <a:xfrm>
            <a:off x="271644" y="798588"/>
            <a:ext cx="14303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4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G</a:t>
            </a:r>
            <a:r>
              <a:rPr lang="en-US" sz="44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L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O</a:t>
            </a:r>
            <a:r>
              <a:rPr lang="en-US" sz="4400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B</a:t>
            </a:r>
            <a:r>
              <a:rPr lang="en-US" sz="4400" dirty="0">
                <a:solidFill>
                  <a:srgbClr val="92D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</a:t>
            </a:r>
            <a:endParaRPr lang="th-TH" sz="4400" dirty="0">
              <a:solidFill>
                <a:srgbClr val="92D05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5" name="กล่องข้อความ 24"/>
          <p:cNvSpPr txBox="1"/>
          <p:nvPr/>
        </p:nvSpPr>
        <p:spPr>
          <a:xfrm>
            <a:off x="535957" y="1335864"/>
            <a:ext cx="1074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</a:rPr>
              <a:t>STEM-PLC</a:t>
            </a:r>
            <a:endParaRPr lang="th-TH" sz="1100" b="1" dirty="0">
              <a:solidFill>
                <a:srgbClr val="002060"/>
              </a:solidFill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825500" y="865486"/>
            <a:ext cx="11366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th-TH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PCSHS NST Science Project &amp; GLOBE Project </a:t>
            </a:r>
          </a:p>
        </p:txBody>
      </p:sp>
      <p:pic>
        <p:nvPicPr>
          <p:cNvPr id="14" name="Picture 2" descr="D:\1_2559\พัฒนาวิชาการ 2559\งานประชุมวิชาการระดับชาติ\business_graphi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711" y="1865665"/>
            <a:ext cx="1040453" cy="1444363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สี่เหลี่ยมผืนผ้า 2"/>
          <p:cNvSpPr>
            <a:spLocks noChangeArrowheads="1"/>
          </p:cNvSpPr>
          <p:nvPr/>
        </p:nvSpPr>
        <p:spPr bwMode="auto">
          <a:xfrm>
            <a:off x="163513" y="5387975"/>
            <a:ext cx="3162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th-TH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Grade 10 : 1</a:t>
            </a:r>
            <a:r>
              <a:rPr lang="en-US" altLang="th-TH" sz="24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altLang="th-TH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Semester</a:t>
            </a:r>
            <a:endParaRPr lang="en-US" altLang="th-TH" sz="2400"/>
          </a:p>
        </p:txBody>
      </p:sp>
      <p:sp>
        <p:nvSpPr>
          <p:cNvPr id="21" name="สี่เหลี่ยมผืนผ้ามุมมน 20"/>
          <p:cNvSpPr/>
          <p:nvPr/>
        </p:nvSpPr>
        <p:spPr>
          <a:xfrm>
            <a:off x="2192" y="1833784"/>
            <a:ext cx="4079875" cy="7921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PCSHS NST’s Curriculum : Science Project Course</a:t>
            </a:r>
          </a:p>
        </p:txBody>
      </p:sp>
      <p:sp>
        <p:nvSpPr>
          <p:cNvPr id="23" name="สี่เหลี่ยมผืนผ้ามุมมน 22"/>
          <p:cNvSpPr/>
          <p:nvPr/>
        </p:nvSpPr>
        <p:spPr>
          <a:xfrm>
            <a:off x="3324225" y="5283200"/>
            <a:ext cx="4802188" cy="788988"/>
          </a:xfrm>
          <a:prstGeom prst="roundRect">
            <a:avLst/>
          </a:prstGeom>
          <a:noFill/>
          <a:ln w="444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Topic seminar and Project planning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4" name="สี่เหลี่ยมผืนผ้า 15"/>
          <p:cNvSpPr>
            <a:spLocks noChangeArrowheads="1"/>
          </p:cNvSpPr>
          <p:nvPr/>
        </p:nvSpPr>
        <p:spPr bwMode="auto">
          <a:xfrm>
            <a:off x="166688" y="4543425"/>
            <a:ext cx="31607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th-TH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Grade 10 : 2</a:t>
            </a:r>
            <a:r>
              <a:rPr lang="en-US" altLang="th-TH" sz="24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altLang="th-TH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Semester</a:t>
            </a:r>
            <a:endParaRPr lang="en-US" altLang="th-TH" sz="2400"/>
          </a:p>
        </p:txBody>
      </p:sp>
      <p:sp>
        <p:nvSpPr>
          <p:cNvPr id="26" name="สี่เหลี่ยมผืนผ้ามุมมน 25"/>
          <p:cNvSpPr/>
          <p:nvPr/>
        </p:nvSpPr>
        <p:spPr>
          <a:xfrm>
            <a:off x="3306763" y="4487863"/>
            <a:ext cx="5195887" cy="627062"/>
          </a:xfrm>
          <a:prstGeom prst="roundRect">
            <a:avLst/>
          </a:prstGeom>
          <a:noFill/>
          <a:ln w="444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Project proposal &amp; Project pre-study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7" name="สี่เหลี่ยมผืนผ้า 22"/>
          <p:cNvSpPr>
            <a:spLocks noChangeArrowheads="1"/>
          </p:cNvSpPr>
          <p:nvPr/>
        </p:nvSpPr>
        <p:spPr bwMode="auto">
          <a:xfrm>
            <a:off x="166688" y="3697288"/>
            <a:ext cx="3143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th-TH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Grade 11 : 1</a:t>
            </a:r>
            <a:r>
              <a:rPr lang="en-US" altLang="th-TH" sz="24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altLang="th-TH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Semester</a:t>
            </a:r>
            <a:endParaRPr lang="en-US" altLang="th-TH" sz="2400"/>
          </a:p>
        </p:txBody>
      </p:sp>
      <p:sp>
        <p:nvSpPr>
          <p:cNvPr id="28" name="สี่เหลี่ยมผืนผ้ามุมมน 27"/>
          <p:cNvSpPr/>
          <p:nvPr/>
        </p:nvSpPr>
        <p:spPr>
          <a:xfrm>
            <a:off x="3306763" y="3641725"/>
            <a:ext cx="4802187" cy="627063"/>
          </a:xfrm>
          <a:prstGeom prst="roundRect">
            <a:avLst/>
          </a:prstGeom>
          <a:noFill/>
          <a:ln w="444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Science project experiment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9" name="สี่เหลี่ยมผืนผ้า 24"/>
          <p:cNvSpPr>
            <a:spLocks noChangeArrowheads="1"/>
          </p:cNvSpPr>
          <p:nvPr/>
        </p:nvSpPr>
        <p:spPr bwMode="auto">
          <a:xfrm>
            <a:off x="166688" y="2851150"/>
            <a:ext cx="31607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th-TH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Grade 10 : 2</a:t>
            </a:r>
            <a:r>
              <a:rPr lang="en-US" altLang="th-TH" sz="24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altLang="th-TH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Semester</a:t>
            </a:r>
            <a:endParaRPr lang="en-US" altLang="th-TH" sz="2400"/>
          </a:p>
        </p:txBody>
      </p:sp>
      <p:sp>
        <p:nvSpPr>
          <p:cNvPr id="30" name="สี่เหลี่ยมผืนผ้ามุมมน 29"/>
          <p:cNvSpPr/>
          <p:nvPr/>
        </p:nvSpPr>
        <p:spPr>
          <a:xfrm>
            <a:off x="3321050" y="2795588"/>
            <a:ext cx="4802188" cy="627062"/>
          </a:xfrm>
          <a:prstGeom prst="roundRect">
            <a:avLst/>
          </a:prstGeom>
          <a:noFill/>
          <a:ln w="444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Data analysis &amp; report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1" name="สี่เหลี่ยมผืนผ้ามุมมน 30"/>
          <p:cNvSpPr/>
          <p:nvPr/>
        </p:nvSpPr>
        <p:spPr>
          <a:xfrm>
            <a:off x="4887913" y="1749425"/>
            <a:ext cx="3205162" cy="625475"/>
          </a:xfrm>
          <a:prstGeom prst="roundRect">
            <a:avLst/>
          </a:prstGeom>
          <a:noFill/>
          <a:ln w="444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Published/Conference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2" name="Slide Number Placeholder 11"/>
          <p:cNvSpPr txBox="1">
            <a:spLocks/>
          </p:cNvSpPr>
          <p:nvPr/>
        </p:nvSpPr>
        <p:spPr>
          <a:xfrm>
            <a:off x="11607800" y="5473700"/>
            <a:ext cx="376238" cy="531813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31BC12D3-5CAB-4886-B1CC-CD4D775CF17E}" type="slidenum">
              <a:rPr lang="en-US" altLang="th-TH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5</a:t>
            </a:fld>
            <a:endParaRPr lang="en-US" altLang="th-TH" sz="200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สี่เหลี่ยมผืนผ้ามุมมน 32"/>
          <p:cNvSpPr/>
          <p:nvPr/>
        </p:nvSpPr>
        <p:spPr>
          <a:xfrm>
            <a:off x="9083675" y="5305425"/>
            <a:ext cx="2605088" cy="625475"/>
          </a:xfrm>
          <a:prstGeom prst="roundRect">
            <a:avLst/>
          </a:prstGeom>
          <a:noFill/>
          <a:ln w="444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Project is started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4" name="สี่เหลี่ยมผืนผ้ามุมมน 33"/>
          <p:cNvSpPr/>
          <p:nvPr/>
        </p:nvSpPr>
        <p:spPr>
          <a:xfrm>
            <a:off x="9086850" y="3608388"/>
            <a:ext cx="2605088" cy="1446212"/>
          </a:xfrm>
          <a:prstGeom prst="roundRect">
            <a:avLst/>
          </a:prstGeom>
          <a:noFill/>
          <a:ln w="444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Workshop &amp; Experiment &amp; Data analysis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5" name="สี่เหลี่ยมผืนผ้ามุมมน 34"/>
          <p:cNvSpPr/>
          <p:nvPr/>
        </p:nvSpPr>
        <p:spPr>
          <a:xfrm>
            <a:off x="8791744" y="1481100"/>
            <a:ext cx="3082925" cy="7921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GLOBE Project </a:t>
            </a:r>
          </a:p>
        </p:txBody>
      </p:sp>
      <p:sp>
        <p:nvSpPr>
          <p:cNvPr id="36" name="สี่เหลี่ยมผืนผ้ามุมมน 35"/>
          <p:cNvSpPr/>
          <p:nvPr/>
        </p:nvSpPr>
        <p:spPr>
          <a:xfrm>
            <a:off x="9328150" y="2635250"/>
            <a:ext cx="2605088" cy="750888"/>
          </a:xfrm>
          <a:prstGeom prst="roundRect">
            <a:avLst/>
          </a:prstGeom>
          <a:noFill/>
          <a:ln w="444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Supported by the Trainer 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7" name="ลูกศรขวา 36"/>
          <p:cNvSpPr/>
          <p:nvPr/>
        </p:nvSpPr>
        <p:spPr>
          <a:xfrm rot="16200000">
            <a:off x="672307" y="4991894"/>
            <a:ext cx="373062" cy="495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ลูกศรขวา 37"/>
          <p:cNvSpPr/>
          <p:nvPr/>
        </p:nvSpPr>
        <p:spPr>
          <a:xfrm rot="16200000">
            <a:off x="674688" y="4092575"/>
            <a:ext cx="373062" cy="4968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ลูกศรขวา 38"/>
          <p:cNvSpPr/>
          <p:nvPr/>
        </p:nvSpPr>
        <p:spPr>
          <a:xfrm rot="16200000">
            <a:off x="661987" y="3260726"/>
            <a:ext cx="371475" cy="495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0" name="ตัวเชื่อมต่อโค้ง 39"/>
          <p:cNvCxnSpPr>
            <a:endCxn id="31" idx="1"/>
          </p:cNvCxnSpPr>
          <p:nvPr/>
        </p:nvCxnSpPr>
        <p:spPr>
          <a:xfrm rot="5400000" flipH="1" flipV="1">
            <a:off x="4171950" y="2079626"/>
            <a:ext cx="733425" cy="698500"/>
          </a:xfrm>
          <a:prstGeom prst="curvedConnector2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ตัวเชื่อมต่อโค้ง 40"/>
          <p:cNvCxnSpPr/>
          <p:nvPr/>
        </p:nvCxnSpPr>
        <p:spPr>
          <a:xfrm rot="16200000" flipV="1">
            <a:off x="7960518" y="2218532"/>
            <a:ext cx="1579563" cy="1155700"/>
          </a:xfrm>
          <a:prstGeom prst="curvedConnector2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สี่เหลี่ยมผืนผ้ามุมมน 41"/>
          <p:cNvSpPr/>
          <p:nvPr/>
        </p:nvSpPr>
        <p:spPr>
          <a:xfrm>
            <a:off x="4970463" y="1693863"/>
            <a:ext cx="3201987" cy="625475"/>
          </a:xfrm>
          <a:prstGeom prst="roundRect">
            <a:avLst/>
          </a:prstGeom>
          <a:noFill/>
          <a:ln w="444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31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1" grpId="0" animBg="1"/>
      <p:bldP spid="23" grpId="0" animBg="1"/>
      <p:bldP spid="24" grpId="0"/>
      <p:bldP spid="26" grpId="0" animBg="1"/>
      <p:bldP spid="27" grpId="0"/>
      <p:bldP spid="28" grpId="0" animBg="1"/>
      <p:bldP spid="29" grpId="0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วงรี 4"/>
          <p:cNvSpPr/>
          <p:nvPr/>
        </p:nvSpPr>
        <p:spPr>
          <a:xfrm>
            <a:off x="304800" y="635001"/>
            <a:ext cx="1371600" cy="1171575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596901"/>
            <a:ext cx="12192000" cy="7905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2148" y="811288"/>
            <a:ext cx="12189851" cy="5031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148" y="870259"/>
            <a:ext cx="12189851" cy="39010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pic>
        <p:nvPicPr>
          <p:cNvPr id="19" name="รูปภาพ 18"/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23635" t="17662" r="34695" b="11424"/>
          <a:stretch/>
        </p:blipFill>
        <p:spPr>
          <a:xfrm>
            <a:off x="292100" y="576948"/>
            <a:ext cx="1422570" cy="11800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32000"/>
              </a:schemeClr>
            </a:outerShdw>
          </a:effectLst>
        </p:spPr>
      </p:pic>
      <p:cxnSp>
        <p:nvCxnSpPr>
          <p:cNvPr id="9" name="ตัวเชื่อมต่อตรง 8"/>
          <p:cNvCxnSpPr/>
          <p:nvPr/>
        </p:nvCxnSpPr>
        <p:spPr>
          <a:xfrm>
            <a:off x="454298" y="941388"/>
            <a:ext cx="1066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ตัวเชื่อมต่อตรง 9"/>
          <p:cNvCxnSpPr/>
          <p:nvPr/>
        </p:nvCxnSpPr>
        <p:spPr>
          <a:xfrm>
            <a:off x="454298" y="1408113"/>
            <a:ext cx="1066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กล่องข้อความ 17"/>
          <p:cNvSpPr txBox="1"/>
          <p:nvPr/>
        </p:nvSpPr>
        <p:spPr>
          <a:xfrm>
            <a:off x="468725" y="634910"/>
            <a:ext cx="1141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FF3300"/>
                </a:solidFill>
              </a:rPr>
              <a:t>PCSHS. NST.</a:t>
            </a:r>
            <a:endParaRPr lang="th-TH" b="1" dirty="0">
              <a:solidFill>
                <a:srgbClr val="FF3300"/>
              </a:solidFill>
            </a:endParaRPr>
          </a:p>
        </p:txBody>
      </p:sp>
      <p:sp>
        <p:nvSpPr>
          <p:cNvPr id="22" name="กล่องข้อความ 21"/>
          <p:cNvSpPr txBox="1"/>
          <p:nvPr/>
        </p:nvSpPr>
        <p:spPr>
          <a:xfrm>
            <a:off x="271644" y="798588"/>
            <a:ext cx="14303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4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G</a:t>
            </a:r>
            <a:r>
              <a:rPr lang="en-US" sz="44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L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O</a:t>
            </a:r>
            <a:r>
              <a:rPr lang="en-US" sz="4400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B</a:t>
            </a:r>
            <a:r>
              <a:rPr lang="en-US" sz="4400" dirty="0">
                <a:solidFill>
                  <a:srgbClr val="92D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</a:t>
            </a:r>
            <a:endParaRPr lang="th-TH" sz="4400" dirty="0">
              <a:solidFill>
                <a:srgbClr val="92D05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5" name="กล่องข้อความ 24"/>
          <p:cNvSpPr txBox="1"/>
          <p:nvPr/>
        </p:nvSpPr>
        <p:spPr>
          <a:xfrm>
            <a:off x="535957" y="1335864"/>
            <a:ext cx="1074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</a:rPr>
              <a:t>STEM-PLC</a:t>
            </a:r>
            <a:endParaRPr lang="th-TH" sz="1100" b="1" dirty="0">
              <a:solidFill>
                <a:srgbClr val="002060"/>
              </a:solidFill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825500" y="865486"/>
            <a:ext cx="11366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th-TH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PCSHS NST Science Project &amp; GLOBE Project </a:t>
            </a:r>
          </a:p>
        </p:txBody>
      </p:sp>
      <p:sp>
        <p:nvSpPr>
          <p:cNvPr id="20" name="สี่เหลี่ยมผืนผ้า 2"/>
          <p:cNvSpPr>
            <a:spLocks noChangeArrowheads="1"/>
          </p:cNvSpPr>
          <p:nvPr/>
        </p:nvSpPr>
        <p:spPr bwMode="auto">
          <a:xfrm>
            <a:off x="163513" y="5387975"/>
            <a:ext cx="3162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th-TH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Grade 10 : 1</a:t>
            </a:r>
            <a:r>
              <a:rPr lang="en-US" altLang="th-TH" sz="24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altLang="th-TH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Semester</a:t>
            </a:r>
            <a:endParaRPr lang="en-US" altLang="th-TH" sz="2400"/>
          </a:p>
        </p:txBody>
      </p:sp>
      <p:sp>
        <p:nvSpPr>
          <p:cNvPr id="21" name="สี่เหลี่ยมผืนผ้ามุมมน 20"/>
          <p:cNvSpPr/>
          <p:nvPr/>
        </p:nvSpPr>
        <p:spPr>
          <a:xfrm>
            <a:off x="2192" y="1833784"/>
            <a:ext cx="4079875" cy="7921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PCSHS NST’s Curriculum : Science Project Course</a:t>
            </a:r>
          </a:p>
        </p:txBody>
      </p:sp>
      <p:sp>
        <p:nvSpPr>
          <p:cNvPr id="23" name="สี่เหลี่ยมผืนผ้ามุมมน 22"/>
          <p:cNvSpPr/>
          <p:nvPr/>
        </p:nvSpPr>
        <p:spPr>
          <a:xfrm>
            <a:off x="3324225" y="5283200"/>
            <a:ext cx="4802188" cy="788988"/>
          </a:xfrm>
          <a:prstGeom prst="roundRect">
            <a:avLst/>
          </a:prstGeom>
          <a:noFill/>
          <a:ln w="444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Topic seminar and Project planning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4" name="สี่เหลี่ยมผืนผ้า 15"/>
          <p:cNvSpPr>
            <a:spLocks noChangeArrowheads="1"/>
          </p:cNvSpPr>
          <p:nvPr/>
        </p:nvSpPr>
        <p:spPr bwMode="auto">
          <a:xfrm>
            <a:off x="166688" y="4543425"/>
            <a:ext cx="31607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th-TH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Grade 10 : 2</a:t>
            </a:r>
            <a:r>
              <a:rPr lang="en-US" altLang="th-TH" sz="24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altLang="th-TH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Semester</a:t>
            </a:r>
            <a:endParaRPr lang="en-US" altLang="th-TH" sz="2400"/>
          </a:p>
        </p:txBody>
      </p:sp>
      <p:sp>
        <p:nvSpPr>
          <p:cNvPr id="26" name="สี่เหลี่ยมผืนผ้ามุมมน 25"/>
          <p:cNvSpPr/>
          <p:nvPr/>
        </p:nvSpPr>
        <p:spPr>
          <a:xfrm>
            <a:off x="3306763" y="4487863"/>
            <a:ext cx="5195887" cy="627062"/>
          </a:xfrm>
          <a:prstGeom prst="roundRect">
            <a:avLst/>
          </a:prstGeom>
          <a:noFill/>
          <a:ln w="444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Project proposal &amp; Project pre-study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7" name="สี่เหลี่ยมผืนผ้า 22"/>
          <p:cNvSpPr>
            <a:spLocks noChangeArrowheads="1"/>
          </p:cNvSpPr>
          <p:nvPr/>
        </p:nvSpPr>
        <p:spPr bwMode="auto">
          <a:xfrm>
            <a:off x="166688" y="3697288"/>
            <a:ext cx="3143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th-TH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Grade 11 : 1</a:t>
            </a:r>
            <a:r>
              <a:rPr lang="en-US" altLang="th-TH" sz="24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altLang="th-TH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Semester</a:t>
            </a:r>
            <a:endParaRPr lang="en-US" altLang="th-TH" sz="2400"/>
          </a:p>
        </p:txBody>
      </p:sp>
      <p:sp>
        <p:nvSpPr>
          <p:cNvPr id="28" name="สี่เหลี่ยมผืนผ้ามุมมน 27"/>
          <p:cNvSpPr/>
          <p:nvPr/>
        </p:nvSpPr>
        <p:spPr>
          <a:xfrm>
            <a:off x="3306763" y="3641725"/>
            <a:ext cx="4802187" cy="627063"/>
          </a:xfrm>
          <a:prstGeom prst="roundRect">
            <a:avLst/>
          </a:prstGeom>
          <a:noFill/>
          <a:ln w="444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Science project experiment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9" name="สี่เหลี่ยมผืนผ้า 24"/>
          <p:cNvSpPr>
            <a:spLocks noChangeArrowheads="1"/>
          </p:cNvSpPr>
          <p:nvPr/>
        </p:nvSpPr>
        <p:spPr bwMode="auto">
          <a:xfrm>
            <a:off x="166688" y="2851150"/>
            <a:ext cx="31607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th-TH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Grade 10 : 2</a:t>
            </a:r>
            <a:r>
              <a:rPr lang="en-US" altLang="th-TH" sz="24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altLang="th-TH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Semester</a:t>
            </a:r>
            <a:endParaRPr lang="en-US" altLang="th-TH" sz="2400"/>
          </a:p>
        </p:txBody>
      </p:sp>
      <p:sp>
        <p:nvSpPr>
          <p:cNvPr id="30" name="สี่เหลี่ยมผืนผ้ามุมมน 29"/>
          <p:cNvSpPr/>
          <p:nvPr/>
        </p:nvSpPr>
        <p:spPr>
          <a:xfrm>
            <a:off x="3321050" y="2795588"/>
            <a:ext cx="4802188" cy="627062"/>
          </a:xfrm>
          <a:prstGeom prst="roundRect">
            <a:avLst/>
          </a:prstGeom>
          <a:noFill/>
          <a:ln w="444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Data analysis &amp; report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1" name="สี่เหลี่ยมผืนผ้ามุมมน 30"/>
          <p:cNvSpPr/>
          <p:nvPr/>
        </p:nvSpPr>
        <p:spPr>
          <a:xfrm>
            <a:off x="4887913" y="1749425"/>
            <a:ext cx="3205162" cy="625475"/>
          </a:xfrm>
          <a:prstGeom prst="roundRect">
            <a:avLst/>
          </a:prstGeom>
          <a:noFill/>
          <a:ln w="444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Published/Conference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2" name="Slide Number Placeholder 11"/>
          <p:cNvSpPr txBox="1">
            <a:spLocks/>
          </p:cNvSpPr>
          <p:nvPr/>
        </p:nvSpPr>
        <p:spPr>
          <a:xfrm>
            <a:off x="11607800" y="5473700"/>
            <a:ext cx="376238" cy="531813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31BC12D3-5CAB-4886-B1CC-CD4D775CF17E}" type="slidenum">
              <a:rPr lang="en-US" altLang="th-TH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6</a:t>
            </a:fld>
            <a:endParaRPr lang="en-US" altLang="th-TH" sz="200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สี่เหลี่ยมผืนผ้ามุมมน 34"/>
          <p:cNvSpPr/>
          <p:nvPr/>
        </p:nvSpPr>
        <p:spPr>
          <a:xfrm>
            <a:off x="2351842" y="1403331"/>
            <a:ext cx="2418228" cy="4891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GLOBE Project </a:t>
            </a:r>
          </a:p>
        </p:txBody>
      </p:sp>
      <p:sp>
        <p:nvSpPr>
          <p:cNvPr id="37" name="ลูกศรขวา 36"/>
          <p:cNvSpPr/>
          <p:nvPr/>
        </p:nvSpPr>
        <p:spPr>
          <a:xfrm rot="16200000">
            <a:off x="672307" y="4991894"/>
            <a:ext cx="373062" cy="495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ลูกศรขวา 37"/>
          <p:cNvSpPr/>
          <p:nvPr/>
        </p:nvSpPr>
        <p:spPr>
          <a:xfrm rot="16200000">
            <a:off x="674688" y="4092575"/>
            <a:ext cx="373062" cy="4968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ลูกศรขวา 38"/>
          <p:cNvSpPr/>
          <p:nvPr/>
        </p:nvSpPr>
        <p:spPr>
          <a:xfrm rot="16200000">
            <a:off x="661987" y="3260726"/>
            <a:ext cx="371475" cy="495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0" name="ตัวเชื่อมต่อโค้ง 39"/>
          <p:cNvCxnSpPr>
            <a:endCxn id="31" idx="1"/>
          </p:cNvCxnSpPr>
          <p:nvPr/>
        </p:nvCxnSpPr>
        <p:spPr>
          <a:xfrm rot="5400000" flipH="1" flipV="1">
            <a:off x="4171950" y="2079626"/>
            <a:ext cx="733425" cy="698500"/>
          </a:xfrm>
          <a:prstGeom prst="curvedConnector2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สี่เหลี่ยมผืนผ้ามุมมน 41"/>
          <p:cNvSpPr/>
          <p:nvPr/>
        </p:nvSpPr>
        <p:spPr>
          <a:xfrm>
            <a:off x="4970463" y="1693863"/>
            <a:ext cx="3201987" cy="625475"/>
          </a:xfrm>
          <a:prstGeom prst="roundRect">
            <a:avLst/>
          </a:prstGeom>
          <a:noFill/>
          <a:ln w="444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43" name="ตัวเชื่อมต่อโค้ง 42"/>
          <p:cNvCxnSpPr>
            <a:endCxn id="23" idx="3"/>
          </p:cNvCxnSpPr>
          <p:nvPr/>
        </p:nvCxnSpPr>
        <p:spPr>
          <a:xfrm rot="5400000">
            <a:off x="7796152" y="4341942"/>
            <a:ext cx="1666014" cy="1005491"/>
          </a:xfrm>
          <a:prstGeom prst="curvedConnector2">
            <a:avLst/>
          </a:prstGeom>
          <a:ln w="254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สี่เหลี่ยมผืนผ้ามุมมน 43"/>
          <p:cNvSpPr/>
          <p:nvPr/>
        </p:nvSpPr>
        <p:spPr>
          <a:xfrm rot="16200000">
            <a:off x="9641339" y="3623920"/>
            <a:ext cx="4221482" cy="56139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+mj-cs"/>
              </a:rPr>
              <a:t>spirituality</a:t>
            </a:r>
            <a:endParaRPr lang="th-TH" sz="4000" b="1" dirty="0">
              <a:latin typeface="Times New Roman" panose="02020603050405020304" pitchFamily="18" charset="0"/>
              <a:cs typeface="+mj-cs"/>
            </a:endParaRPr>
          </a:p>
        </p:txBody>
      </p:sp>
      <p:sp>
        <p:nvSpPr>
          <p:cNvPr id="45" name="ลูกศรลง 44"/>
          <p:cNvSpPr/>
          <p:nvPr/>
        </p:nvSpPr>
        <p:spPr>
          <a:xfrm rot="10800000">
            <a:off x="11471383" y="1451781"/>
            <a:ext cx="561393" cy="312737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6" name="ลูกศรลง 45"/>
          <p:cNvSpPr/>
          <p:nvPr/>
        </p:nvSpPr>
        <p:spPr>
          <a:xfrm>
            <a:off x="11470744" y="6028057"/>
            <a:ext cx="561393" cy="312737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7" name="สี่เหลี่ยมผืนผ้ามุมมน 46"/>
          <p:cNvSpPr/>
          <p:nvPr/>
        </p:nvSpPr>
        <p:spPr>
          <a:xfrm>
            <a:off x="9149366" y="2625948"/>
            <a:ext cx="2309664" cy="3281500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+mj-cs"/>
              </a:rPr>
              <a:t>System Thinking 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+mj-cs"/>
              </a:rPr>
              <a:t>&amp; 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+mj-cs"/>
              </a:rPr>
              <a:t>Coaching </a:t>
            </a:r>
          </a:p>
        </p:txBody>
      </p:sp>
      <p:cxnSp>
        <p:nvCxnSpPr>
          <p:cNvPr id="48" name="ตัวเชื่อมต่อโค้ง 47"/>
          <p:cNvCxnSpPr>
            <a:endCxn id="26" idx="3"/>
          </p:cNvCxnSpPr>
          <p:nvPr/>
        </p:nvCxnSpPr>
        <p:spPr>
          <a:xfrm rot="5400000">
            <a:off x="8414818" y="4084309"/>
            <a:ext cx="804918" cy="629253"/>
          </a:xfrm>
          <a:prstGeom prst="curvedConnector2">
            <a:avLst/>
          </a:prstGeom>
          <a:ln w="254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ตัวเชื่อมต่อโค้ง 48"/>
          <p:cNvCxnSpPr>
            <a:stCxn id="47" idx="1"/>
          </p:cNvCxnSpPr>
          <p:nvPr/>
        </p:nvCxnSpPr>
        <p:spPr>
          <a:xfrm rot="10800000">
            <a:off x="8112128" y="3889208"/>
            <a:ext cx="1037239" cy="377491"/>
          </a:xfrm>
          <a:prstGeom prst="curvedConnector3">
            <a:avLst>
              <a:gd name="adj1" fmla="val 50000"/>
            </a:avLst>
          </a:prstGeom>
          <a:ln w="254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ตัวเชื่อมต่อโค้ง 49"/>
          <p:cNvCxnSpPr>
            <a:endCxn id="30" idx="3"/>
          </p:cNvCxnSpPr>
          <p:nvPr/>
        </p:nvCxnSpPr>
        <p:spPr>
          <a:xfrm rot="16200000" flipV="1">
            <a:off x="7982663" y="3249694"/>
            <a:ext cx="1289816" cy="1008665"/>
          </a:xfrm>
          <a:prstGeom prst="curvedConnector2">
            <a:avLst/>
          </a:prstGeom>
          <a:ln w="254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611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วงรี 4"/>
          <p:cNvSpPr/>
          <p:nvPr/>
        </p:nvSpPr>
        <p:spPr>
          <a:xfrm>
            <a:off x="304800" y="635001"/>
            <a:ext cx="1371600" cy="1171575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596901"/>
            <a:ext cx="12192000" cy="7905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2148" y="811288"/>
            <a:ext cx="12189851" cy="5031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148" y="870259"/>
            <a:ext cx="12189851" cy="39010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pic>
        <p:nvPicPr>
          <p:cNvPr id="19" name="รูปภาพ 18"/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23635" t="17662" r="34695" b="11424"/>
          <a:stretch/>
        </p:blipFill>
        <p:spPr>
          <a:xfrm>
            <a:off x="292100" y="576948"/>
            <a:ext cx="1422570" cy="11800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32000"/>
              </a:schemeClr>
            </a:outerShdw>
          </a:effectLst>
        </p:spPr>
      </p:pic>
      <p:cxnSp>
        <p:nvCxnSpPr>
          <p:cNvPr id="9" name="ตัวเชื่อมต่อตรง 8"/>
          <p:cNvCxnSpPr/>
          <p:nvPr/>
        </p:nvCxnSpPr>
        <p:spPr>
          <a:xfrm>
            <a:off x="454298" y="941388"/>
            <a:ext cx="1066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ตัวเชื่อมต่อตรง 9"/>
          <p:cNvCxnSpPr/>
          <p:nvPr/>
        </p:nvCxnSpPr>
        <p:spPr>
          <a:xfrm>
            <a:off x="454298" y="1408113"/>
            <a:ext cx="1066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กล่องข้อความ 17"/>
          <p:cNvSpPr txBox="1"/>
          <p:nvPr/>
        </p:nvSpPr>
        <p:spPr>
          <a:xfrm>
            <a:off x="468725" y="634910"/>
            <a:ext cx="1141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FF3300"/>
                </a:solidFill>
              </a:rPr>
              <a:t>PCSHS. NST.</a:t>
            </a:r>
            <a:endParaRPr lang="th-TH" b="1" dirty="0">
              <a:solidFill>
                <a:srgbClr val="FF3300"/>
              </a:solidFill>
            </a:endParaRPr>
          </a:p>
        </p:txBody>
      </p:sp>
      <p:sp>
        <p:nvSpPr>
          <p:cNvPr id="22" name="กล่องข้อความ 21"/>
          <p:cNvSpPr txBox="1"/>
          <p:nvPr/>
        </p:nvSpPr>
        <p:spPr>
          <a:xfrm>
            <a:off x="271644" y="798588"/>
            <a:ext cx="14303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4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G</a:t>
            </a:r>
            <a:r>
              <a:rPr lang="en-US" sz="44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L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O</a:t>
            </a:r>
            <a:r>
              <a:rPr lang="en-US" sz="4400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B</a:t>
            </a:r>
            <a:r>
              <a:rPr lang="en-US" sz="4400" dirty="0">
                <a:solidFill>
                  <a:srgbClr val="92D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</a:t>
            </a:r>
            <a:endParaRPr lang="th-TH" sz="4400" dirty="0">
              <a:solidFill>
                <a:srgbClr val="92D05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5" name="กล่องข้อความ 24"/>
          <p:cNvSpPr txBox="1"/>
          <p:nvPr/>
        </p:nvSpPr>
        <p:spPr>
          <a:xfrm>
            <a:off x="535957" y="1335864"/>
            <a:ext cx="1074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</a:rPr>
              <a:t>STEM-PLC</a:t>
            </a:r>
            <a:endParaRPr lang="th-TH" sz="1100" b="1" dirty="0">
              <a:solidFill>
                <a:srgbClr val="002060"/>
              </a:solidFill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825500" y="865486"/>
            <a:ext cx="11366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th-TH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PCSHS NST Science Project &amp; GLOBE Project </a:t>
            </a:r>
          </a:p>
        </p:txBody>
      </p:sp>
      <p:sp>
        <p:nvSpPr>
          <p:cNvPr id="23" name="สี่เหลี่ยมผืนผ้ามุมมน 22"/>
          <p:cNvSpPr/>
          <p:nvPr/>
        </p:nvSpPr>
        <p:spPr>
          <a:xfrm>
            <a:off x="187325" y="5283200"/>
            <a:ext cx="4802188" cy="788988"/>
          </a:xfrm>
          <a:prstGeom prst="roundRect">
            <a:avLst/>
          </a:prstGeom>
          <a:noFill/>
          <a:ln w="444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Topic seminar and Project planning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6" name="สี่เหลี่ยมผืนผ้ามุมมน 25"/>
          <p:cNvSpPr/>
          <p:nvPr/>
        </p:nvSpPr>
        <p:spPr>
          <a:xfrm>
            <a:off x="169863" y="4487863"/>
            <a:ext cx="5195887" cy="627062"/>
          </a:xfrm>
          <a:prstGeom prst="round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Project proposal &amp; Project pre-study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8" name="สี่เหลี่ยมผืนผ้ามุมมน 27"/>
          <p:cNvSpPr/>
          <p:nvPr/>
        </p:nvSpPr>
        <p:spPr>
          <a:xfrm>
            <a:off x="169863" y="3641725"/>
            <a:ext cx="4802187" cy="627063"/>
          </a:xfrm>
          <a:prstGeom prst="round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Science project experiment 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0" name="สี่เหลี่ยมผืนผ้ามุมมน 29"/>
          <p:cNvSpPr/>
          <p:nvPr/>
        </p:nvSpPr>
        <p:spPr>
          <a:xfrm>
            <a:off x="184150" y="2795588"/>
            <a:ext cx="4802188" cy="627062"/>
          </a:xfrm>
          <a:prstGeom prst="round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Data analysis &amp; report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1" name="สี่เหลี่ยมผืนผ้ามุมมน 30"/>
          <p:cNvSpPr/>
          <p:nvPr/>
        </p:nvSpPr>
        <p:spPr>
          <a:xfrm>
            <a:off x="1751013" y="1749425"/>
            <a:ext cx="3205162" cy="625475"/>
          </a:xfrm>
          <a:prstGeom prst="round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Published/Conference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40" name="ตัวเชื่อมต่อโค้ง 39"/>
          <p:cNvCxnSpPr>
            <a:endCxn id="31" idx="1"/>
          </p:cNvCxnSpPr>
          <p:nvPr/>
        </p:nvCxnSpPr>
        <p:spPr>
          <a:xfrm rot="5400000" flipH="1" flipV="1">
            <a:off x="1035050" y="2079626"/>
            <a:ext cx="733425" cy="698500"/>
          </a:xfrm>
          <a:prstGeom prst="curvedConnector2">
            <a:avLst/>
          </a:prstGeom>
          <a:ln w="25400">
            <a:solidFill>
              <a:schemeClr val="accent6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สี่เหลี่ยมผืนผ้ามุมมน 41"/>
          <p:cNvSpPr/>
          <p:nvPr/>
        </p:nvSpPr>
        <p:spPr>
          <a:xfrm>
            <a:off x="1833563" y="1693863"/>
            <a:ext cx="3201987" cy="625475"/>
          </a:xfrm>
          <a:prstGeom prst="round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1" name="Freeform 9"/>
          <p:cNvSpPr>
            <a:spLocks/>
          </p:cNvSpPr>
          <p:nvPr/>
        </p:nvSpPr>
        <p:spPr bwMode="auto">
          <a:xfrm rot="21180256">
            <a:off x="6727609" y="3078208"/>
            <a:ext cx="935299" cy="900743"/>
          </a:xfrm>
          <a:custGeom>
            <a:avLst/>
            <a:gdLst>
              <a:gd name="T0" fmla="*/ 1239 w 1369"/>
              <a:gd name="T1" fmla="*/ 672 h 1354"/>
              <a:gd name="T2" fmla="*/ 1369 w 1369"/>
              <a:gd name="T3" fmla="*/ 609 h 1354"/>
              <a:gd name="T4" fmla="*/ 1298 w 1369"/>
              <a:gd name="T5" fmla="*/ 384 h 1354"/>
              <a:gd name="T6" fmla="*/ 1160 w 1369"/>
              <a:gd name="T7" fmla="*/ 406 h 1354"/>
              <a:gd name="T8" fmla="*/ 1073 w 1369"/>
              <a:gd name="T9" fmla="*/ 281 h 1354"/>
              <a:gd name="T10" fmla="*/ 1121 w 1369"/>
              <a:gd name="T11" fmla="*/ 156 h 1354"/>
              <a:gd name="T12" fmla="*/ 913 w 1369"/>
              <a:gd name="T13" fmla="*/ 40 h 1354"/>
              <a:gd name="T14" fmla="*/ 825 w 1369"/>
              <a:gd name="T15" fmla="*/ 153 h 1354"/>
              <a:gd name="T16" fmla="*/ 680 w 1369"/>
              <a:gd name="T17" fmla="*/ 132 h 1354"/>
              <a:gd name="T18" fmla="*/ 614 w 1369"/>
              <a:gd name="T19" fmla="*/ 0 h 1354"/>
              <a:gd name="T20" fmla="*/ 387 w 1369"/>
              <a:gd name="T21" fmla="*/ 66 h 1354"/>
              <a:gd name="T22" fmla="*/ 413 w 1369"/>
              <a:gd name="T23" fmla="*/ 203 h 1354"/>
              <a:gd name="T24" fmla="*/ 352 w 1369"/>
              <a:gd name="T25" fmla="*/ 250 h 1354"/>
              <a:gd name="T26" fmla="*/ 285 w 1369"/>
              <a:gd name="T27" fmla="*/ 293 h 1354"/>
              <a:gd name="T28" fmla="*/ 217 w 1369"/>
              <a:gd name="T29" fmla="*/ 270 h 1354"/>
              <a:gd name="T30" fmla="*/ 153 w 1369"/>
              <a:gd name="T31" fmla="*/ 244 h 1354"/>
              <a:gd name="T32" fmla="*/ 36 w 1369"/>
              <a:gd name="T33" fmla="*/ 448 h 1354"/>
              <a:gd name="T34" fmla="*/ 158 w 1369"/>
              <a:gd name="T35" fmla="*/ 534 h 1354"/>
              <a:gd name="T36" fmla="*/ 137 w 1369"/>
              <a:gd name="T37" fmla="*/ 679 h 1354"/>
              <a:gd name="T38" fmla="*/ 0 w 1369"/>
              <a:gd name="T39" fmla="*/ 746 h 1354"/>
              <a:gd name="T40" fmla="*/ 69 w 1369"/>
              <a:gd name="T41" fmla="*/ 968 h 1354"/>
              <a:gd name="T42" fmla="*/ 210 w 1369"/>
              <a:gd name="T43" fmla="*/ 943 h 1354"/>
              <a:gd name="T44" fmla="*/ 258 w 1369"/>
              <a:gd name="T45" fmla="*/ 1004 h 1354"/>
              <a:gd name="T46" fmla="*/ 303 w 1369"/>
              <a:gd name="T47" fmla="*/ 1067 h 1354"/>
              <a:gd name="T48" fmla="*/ 277 w 1369"/>
              <a:gd name="T49" fmla="*/ 1134 h 1354"/>
              <a:gd name="T50" fmla="*/ 253 w 1369"/>
              <a:gd name="T51" fmla="*/ 1203 h 1354"/>
              <a:gd name="T52" fmla="*/ 459 w 1369"/>
              <a:gd name="T53" fmla="*/ 1316 h 1354"/>
              <a:gd name="T54" fmla="*/ 551 w 1369"/>
              <a:gd name="T55" fmla="*/ 1198 h 1354"/>
              <a:gd name="T56" fmla="*/ 698 w 1369"/>
              <a:gd name="T57" fmla="*/ 1220 h 1354"/>
              <a:gd name="T58" fmla="*/ 761 w 1369"/>
              <a:gd name="T59" fmla="*/ 1354 h 1354"/>
              <a:gd name="T60" fmla="*/ 986 w 1369"/>
              <a:gd name="T61" fmla="*/ 1284 h 1354"/>
              <a:gd name="T62" fmla="*/ 961 w 1369"/>
              <a:gd name="T63" fmla="*/ 1143 h 1354"/>
              <a:gd name="T64" fmla="*/ 1025 w 1369"/>
              <a:gd name="T65" fmla="*/ 1098 h 1354"/>
              <a:gd name="T66" fmla="*/ 1093 w 1369"/>
              <a:gd name="T67" fmla="*/ 1058 h 1354"/>
              <a:gd name="T68" fmla="*/ 1221 w 1369"/>
              <a:gd name="T69" fmla="*/ 1106 h 1354"/>
              <a:gd name="T70" fmla="*/ 1334 w 1369"/>
              <a:gd name="T71" fmla="*/ 901 h 1354"/>
              <a:gd name="T72" fmla="*/ 1218 w 1369"/>
              <a:gd name="T73" fmla="*/ 817 h 1354"/>
              <a:gd name="T74" fmla="*/ 1239 w 1369"/>
              <a:gd name="T75" fmla="*/ 672 h 1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369" h="1354">
                <a:moveTo>
                  <a:pt x="1239" y="672"/>
                </a:moveTo>
                <a:cubicBezTo>
                  <a:pt x="1280" y="647"/>
                  <a:pt x="1329" y="636"/>
                  <a:pt x="1369" y="609"/>
                </a:cubicBezTo>
                <a:cubicBezTo>
                  <a:pt x="1355" y="528"/>
                  <a:pt x="1341" y="447"/>
                  <a:pt x="1298" y="384"/>
                </a:cubicBezTo>
                <a:cubicBezTo>
                  <a:pt x="1252" y="392"/>
                  <a:pt x="1205" y="398"/>
                  <a:pt x="1160" y="406"/>
                </a:cubicBezTo>
                <a:cubicBezTo>
                  <a:pt x="1133" y="364"/>
                  <a:pt x="1098" y="325"/>
                  <a:pt x="1073" y="281"/>
                </a:cubicBezTo>
                <a:cubicBezTo>
                  <a:pt x="1088" y="237"/>
                  <a:pt x="1105" y="198"/>
                  <a:pt x="1121" y="156"/>
                </a:cubicBezTo>
                <a:cubicBezTo>
                  <a:pt x="1065" y="109"/>
                  <a:pt x="996" y="70"/>
                  <a:pt x="913" y="40"/>
                </a:cubicBezTo>
                <a:cubicBezTo>
                  <a:pt x="881" y="74"/>
                  <a:pt x="858" y="121"/>
                  <a:pt x="825" y="153"/>
                </a:cubicBezTo>
                <a:cubicBezTo>
                  <a:pt x="777" y="148"/>
                  <a:pt x="727" y="136"/>
                  <a:pt x="680" y="132"/>
                </a:cubicBezTo>
                <a:cubicBezTo>
                  <a:pt x="654" y="91"/>
                  <a:pt x="641" y="41"/>
                  <a:pt x="614" y="0"/>
                </a:cubicBezTo>
                <a:cubicBezTo>
                  <a:pt x="533" y="14"/>
                  <a:pt x="451" y="27"/>
                  <a:pt x="387" y="66"/>
                </a:cubicBezTo>
                <a:cubicBezTo>
                  <a:pt x="394" y="112"/>
                  <a:pt x="405" y="156"/>
                  <a:pt x="413" y="203"/>
                </a:cubicBezTo>
                <a:cubicBezTo>
                  <a:pt x="397" y="220"/>
                  <a:pt x="375" y="233"/>
                  <a:pt x="352" y="250"/>
                </a:cubicBezTo>
                <a:cubicBezTo>
                  <a:pt x="336" y="261"/>
                  <a:pt x="305" y="293"/>
                  <a:pt x="285" y="293"/>
                </a:cubicBezTo>
                <a:cubicBezTo>
                  <a:pt x="267" y="293"/>
                  <a:pt x="239" y="278"/>
                  <a:pt x="217" y="270"/>
                </a:cubicBezTo>
                <a:cubicBezTo>
                  <a:pt x="196" y="262"/>
                  <a:pt x="175" y="252"/>
                  <a:pt x="153" y="244"/>
                </a:cubicBezTo>
                <a:cubicBezTo>
                  <a:pt x="105" y="300"/>
                  <a:pt x="65" y="365"/>
                  <a:pt x="36" y="448"/>
                </a:cubicBezTo>
                <a:cubicBezTo>
                  <a:pt x="78" y="477"/>
                  <a:pt x="122" y="503"/>
                  <a:pt x="158" y="534"/>
                </a:cubicBezTo>
                <a:cubicBezTo>
                  <a:pt x="152" y="582"/>
                  <a:pt x="141" y="633"/>
                  <a:pt x="137" y="679"/>
                </a:cubicBezTo>
                <a:cubicBezTo>
                  <a:pt x="91" y="702"/>
                  <a:pt x="42" y="719"/>
                  <a:pt x="0" y="746"/>
                </a:cubicBezTo>
                <a:cubicBezTo>
                  <a:pt x="14" y="825"/>
                  <a:pt x="28" y="905"/>
                  <a:pt x="69" y="968"/>
                </a:cubicBezTo>
                <a:cubicBezTo>
                  <a:pt x="117" y="960"/>
                  <a:pt x="162" y="950"/>
                  <a:pt x="210" y="943"/>
                </a:cubicBezTo>
                <a:cubicBezTo>
                  <a:pt x="229" y="959"/>
                  <a:pt x="241" y="981"/>
                  <a:pt x="258" y="1004"/>
                </a:cubicBezTo>
                <a:cubicBezTo>
                  <a:pt x="269" y="1019"/>
                  <a:pt x="303" y="1047"/>
                  <a:pt x="303" y="1067"/>
                </a:cubicBezTo>
                <a:cubicBezTo>
                  <a:pt x="304" y="1087"/>
                  <a:pt x="285" y="1111"/>
                  <a:pt x="277" y="1134"/>
                </a:cubicBezTo>
                <a:cubicBezTo>
                  <a:pt x="269" y="1157"/>
                  <a:pt x="263" y="1180"/>
                  <a:pt x="253" y="1203"/>
                </a:cubicBezTo>
                <a:cubicBezTo>
                  <a:pt x="310" y="1249"/>
                  <a:pt x="376" y="1288"/>
                  <a:pt x="459" y="1316"/>
                </a:cubicBezTo>
                <a:cubicBezTo>
                  <a:pt x="492" y="1280"/>
                  <a:pt x="516" y="1231"/>
                  <a:pt x="551" y="1198"/>
                </a:cubicBezTo>
                <a:cubicBezTo>
                  <a:pt x="599" y="1204"/>
                  <a:pt x="651" y="1215"/>
                  <a:pt x="698" y="1220"/>
                </a:cubicBezTo>
                <a:cubicBezTo>
                  <a:pt x="719" y="1265"/>
                  <a:pt x="735" y="1313"/>
                  <a:pt x="761" y="1354"/>
                </a:cubicBezTo>
                <a:cubicBezTo>
                  <a:pt x="843" y="1340"/>
                  <a:pt x="922" y="1325"/>
                  <a:pt x="986" y="1284"/>
                </a:cubicBezTo>
                <a:cubicBezTo>
                  <a:pt x="978" y="1237"/>
                  <a:pt x="970" y="1190"/>
                  <a:pt x="961" y="1143"/>
                </a:cubicBezTo>
                <a:cubicBezTo>
                  <a:pt x="981" y="1131"/>
                  <a:pt x="1002" y="1115"/>
                  <a:pt x="1025" y="1098"/>
                </a:cubicBezTo>
                <a:cubicBezTo>
                  <a:pt x="1042" y="1087"/>
                  <a:pt x="1071" y="1057"/>
                  <a:pt x="1093" y="1058"/>
                </a:cubicBezTo>
                <a:cubicBezTo>
                  <a:pt x="1133" y="1061"/>
                  <a:pt x="1171" y="1098"/>
                  <a:pt x="1221" y="1106"/>
                </a:cubicBezTo>
                <a:cubicBezTo>
                  <a:pt x="1266" y="1050"/>
                  <a:pt x="1306" y="984"/>
                  <a:pt x="1334" y="901"/>
                </a:cubicBezTo>
                <a:cubicBezTo>
                  <a:pt x="1297" y="872"/>
                  <a:pt x="1255" y="846"/>
                  <a:pt x="1218" y="817"/>
                </a:cubicBezTo>
                <a:cubicBezTo>
                  <a:pt x="1224" y="769"/>
                  <a:pt x="1234" y="719"/>
                  <a:pt x="1239" y="672"/>
                </a:cubicBezTo>
                <a:close/>
              </a:path>
            </a:pathLst>
          </a:custGeom>
          <a:gradFill flip="none" rotWithShape="1">
            <a:gsLst>
              <a:gs pos="46000">
                <a:srgbClr val="BEBEBE"/>
              </a:gs>
              <a:gs pos="2917">
                <a:srgbClr val="BABABA">
                  <a:alpha val="0"/>
                </a:srgbClr>
              </a:gs>
              <a:gs pos="43000">
                <a:srgbClr val="BABABA">
                  <a:alpha val="0"/>
                </a:srgb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2225" cap="flat">
            <a:solidFill>
              <a:schemeClr val="bg1"/>
            </a:solidFill>
            <a:prstDash val="solid"/>
            <a:miter lim="800000"/>
            <a:headEnd/>
            <a:tailEnd/>
          </a:ln>
          <a:effectLst>
            <a:outerShdw blurRad="25400" dir="7920000" sx="101000" sy="101000" algn="ctr" rotWithShape="0">
              <a:srgbClr val="000000">
                <a:alpha val="26000"/>
              </a:srgbClr>
            </a:outerShdw>
          </a:effectLst>
        </p:spPr>
        <p:txBody>
          <a:bodyPr vert="horz" wrap="square" lIns="111042" tIns="55521" rIns="111042" bIns="55521" numCol="1" anchor="t" anchorCtr="0" compatLnSpc="1">
            <a:prstTxWarp prst="textNoShape">
              <a:avLst/>
            </a:prstTxWarp>
          </a:bodyPr>
          <a:lstStyle/>
          <a:p>
            <a:endParaRPr lang="en-US" baseline="-25000" dirty="0"/>
          </a:p>
        </p:txBody>
      </p:sp>
      <p:sp>
        <p:nvSpPr>
          <p:cNvPr id="51" name="Freeform 28"/>
          <p:cNvSpPr>
            <a:spLocks noEditPoints="1"/>
          </p:cNvSpPr>
          <p:nvPr/>
        </p:nvSpPr>
        <p:spPr bwMode="auto">
          <a:xfrm rot="5400000" flipH="1">
            <a:off x="6365193" y="3572482"/>
            <a:ext cx="1689069" cy="990555"/>
          </a:xfrm>
          <a:custGeom>
            <a:avLst/>
            <a:gdLst>
              <a:gd name="T0" fmla="*/ 1748 w 1871"/>
              <a:gd name="T1" fmla="*/ 287 h 1020"/>
              <a:gd name="T2" fmla="*/ 1302 w 1871"/>
              <a:gd name="T3" fmla="*/ 287 h 1020"/>
              <a:gd name="T4" fmla="*/ 1286 w 1871"/>
              <a:gd name="T5" fmla="*/ 304 h 1020"/>
              <a:gd name="T6" fmla="*/ 924 w 1871"/>
              <a:gd name="T7" fmla="*/ 299 h 1020"/>
              <a:gd name="T8" fmla="*/ 924 w 1871"/>
              <a:gd name="T9" fmla="*/ 299 h 1020"/>
              <a:gd name="T10" fmla="*/ 844 w 1871"/>
              <a:gd name="T11" fmla="*/ 187 h 1020"/>
              <a:gd name="T12" fmla="*/ 839 w 1871"/>
              <a:gd name="T13" fmla="*/ 182 h 1020"/>
              <a:gd name="T14" fmla="*/ 182 w 1871"/>
              <a:gd name="T15" fmla="*/ 182 h 1020"/>
              <a:gd name="T16" fmla="*/ 182 w 1871"/>
              <a:gd name="T17" fmla="*/ 839 h 1020"/>
              <a:gd name="T18" fmla="*/ 839 w 1871"/>
              <a:gd name="T19" fmla="*/ 839 h 1020"/>
              <a:gd name="T20" fmla="*/ 929 w 1871"/>
              <a:gd name="T21" fmla="*/ 711 h 1020"/>
              <a:gd name="T22" fmla="*/ 1286 w 1871"/>
              <a:gd name="T23" fmla="*/ 716 h 1020"/>
              <a:gd name="T24" fmla="*/ 1302 w 1871"/>
              <a:gd name="T25" fmla="*/ 733 h 1020"/>
              <a:gd name="T26" fmla="*/ 1748 w 1871"/>
              <a:gd name="T27" fmla="*/ 733 h 1020"/>
              <a:gd name="T28" fmla="*/ 1748 w 1871"/>
              <a:gd name="T29" fmla="*/ 287 h 1020"/>
              <a:gd name="T30" fmla="*/ 506 w 1871"/>
              <a:gd name="T31" fmla="*/ 922 h 1020"/>
              <a:gd name="T32" fmla="*/ 96 w 1871"/>
              <a:gd name="T33" fmla="*/ 512 h 1020"/>
              <a:gd name="T34" fmla="*/ 506 w 1871"/>
              <a:gd name="T35" fmla="*/ 102 h 1020"/>
              <a:gd name="T36" fmla="*/ 916 w 1871"/>
              <a:gd name="T37" fmla="*/ 512 h 1020"/>
              <a:gd name="T38" fmla="*/ 506 w 1871"/>
              <a:gd name="T39" fmla="*/ 922 h 1020"/>
              <a:gd name="T40" fmla="*/ 1524 w 1871"/>
              <a:gd name="T41" fmla="*/ 778 h 1020"/>
              <a:gd name="T42" fmla="*/ 1260 w 1871"/>
              <a:gd name="T43" fmla="*/ 514 h 1020"/>
              <a:gd name="T44" fmla="*/ 1524 w 1871"/>
              <a:gd name="T45" fmla="*/ 250 h 1020"/>
              <a:gd name="T46" fmla="*/ 1788 w 1871"/>
              <a:gd name="T47" fmla="*/ 514 h 1020"/>
              <a:gd name="T48" fmla="*/ 1524 w 1871"/>
              <a:gd name="T49" fmla="*/ 778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71" h="1020">
                <a:moveTo>
                  <a:pt x="1748" y="287"/>
                </a:moveTo>
                <a:cubicBezTo>
                  <a:pt x="1625" y="164"/>
                  <a:pt x="1425" y="164"/>
                  <a:pt x="1302" y="287"/>
                </a:cubicBezTo>
                <a:cubicBezTo>
                  <a:pt x="1296" y="293"/>
                  <a:pt x="1291" y="298"/>
                  <a:pt x="1286" y="304"/>
                </a:cubicBezTo>
                <a:cubicBezTo>
                  <a:pt x="1122" y="415"/>
                  <a:pt x="949" y="315"/>
                  <a:pt x="924" y="299"/>
                </a:cubicBezTo>
                <a:cubicBezTo>
                  <a:pt x="924" y="299"/>
                  <a:pt x="924" y="299"/>
                  <a:pt x="924" y="299"/>
                </a:cubicBezTo>
                <a:cubicBezTo>
                  <a:pt x="904" y="259"/>
                  <a:pt x="877" y="221"/>
                  <a:pt x="844" y="187"/>
                </a:cubicBezTo>
                <a:cubicBezTo>
                  <a:pt x="842" y="185"/>
                  <a:pt x="840" y="183"/>
                  <a:pt x="839" y="182"/>
                </a:cubicBezTo>
                <a:cubicBezTo>
                  <a:pt x="657" y="0"/>
                  <a:pt x="363" y="0"/>
                  <a:pt x="182" y="182"/>
                </a:cubicBezTo>
                <a:cubicBezTo>
                  <a:pt x="0" y="363"/>
                  <a:pt x="0" y="657"/>
                  <a:pt x="182" y="839"/>
                </a:cubicBezTo>
                <a:cubicBezTo>
                  <a:pt x="363" y="1020"/>
                  <a:pt x="657" y="1020"/>
                  <a:pt x="839" y="839"/>
                </a:cubicBezTo>
                <a:cubicBezTo>
                  <a:pt x="877" y="800"/>
                  <a:pt x="907" y="757"/>
                  <a:pt x="929" y="711"/>
                </a:cubicBezTo>
                <a:cubicBezTo>
                  <a:pt x="1087" y="607"/>
                  <a:pt x="1252" y="696"/>
                  <a:pt x="1286" y="716"/>
                </a:cubicBezTo>
                <a:cubicBezTo>
                  <a:pt x="1291" y="722"/>
                  <a:pt x="1296" y="727"/>
                  <a:pt x="1302" y="733"/>
                </a:cubicBezTo>
                <a:cubicBezTo>
                  <a:pt x="1425" y="856"/>
                  <a:pt x="1625" y="856"/>
                  <a:pt x="1748" y="733"/>
                </a:cubicBezTo>
                <a:cubicBezTo>
                  <a:pt x="1871" y="610"/>
                  <a:pt x="1871" y="410"/>
                  <a:pt x="1748" y="287"/>
                </a:cubicBezTo>
                <a:close/>
                <a:moveTo>
                  <a:pt x="506" y="922"/>
                </a:moveTo>
                <a:cubicBezTo>
                  <a:pt x="280" y="922"/>
                  <a:pt x="96" y="738"/>
                  <a:pt x="96" y="512"/>
                </a:cubicBezTo>
                <a:cubicBezTo>
                  <a:pt x="96" y="286"/>
                  <a:pt x="280" y="102"/>
                  <a:pt x="506" y="102"/>
                </a:cubicBezTo>
                <a:cubicBezTo>
                  <a:pt x="732" y="102"/>
                  <a:pt x="916" y="286"/>
                  <a:pt x="916" y="512"/>
                </a:cubicBezTo>
                <a:cubicBezTo>
                  <a:pt x="916" y="738"/>
                  <a:pt x="732" y="922"/>
                  <a:pt x="506" y="922"/>
                </a:cubicBezTo>
                <a:close/>
                <a:moveTo>
                  <a:pt x="1524" y="778"/>
                </a:moveTo>
                <a:cubicBezTo>
                  <a:pt x="1378" y="778"/>
                  <a:pt x="1260" y="660"/>
                  <a:pt x="1260" y="514"/>
                </a:cubicBezTo>
                <a:cubicBezTo>
                  <a:pt x="1260" y="368"/>
                  <a:pt x="1378" y="250"/>
                  <a:pt x="1524" y="250"/>
                </a:cubicBezTo>
                <a:cubicBezTo>
                  <a:pt x="1670" y="250"/>
                  <a:pt x="1788" y="368"/>
                  <a:pt x="1788" y="514"/>
                </a:cubicBezTo>
                <a:cubicBezTo>
                  <a:pt x="1788" y="660"/>
                  <a:pt x="1670" y="778"/>
                  <a:pt x="1524" y="778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22225" cap="flat">
            <a:noFill/>
            <a:prstDash val="solid"/>
            <a:miter lim="800000"/>
            <a:headEnd/>
            <a:tailEnd/>
          </a:ln>
          <a:effectLst>
            <a:outerShdw blurRad="38100" dist="25400" dir="7740000" algn="tr" rotWithShape="0">
              <a:prstClr val="black">
                <a:alpha val="40000"/>
              </a:prstClr>
            </a:outerShdw>
          </a:effectLst>
        </p:spPr>
        <p:txBody>
          <a:bodyPr vert="horz" wrap="square" lIns="111042" tIns="55521" rIns="111042" bIns="5552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52" name="Elbow Connector 297"/>
          <p:cNvCxnSpPr>
            <a:stCxn id="56" idx="1"/>
          </p:cNvCxnSpPr>
          <p:nvPr/>
        </p:nvCxnSpPr>
        <p:spPr>
          <a:xfrm rot="10800000" flipV="1">
            <a:off x="7636195" y="3858673"/>
            <a:ext cx="1159541" cy="500673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304"/>
          <p:cNvGrpSpPr/>
          <p:nvPr/>
        </p:nvGrpSpPr>
        <p:grpSpPr>
          <a:xfrm>
            <a:off x="6593982" y="1968119"/>
            <a:ext cx="1203337" cy="1145503"/>
            <a:chOff x="3107678" y="1323928"/>
            <a:chExt cx="1696466" cy="1699229"/>
          </a:xfrm>
        </p:grpSpPr>
        <p:sp>
          <p:nvSpPr>
            <p:cNvPr id="54" name="Oval 305"/>
            <p:cNvSpPr/>
            <p:nvPr/>
          </p:nvSpPr>
          <p:spPr>
            <a:xfrm>
              <a:off x="3107678" y="1323928"/>
              <a:ext cx="1696466" cy="1699229"/>
            </a:xfrm>
            <a:prstGeom prst="ellipse">
              <a:avLst/>
            </a:prstGeom>
            <a:gradFill flip="none" rotWithShape="1">
              <a:gsLst>
                <a:gs pos="15000">
                  <a:schemeClr val="bg1"/>
                </a:gs>
                <a:gs pos="84000">
                  <a:schemeClr val="bg1">
                    <a:lumMod val="86000"/>
                  </a:schemeClr>
                </a:gs>
              </a:gsLst>
              <a:lin ang="0" scaled="0"/>
              <a:tileRect/>
            </a:gradFill>
            <a:ln>
              <a:solidFill>
                <a:schemeClr val="accent3">
                  <a:lumMod val="75000"/>
                </a:schemeClr>
              </a:solidFill>
            </a:ln>
            <a:effectLst>
              <a:outerShdw blurRad="254000" dist="139700" dir="7560000" rotWithShape="0">
                <a:prstClr val="black">
                  <a:alpha val="65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19050" prstMaterial="matte">
              <a:bevelT w="0" h="0"/>
              <a:extrusionClr>
                <a:schemeClr val="bg1">
                  <a:lumMod val="95000"/>
                </a:schemeClr>
              </a:extrusionClr>
              <a:contourClr>
                <a:schemeClr val="bg1">
                  <a:lumMod val="9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306"/>
            <p:cNvSpPr txBox="1">
              <a:spLocks/>
            </p:cNvSpPr>
            <p:nvPr/>
          </p:nvSpPr>
          <p:spPr>
            <a:xfrm>
              <a:off x="3265189" y="1562583"/>
              <a:ext cx="1484002" cy="1200329"/>
            </a:xfrm>
            <a:prstGeom prst="rect">
              <a:avLst/>
            </a:prstGeom>
            <a:noFill/>
            <a:effectLst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sz="2000" b="1" spc="61" dirty="0">
                  <a:ln w="13500">
                    <a:solidFill>
                      <a:schemeClr val="accent1">
                        <a:shade val="2500"/>
                        <a:alpha val="2000"/>
                      </a:schemeClr>
                    </a:solidFill>
                    <a:prstDash val="solid"/>
                  </a:ln>
                  <a:solidFill>
                    <a:srgbClr val="002060"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</a:rPr>
                <a:t>GLOBE Process</a:t>
              </a:r>
            </a:p>
          </p:txBody>
        </p:sp>
      </p:grpSp>
      <p:sp>
        <p:nvSpPr>
          <p:cNvPr id="56" name="Rounded Rectangle 313"/>
          <p:cNvSpPr/>
          <p:nvPr/>
        </p:nvSpPr>
        <p:spPr>
          <a:xfrm>
            <a:off x="8795734" y="3464529"/>
            <a:ext cx="3013724" cy="7882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042" tIns="55521" rIns="111042" bIns="55521" spcCol="0" rtlCol="0" anchor="ctr">
            <a:normAutofit/>
          </a:bodyPr>
          <a:lstStyle/>
          <a:p>
            <a:pPr algn="ctr"/>
            <a:r>
              <a:rPr lang="en-US" sz="2000" b="1" spc="61" dirty="0">
                <a:ln w="13500">
                  <a:solidFill>
                    <a:schemeClr val="accent1">
                      <a:shade val="2500"/>
                      <a:alpha val="2000"/>
                    </a:scheme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GLOBE Training</a:t>
            </a:r>
          </a:p>
        </p:txBody>
      </p:sp>
      <p:pic>
        <p:nvPicPr>
          <p:cNvPr id="57" name="รูปภาพ 5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2" t="1779" r="23538" b="10701"/>
          <a:stretch/>
        </p:blipFill>
        <p:spPr>
          <a:xfrm rot="5400000">
            <a:off x="6808671" y="4049672"/>
            <a:ext cx="817143" cy="837901"/>
          </a:xfrm>
          <a:prstGeom prst="flowChartConnector">
            <a:avLst/>
          </a:prstGeom>
        </p:spPr>
      </p:pic>
      <p:cxnSp>
        <p:nvCxnSpPr>
          <p:cNvPr id="58" name="ตัวเชื่อมต่อโค้ง 57"/>
          <p:cNvCxnSpPr>
            <a:endCxn id="56" idx="2"/>
          </p:cNvCxnSpPr>
          <p:nvPr/>
        </p:nvCxnSpPr>
        <p:spPr>
          <a:xfrm flipV="1">
            <a:off x="4989514" y="4252818"/>
            <a:ext cx="5313082" cy="1447895"/>
          </a:xfrm>
          <a:prstGeom prst="curvedConnector2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23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5" dur="8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51" grpId="0" animBg="1"/>
      <p:bldP spid="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วงรี 4"/>
          <p:cNvSpPr/>
          <p:nvPr/>
        </p:nvSpPr>
        <p:spPr>
          <a:xfrm>
            <a:off x="304800" y="635001"/>
            <a:ext cx="1371600" cy="1171575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596901"/>
            <a:ext cx="12192000" cy="7905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2148" y="811288"/>
            <a:ext cx="12189851" cy="5031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148" y="870259"/>
            <a:ext cx="12189851" cy="39010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pic>
        <p:nvPicPr>
          <p:cNvPr id="19" name="รูปภาพ 18"/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23635" t="17662" r="34695" b="11424"/>
          <a:stretch/>
        </p:blipFill>
        <p:spPr>
          <a:xfrm>
            <a:off x="292100" y="576948"/>
            <a:ext cx="1422570" cy="11800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32000"/>
              </a:schemeClr>
            </a:outerShdw>
          </a:effectLst>
        </p:spPr>
      </p:pic>
      <p:cxnSp>
        <p:nvCxnSpPr>
          <p:cNvPr id="9" name="ตัวเชื่อมต่อตรง 8"/>
          <p:cNvCxnSpPr/>
          <p:nvPr/>
        </p:nvCxnSpPr>
        <p:spPr>
          <a:xfrm>
            <a:off x="454298" y="941388"/>
            <a:ext cx="1066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ตัวเชื่อมต่อตรง 9"/>
          <p:cNvCxnSpPr/>
          <p:nvPr/>
        </p:nvCxnSpPr>
        <p:spPr>
          <a:xfrm>
            <a:off x="454298" y="1408113"/>
            <a:ext cx="1066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กล่องข้อความ 17"/>
          <p:cNvSpPr txBox="1"/>
          <p:nvPr/>
        </p:nvSpPr>
        <p:spPr>
          <a:xfrm>
            <a:off x="468725" y="634910"/>
            <a:ext cx="1141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FF3300"/>
                </a:solidFill>
              </a:rPr>
              <a:t>PCSHS. NST.</a:t>
            </a:r>
            <a:endParaRPr lang="th-TH" b="1" dirty="0">
              <a:solidFill>
                <a:srgbClr val="FF3300"/>
              </a:solidFill>
            </a:endParaRPr>
          </a:p>
        </p:txBody>
      </p:sp>
      <p:sp>
        <p:nvSpPr>
          <p:cNvPr id="22" name="กล่องข้อความ 21"/>
          <p:cNvSpPr txBox="1"/>
          <p:nvPr/>
        </p:nvSpPr>
        <p:spPr>
          <a:xfrm>
            <a:off x="271644" y="798588"/>
            <a:ext cx="14303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4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G</a:t>
            </a:r>
            <a:r>
              <a:rPr lang="en-US" sz="44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L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O</a:t>
            </a:r>
            <a:r>
              <a:rPr lang="en-US" sz="4400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B</a:t>
            </a:r>
            <a:r>
              <a:rPr lang="en-US" sz="4400" dirty="0">
                <a:solidFill>
                  <a:srgbClr val="92D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</a:t>
            </a:r>
            <a:endParaRPr lang="th-TH" sz="4400" dirty="0">
              <a:solidFill>
                <a:srgbClr val="92D05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5" name="กล่องข้อความ 24"/>
          <p:cNvSpPr txBox="1"/>
          <p:nvPr/>
        </p:nvSpPr>
        <p:spPr>
          <a:xfrm>
            <a:off x="535957" y="1335864"/>
            <a:ext cx="1074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</a:rPr>
              <a:t>STEM-PLC</a:t>
            </a:r>
            <a:endParaRPr lang="th-TH" sz="1100" b="1" dirty="0">
              <a:solidFill>
                <a:srgbClr val="002060"/>
              </a:solidFill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825500" y="865486"/>
            <a:ext cx="11366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th-TH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PCSHS </a:t>
            </a:r>
            <a:r>
              <a:rPr lang="en-US" altLang="th-TH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NST’s GLOBE Training</a:t>
            </a:r>
            <a:endParaRPr lang="en-US" altLang="th-TH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Freeform 12"/>
          <p:cNvSpPr>
            <a:spLocks/>
          </p:cNvSpPr>
          <p:nvPr/>
        </p:nvSpPr>
        <p:spPr bwMode="auto">
          <a:xfrm>
            <a:off x="3933966" y="2165544"/>
            <a:ext cx="4608152" cy="1114599"/>
          </a:xfrm>
          <a:custGeom>
            <a:avLst/>
            <a:gdLst>
              <a:gd name="T0" fmla="*/ 1047 w 1047"/>
              <a:gd name="T1" fmla="*/ 229 h 459"/>
              <a:gd name="T2" fmla="*/ 942 w 1047"/>
              <a:gd name="T3" fmla="*/ 459 h 459"/>
              <a:gd name="T4" fmla="*/ 0 w 1047"/>
              <a:gd name="T5" fmla="*/ 459 h 459"/>
              <a:gd name="T6" fmla="*/ 0 w 1047"/>
              <a:gd name="T7" fmla="*/ 0 h 459"/>
              <a:gd name="T8" fmla="*/ 942 w 1047"/>
              <a:gd name="T9" fmla="*/ 0 h 459"/>
              <a:gd name="T10" fmla="*/ 1047 w 1047"/>
              <a:gd name="T11" fmla="*/ 22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47" h="459">
                <a:moveTo>
                  <a:pt x="1047" y="229"/>
                </a:moveTo>
                <a:cubicBezTo>
                  <a:pt x="1047" y="321"/>
                  <a:pt x="1006" y="403"/>
                  <a:pt x="942" y="459"/>
                </a:cubicBezTo>
                <a:cubicBezTo>
                  <a:pt x="0" y="459"/>
                  <a:pt x="0" y="459"/>
                  <a:pt x="0" y="459"/>
                </a:cubicBezTo>
                <a:cubicBezTo>
                  <a:pt x="0" y="0"/>
                  <a:pt x="0" y="0"/>
                  <a:pt x="0" y="0"/>
                </a:cubicBezTo>
                <a:cubicBezTo>
                  <a:pt x="942" y="0"/>
                  <a:pt x="942" y="0"/>
                  <a:pt x="942" y="0"/>
                </a:cubicBezTo>
                <a:cubicBezTo>
                  <a:pt x="1006" y="55"/>
                  <a:pt x="1047" y="137"/>
                  <a:pt x="1047" y="229"/>
                </a:cubicBezTo>
                <a:close/>
              </a:path>
            </a:pathLst>
          </a:custGeom>
          <a:gradFill flip="none" rotWithShape="1">
            <a:gsLst>
              <a:gs pos="49981">
                <a:schemeClr val="accent2">
                  <a:lumMod val="75000"/>
                </a:schemeClr>
              </a:gs>
              <a:gs pos="18800">
                <a:srgbClr val="582B0D">
                  <a:lumMod val="62000"/>
                  <a:lumOff val="38000"/>
                </a:srgbClr>
              </a:gs>
              <a:gs pos="0">
                <a:schemeClr val="accent2">
                  <a:lumMod val="20000"/>
                </a:schemeClr>
              </a:gs>
              <a:gs pos="100000">
                <a:schemeClr val="accent2">
                  <a:lumMod val="71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33400" dist="127000" dir="54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2400"/>
          </a:p>
        </p:txBody>
      </p:sp>
      <p:sp>
        <p:nvSpPr>
          <p:cNvPr id="40" name="Freeform 13"/>
          <p:cNvSpPr>
            <a:spLocks noEditPoints="1"/>
          </p:cNvSpPr>
          <p:nvPr/>
        </p:nvSpPr>
        <p:spPr bwMode="auto">
          <a:xfrm>
            <a:off x="1752255" y="1682751"/>
            <a:ext cx="2155090" cy="2227406"/>
          </a:xfrm>
          <a:custGeom>
            <a:avLst/>
            <a:gdLst>
              <a:gd name="T0" fmla="*/ 917 w 917"/>
              <a:gd name="T1" fmla="*/ 458 h 917"/>
              <a:gd name="T2" fmla="*/ 815 w 917"/>
              <a:gd name="T3" fmla="*/ 370 h 917"/>
              <a:gd name="T4" fmla="*/ 874 w 917"/>
              <a:gd name="T5" fmla="*/ 265 h 917"/>
              <a:gd name="T6" fmla="*/ 723 w 917"/>
              <a:gd name="T7" fmla="*/ 203 h 917"/>
              <a:gd name="T8" fmla="*/ 722 w 917"/>
              <a:gd name="T9" fmla="*/ 83 h 917"/>
              <a:gd name="T10" fmla="*/ 560 w 917"/>
              <a:gd name="T11" fmla="*/ 105 h 917"/>
              <a:gd name="T12" fmla="*/ 499 w 917"/>
              <a:gd name="T13" fmla="*/ 1 h 917"/>
              <a:gd name="T14" fmla="*/ 391 w 917"/>
              <a:gd name="T15" fmla="*/ 4 h 917"/>
              <a:gd name="T16" fmla="*/ 336 w 917"/>
              <a:gd name="T17" fmla="*/ 112 h 917"/>
              <a:gd name="T18" fmla="*/ 173 w 917"/>
              <a:gd name="T19" fmla="*/ 99 h 917"/>
              <a:gd name="T20" fmla="*/ 179 w 917"/>
              <a:gd name="T21" fmla="*/ 219 h 917"/>
              <a:gd name="T22" fmla="*/ 61 w 917"/>
              <a:gd name="T23" fmla="*/ 229 h 917"/>
              <a:gd name="T24" fmla="*/ 105 w 917"/>
              <a:gd name="T25" fmla="*/ 356 h 917"/>
              <a:gd name="T26" fmla="*/ 1 w 917"/>
              <a:gd name="T27" fmla="*/ 417 h 917"/>
              <a:gd name="T28" fmla="*/ 4 w 917"/>
              <a:gd name="T29" fmla="*/ 525 h 917"/>
              <a:gd name="T30" fmla="*/ 112 w 917"/>
              <a:gd name="T31" fmla="*/ 580 h 917"/>
              <a:gd name="T32" fmla="*/ 62 w 917"/>
              <a:gd name="T33" fmla="*/ 688 h 917"/>
              <a:gd name="T34" fmla="*/ 194 w 917"/>
              <a:gd name="T35" fmla="*/ 713 h 917"/>
              <a:gd name="T36" fmla="*/ 195 w 917"/>
              <a:gd name="T37" fmla="*/ 833 h 917"/>
              <a:gd name="T38" fmla="*/ 356 w 917"/>
              <a:gd name="T39" fmla="*/ 811 h 917"/>
              <a:gd name="T40" fmla="*/ 417 w 917"/>
              <a:gd name="T41" fmla="*/ 915 h 917"/>
              <a:gd name="T42" fmla="*/ 525 w 917"/>
              <a:gd name="T43" fmla="*/ 912 h 917"/>
              <a:gd name="T44" fmla="*/ 580 w 917"/>
              <a:gd name="T45" fmla="*/ 805 h 917"/>
              <a:gd name="T46" fmla="*/ 743 w 917"/>
              <a:gd name="T47" fmla="*/ 817 h 917"/>
              <a:gd name="T48" fmla="*/ 737 w 917"/>
              <a:gd name="T49" fmla="*/ 697 h 917"/>
              <a:gd name="T50" fmla="*/ 885 w 917"/>
              <a:gd name="T51" fmla="*/ 627 h 917"/>
              <a:gd name="T52" fmla="*/ 819 w 917"/>
              <a:gd name="T53" fmla="*/ 526 h 917"/>
              <a:gd name="T54" fmla="*/ 657 w 917"/>
              <a:gd name="T55" fmla="*/ 688 h 917"/>
              <a:gd name="T56" fmla="*/ 261 w 917"/>
              <a:gd name="T57" fmla="*/ 688 h 917"/>
              <a:gd name="T58" fmla="*/ 260 w 917"/>
              <a:gd name="T59" fmla="*/ 229 h 917"/>
              <a:gd name="T60" fmla="*/ 657 w 917"/>
              <a:gd name="T61" fmla="*/ 229 h 917"/>
              <a:gd name="T62" fmla="*/ 657 w 917"/>
              <a:gd name="T63" fmla="*/ 688 h 9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17" h="917">
                <a:moveTo>
                  <a:pt x="915" y="499"/>
                </a:moveTo>
                <a:cubicBezTo>
                  <a:pt x="916" y="485"/>
                  <a:pt x="917" y="472"/>
                  <a:pt x="917" y="458"/>
                </a:cubicBezTo>
                <a:cubicBezTo>
                  <a:pt x="917" y="435"/>
                  <a:pt x="915" y="413"/>
                  <a:pt x="912" y="391"/>
                </a:cubicBezTo>
                <a:cubicBezTo>
                  <a:pt x="815" y="370"/>
                  <a:pt x="815" y="370"/>
                  <a:pt x="815" y="370"/>
                </a:cubicBezTo>
                <a:cubicBezTo>
                  <a:pt x="812" y="358"/>
                  <a:pt x="809" y="347"/>
                  <a:pt x="805" y="336"/>
                </a:cubicBezTo>
                <a:cubicBezTo>
                  <a:pt x="874" y="265"/>
                  <a:pt x="874" y="265"/>
                  <a:pt x="874" y="265"/>
                </a:cubicBezTo>
                <a:cubicBezTo>
                  <a:pt x="859" y="232"/>
                  <a:pt x="840" y="201"/>
                  <a:pt x="817" y="173"/>
                </a:cubicBezTo>
                <a:cubicBezTo>
                  <a:pt x="723" y="203"/>
                  <a:pt x="723" y="203"/>
                  <a:pt x="723" y="203"/>
                </a:cubicBezTo>
                <a:cubicBezTo>
                  <a:pt x="715" y="195"/>
                  <a:pt x="706" y="187"/>
                  <a:pt x="697" y="179"/>
                </a:cubicBezTo>
                <a:cubicBezTo>
                  <a:pt x="722" y="83"/>
                  <a:pt x="722" y="83"/>
                  <a:pt x="722" y="83"/>
                </a:cubicBezTo>
                <a:cubicBezTo>
                  <a:pt x="692" y="62"/>
                  <a:pt x="661" y="45"/>
                  <a:pt x="627" y="32"/>
                </a:cubicBezTo>
                <a:cubicBezTo>
                  <a:pt x="560" y="105"/>
                  <a:pt x="560" y="105"/>
                  <a:pt x="560" y="105"/>
                </a:cubicBezTo>
                <a:cubicBezTo>
                  <a:pt x="549" y="102"/>
                  <a:pt x="537" y="99"/>
                  <a:pt x="526" y="97"/>
                </a:cubicBezTo>
                <a:cubicBezTo>
                  <a:pt x="499" y="1"/>
                  <a:pt x="499" y="1"/>
                  <a:pt x="499" y="1"/>
                </a:cubicBezTo>
                <a:cubicBezTo>
                  <a:pt x="485" y="0"/>
                  <a:pt x="472" y="0"/>
                  <a:pt x="458" y="0"/>
                </a:cubicBezTo>
                <a:cubicBezTo>
                  <a:pt x="435" y="0"/>
                  <a:pt x="413" y="1"/>
                  <a:pt x="391" y="4"/>
                </a:cubicBezTo>
                <a:cubicBezTo>
                  <a:pt x="370" y="101"/>
                  <a:pt x="370" y="101"/>
                  <a:pt x="370" y="101"/>
                </a:cubicBezTo>
                <a:cubicBezTo>
                  <a:pt x="358" y="104"/>
                  <a:pt x="347" y="108"/>
                  <a:pt x="336" y="112"/>
                </a:cubicBezTo>
                <a:cubicBezTo>
                  <a:pt x="265" y="42"/>
                  <a:pt x="265" y="42"/>
                  <a:pt x="265" y="42"/>
                </a:cubicBezTo>
                <a:cubicBezTo>
                  <a:pt x="232" y="57"/>
                  <a:pt x="201" y="77"/>
                  <a:pt x="173" y="99"/>
                </a:cubicBezTo>
                <a:cubicBezTo>
                  <a:pt x="203" y="194"/>
                  <a:pt x="203" y="194"/>
                  <a:pt x="203" y="194"/>
                </a:cubicBezTo>
                <a:cubicBezTo>
                  <a:pt x="195" y="202"/>
                  <a:pt x="187" y="210"/>
                  <a:pt x="179" y="219"/>
                </a:cubicBezTo>
                <a:cubicBezTo>
                  <a:pt x="83" y="195"/>
                  <a:pt x="83" y="195"/>
                  <a:pt x="83" y="195"/>
                </a:cubicBezTo>
                <a:cubicBezTo>
                  <a:pt x="75" y="206"/>
                  <a:pt x="68" y="217"/>
                  <a:pt x="61" y="229"/>
                </a:cubicBezTo>
                <a:cubicBezTo>
                  <a:pt x="50" y="248"/>
                  <a:pt x="40" y="268"/>
                  <a:pt x="32" y="289"/>
                </a:cubicBezTo>
                <a:cubicBezTo>
                  <a:pt x="105" y="356"/>
                  <a:pt x="105" y="356"/>
                  <a:pt x="105" y="356"/>
                </a:cubicBezTo>
                <a:cubicBezTo>
                  <a:pt x="102" y="368"/>
                  <a:pt x="99" y="379"/>
                  <a:pt x="97" y="391"/>
                </a:cubicBezTo>
                <a:cubicBezTo>
                  <a:pt x="1" y="417"/>
                  <a:pt x="1" y="417"/>
                  <a:pt x="1" y="417"/>
                </a:cubicBezTo>
                <a:cubicBezTo>
                  <a:pt x="0" y="431"/>
                  <a:pt x="0" y="444"/>
                  <a:pt x="0" y="458"/>
                </a:cubicBezTo>
                <a:cubicBezTo>
                  <a:pt x="0" y="481"/>
                  <a:pt x="1" y="503"/>
                  <a:pt x="4" y="525"/>
                </a:cubicBezTo>
                <a:cubicBezTo>
                  <a:pt x="101" y="547"/>
                  <a:pt x="101" y="547"/>
                  <a:pt x="101" y="547"/>
                </a:cubicBezTo>
                <a:cubicBezTo>
                  <a:pt x="104" y="558"/>
                  <a:pt x="108" y="569"/>
                  <a:pt x="112" y="580"/>
                </a:cubicBezTo>
                <a:cubicBezTo>
                  <a:pt x="42" y="651"/>
                  <a:pt x="42" y="651"/>
                  <a:pt x="42" y="651"/>
                </a:cubicBezTo>
                <a:cubicBezTo>
                  <a:pt x="48" y="664"/>
                  <a:pt x="55" y="676"/>
                  <a:pt x="62" y="688"/>
                </a:cubicBezTo>
                <a:cubicBezTo>
                  <a:pt x="73" y="707"/>
                  <a:pt x="86" y="726"/>
                  <a:pt x="99" y="743"/>
                </a:cubicBezTo>
                <a:cubicBezTo>
                  <a:pt x="194" y="713"/>
                  <a:pt x="194" y="713"/>
                  <a:pt x="194" y="713"/>
                </a:cubicBezTo>
                <a:cubicBezTo>
                  <a:pt x="202" y="721"/>
                  <a:pt x="210" y="729"/>
                  <a:pt x="219" y="737"/>
                </a:cubicBezTo>
                <a:cubicBezTo>
                  <a:pt x="195" y="833"/>
                  <a:pt x="195" y="833"/>
                  <a:pt x="195" y="833"/>
                </a:cubicBezTo>
                <a:cubicBezTo>
                  <a:pt x="224" y="854"/>
                  <a:pt x="256" y="871"/>
                  <a:pt x="289" y="885"/>
                </a:cubicBezTo>
                <a:cubicBezTo>
                  <a:pt x="356" y="811"/>
                  <a:pt x="356" y="811"/>
                  <a:pt x="356" y="811"/>
                </a:cubicBezTo>
                <a:cubicBezTo>
                  <a:pt x="368" y="814"/>
                  <a:pt x="379" y="817"/>
                  <a:pt x="391" y="819"/>
                </a:cubicBezTo>
                <a:cubicBezTo>
                  <a:pt x="417" y="915"/>
                  <a:pt x="417" y="915"/>
                  <a:pt x="417" y="915"/>
                </a:cubicBezTo>
                <a:cubicBezTo>
                  <a:pt x="431" y="916"/>
                  <a:pt x="444" y="917"/>
                  <a:pt x="458" y="917"/>
                </a:cubicBezTo>
                <a:cubicBezTo>
                  <a:pt x="481" y="917"/>
                  <a:pt x="503" y="915"/>
                  <a:pt x="525" y="912"/>
                </a:cubicBezTo>
                <a:cubicBezTo>
                  <a:pt x="547" y="815"/>
                  <a:pt x="547" y="815"/>
                  <a:pt x="547" y="815"/>
                </a:cubicBezTo>
                <a:cubicBezTo>
                  <a:pt x="558" y="812"/>
                  <a:pt x="569" y="809"/>
                  <a:pt x="580" y="805"/>
                </a:cubicBezTo>
                <a:cubicBezTo>
                  <a:pt x="651" y="874"/>
                  <a:pt x="651" y="874"/>
                  <a:pt x="651" y="874"/>
                </a:cubicBezTo>
                <a:cubicBezTo>
                  <a:pt x="684" y="859"/>
                  <a:pt x="715" y="840"/>
                  <a:pt x="743" y="817"/>
                </a:cubicBezTo>
                <a:cubicBezTo>
                  <a:pt x="713" y="723"/>
                  <a:pt x="713" y="723"/>
                  <a:pt x="713" y="723"/>
                </a:cubicBezTo>
                <a:cubicBezTo>
                  <a:pt x="721" y="715"/>
                  <a:pt x="730" y="706"/>
                  <a:pt x="737" y="697"/>
                </a:cubicBezTo>
                <a:cubicBezTo>
                  <a:pt x="833" y="722"/>
                  <a:pt x="833" y="722"/>
                  <a:pt x="833" y="722"/>
                </a:cubicBezTo>
                <a:cubicBezTo>
                  <a:pt x="854" y="692"/>
                  <a:pt x="871" y="661"/>
                  <a:pt x="885" y="627"/>
                </a:cubicBezTo>
                <a:cubicBezTo>
                  <a:pt x="811" y="560"/>
                  <a:pt x="811" y="560"/>
                  <a:pt x="811" y="560"/>
                </a:cubicBezTo>
                <a:cubicBezTo>
                  <a:pt x="815" y="549"/>
                  <a:pt x="817" y="537"/>
                  <a:pt x="819" y="526"/>
                </a:cubicBezTo>
                <a:lnTo>
                  <a:pt x="915" y="499"/>
                </a:lnTo>
                <a:close/>
                <a:moveTo>
                  <a:pt x="657" y="688"/>
                </a:moveTo>
                <a:cubicBezTo>
                  <a:pt x="604" y="734"/>
                  <a:pt x="534" y="762"/>
                  <a:pt x="458" y="762"/>
                </a:cubicBezTo>
                <a:cubicBezTo>
                  <a:pt x="383" y="762"/>
                  <a:pt x="314" y="734"/>
                  <a:pt x="261" y="688"/>
                </a:cubicBezTo>
                <a:cubicBezTo>
                  <a:pt x="196" y="632"/>
                  <a:pt x="155" y="550"/>
                  <a:pt x="155" y="458"/>
                </a:cubicBezTo>
                <a:cubicBezTo>
                  <a:pt x="155" y="366"/>
                  <a:pt x="196" y="284"/>
                  <a:pt x="260" y="229"/>
                </a:cubicBezTo>
                <a:cubicBezTo>
                  <a:pt x="314" y="183"/>
                  <a:pt x="383" y="155"/>
                  <a:pt x="458" y="155"/>
                </a:cubicBezTo>
                <a:cubicBezTo>
                  <a:pt x="534" y="155"/>
                  <a:pt x="604" y="183"/>
                  <a:pt x="657" y="229"/>
                </a:cubicBezTo>
                <a:cubicBezTo>
                  <a:pt x="722" y="284"/>
                  <a:pt x="762" y="366"/>
                  <a:pt x="762" y="458"/>
                </a:cubicBezTo>
                <a:cubicBezTo>
                  <a:pt x="762" y="550"/>
                  <a:pt x="721" y="632"/>
                  <a:pt x="657" y="68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2400"/>
          </a:p>
        </p:txBody>
      </p:sp>
      <p:sp>
        <p:nvSpPr>
          <p:cNvPr id="41" name="Freeform 14"/>
          <p:cNvSpPr>
            <a:spLocks/>
          </p:cNvSpPr>
          <p:nvPr/>
        </p:nvSpPr>
        <p:spPr bwMode="auto">
          <a:xfrm>
            <a:off x="1015170" y="2165544"/>
            <a:ext cx="2461969" cy="1114599"/>
          </a:xfrm>
          <a:custGeom>
            <a:avLst/>
            <a:gdLst>
              <a:gd name="T0" fmla="*/ 1047 w 1047"/>
              <a:gd name="T1" fmla="*/ 229 h 459"/>
              <a:gd name="T2" fmla="*/ 942 w 1047"/>
              <a:gd name="T3" fmla="*/ 459 h 459"/>
              <a:gd name="T4" fmla="*/ 0 w 1047"/>
              <a:gd name="T5" fmla="*/ 459 h 459"/>
              <a:gd name="T6" fmla="*/ 0 w 1047"/>
              <a:gd name="T7" fmla="*/ 0 h 459"/>
              <a:gd name="T8" fmla="*/ 942 w 1047"/>
              <a:gd name="T9" fmla="*/ 0 h 459"/>
              <a:gd name="T10" fmla="*/ 1047 w 1047"/>
              <a:gd name="T11" fmla="*/ 22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47" h="459">
                <a:moveTo>
                  <a:pt x="1047" y="229"/>
                </a:moveTo>
                <a:cubicBezTo>
                  <a:pt x="1047" y="321"/>
                  <a:pt x="1006" y="403"/>
                  <a:pt x="942" y="459"/>
                </a:cubicBezTo>
                <a:cubicBezTo>
                  <a:pt x="0" y="459"/>
                  <a:pt x="0" y="459"/>
                  <a:pt x="0" y="459"/>
                </a:cubicBezTo>
                <a:cubicBezTo>
                  <a:pt x="0" y="0"/>
                  <a:pt x="0" y="0"/>
                  <a:pt x="0" y="0"/>
                </a:cubicBezTo>
                <a:cubicBezTo>
                  <a:pt x="942" y="0"/>
                  <a:pt x="942" y="0"/>
                  <a:pt x="942" y="0"/>
                </a:cubicBezTo>
                <a:cubicBezTo>
                  <a:pt x="1006" y="55"/>
                  <a:pt x="1047" y="137"/>
                  <a:pt x="1047" y="229"/>
                </a:cubicBezTo>
                <a:close/>
              </a:path>
            </a:pathLst>
          </a:custGeom>
          <a:gradFill flip="none" rotWithShape="1">
            <a:gsLst>
              <a:gs pos="49981">
                <a:schemeClr val="accent2">
                  <a:lumMod val="75000"/>
                </a:schemeClr>
              </a:gs>
              <a:gs pos="18800">
                <a:srgbClr val="582B0D">
                  <a:lumMod val="62000"/>
                  <a:lumOff val="38000"/>
                </a:srgbClr>
              </a:gs>
              <a:gs pos="0">
                <a:schemeClr val="accent2">
                  <a:lumMod val="75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33400" dist="127000" dir="54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2400"/>
          </a:p>
        </p:txBody>
      </p:sp>
      <p:sp>
        <p:nvSpPr>
          <p:cNvPr id="42" name="Freeform 12"/>
          <p:cNvSpPr>
            <a:spLocks/>
          </p:cNvSpPr>
          <p:nvPr/>
        </p:nvSpPr>
        <p:spPr bwMode="auto">
          <a:xfrm flipH="1">
            <a:off x="4597993" y="3747707"/>
            <a:ext cx="4602344" cy="1114599"/>
          </a:xfrm>
          <a:custGeom>
            <a:avLst/>
            <a:gdLst>
              <a:gd name="T0" fmla="*/ 1047 w 1047"/>
              <a:gd name="T1" fmla="*/ 229 h 459"/>
              <a:gd name="T2" fmla="*/ 942 w 1047"/>
              <a:gd name="T3" fmla="*/ 459 h 459"/>
              <a:gd name="T4" fmla="*/ 0 w 1047"/>
              <a:gd name="T5" fmla="*/ 459 h 459"/>
              <a:gd name="T6" fmla="*/ 0 w 1047"/>
              <a:gd name="T7" fmla="*/ 0 h 459"/>
              <a:gd name="T8" fmla="*/ 942 w 1047"/>
              <a:gd name="T9" fmla="*/ 0 h 459"/>
              <a:gd name="T10" fmla="*/ 1047 w 1047"/>
              <a:gd name="T11" fmla="*/ 22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47" h="459">
                <a:moveTo>
                  <a:pt x="1047" y="229"/>
                </a:moveTo>
                <a:cubicBezTo>
                  <a:pt x="1047" y="321"/>
                  <a:pt x="1006" y="403"/>
                  <a:pt x="942" y="459"/>
                </a:cubicBezTo>
                <a:cubicBezTo>
                  <a:pt x="0" y="459"/>
                  <a:pt x="0" y="459"/>
                  <a:pt x="0" y="459"/>
                </a:cubicBezTo>
                <a:cubicBezTo>
                  <a:pt x="0" y="0"/>
                  <a:pt x="0" y="0"/>
                  <a:pt x="0" y="0"/>
                </a:cubicBezTo>
                <a:cubicBezTo>
                  <a:pt x="942" y="0"/>
                  <a:pt x="942" y="0"/>
                  <a:pt x="942" y="0"/>
                </a:cubicBezTo>
                <a:cubicBezTo>
                  <a:pt x="1006" y="55"/>
                  <a:pt x="1047" y="137"/>
                  <a:pt x="1047" y="229"/>
                </a:cubicBezTo>
                <a:close/>
              </a:path>
            </a:pathLst>
          </a:custGeom>
          <a:gradFill flip="none" rotWithShape="1">
            <a:gsLst>
              <a:gs pos="66000">
                <a:schemeClr val="accent6">
                  <a:lumMod val="75000"/>
                </a:schemeClr>
              </a:gs>
              <a:gs pos="18800">
                <a:schemeClr val="accent6">
                  <a:lumMod val="75000"/>
                </a:schemeClr>
              </a:gs>
              <a:gs pos="0">
                <a:schemeClr val="accent6">
                  <a:lumMod val="50000"/>
                </a:schemeClr>
              </a:gs>
              <a:gs pos="100000">
                <a:schemeClr val="accent6">
                  <a:lumMod val="57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368300" dist="254000" dir="4800000" algn="ctr" rotWithShape="0">
              <a:srgbClr val="000000">
                <a:alpha val="43137"/>
              </a:srgbClr>
            </a:outerShdw>
          </a:effectLst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2400"/>
          </a:p>
        </p:txBody>
      </p:sp>
      <p:sp>
        <p:nvSpPr>
          <p:cNvPr id="44" name="Freeform 13"/>
          <p:cNvSpPr>
            <a:spLocks noEditPoints="1"/>
          </p:cNvSpPr>
          <p:nvPr/>
        </p:nvSpPr>
        <p:spPr bwMode="auto">
          <a:xfrm flipH="1">
            <a:off x="8802132" y="3264913"/>
            <a:ext cx="2155090" cy="2227406"/>
          </a:xfrm>
          <a:custGeom>
            <a:avLst/>
            <a:gdLst>
              <a:gd name="T0" fmla="*/ 917 w 917"/>
              <a:gd name="T1" fmla="*/ 458 h 917"/>
              <a:gd name="T2" fmla="*/ 815 w 917"/>
              <a:gd name="T3" fmla="*/ 370 h 917"/>
              <a:gd name="T4" fmla="*/ 874 w 917"/>
              <a:gd name="T5" fmla="*/ 265 h 917"/>
              <a:gd name="T6" fmla="*/ 723 w 917"/>
              <a:gd name="T7" fmla="*/ 203 h 917"/>
              <a:gd name="T8" fmla="*/ 722 w 917"/>
              <a:gd name="T9" fmla="*/ 83 h 917"/>
              <a:gd name="T10" fmla="*/ 560 w 917"/>
              <a:gd name="T11" fmla="*/ 105 h 917"/>
              <a:gd name="T12" fmla="*/ 499 w 917"/>
              <a:gd name="T13" fmla="*/ 1 h 917"/>
              <a:gd name="T14" fmla="*/ 391 w 917"/>
              <a:gd name="T15" fmla="*/ 4 h 917"/>
              <a:gd name="T16" fmla="*/ 336 w 917"/>
              <a:gd name="T17" fmla="*/ 112 h 917"/>
              <a:gd name="T18" fmla="*/ 173 w 917"/>
              <a:gd name="T19" fmla="*/ 99 h 917"/>
              <a:gd name="T20" fmla="*/ 179 w 917"/>
              <a:gd name="T21" fmla="*/ 219 h 917"/>
              <a:gd name="T22" fmla="*/ 61 w 917"/>
              <a:gd name="T23" fmla="*/ 229 h 917"/>
              <a:gd name="T24" fmla="*/ 105 w 917"/>
              <a:gd name="T25" fmla="*/ 356 h 917"/>
              <a:gd name="T26" fmla="*/ 1 w 917"/>
              <a:gd name="T27" fmla="*/ 417 h 917"/>
              <a:gd name="T28" fmla="*/ 4 w 917"/>
              <a:gd name="T29" fmla="*/ 525 h 917"/>
              <a:gd name="T30" fmla="*/ 112 w 917"/>
              <a:gd name="T31" fmla="*/ 580 h 917"/>
              <a:gd name="T32" fmla="*/ 62 w 917"/>
              <a:gd name="T33" fmla="*/ 688 h 917"/>
              <a:gd name="T34" fmla="*/ 194 w 917"/>
              <a:gd name="T35" fmla="*/ 713 h 917"/>
              <a:gd name="T36" fmla="*/ 195 w 917"/>
              <a:gd name="T37" fmla="*/ 833 h 917"/>
              <a:gd name="T38" fmla="*/ 356 w 917"/>
              <a:gd name="T39" fmla="*/ 811 h 917"/>
              <a:gd name="T40" fmla="*/ 417 w 917"/>
              <a:gd name="T41" fmla="*/ 915 h 917"/>
              <a:gd name="T42" fmla="*/ 525 w 917"/>
              <a:gd name="T43" fmla="*/ 912 h 917"/>
              <a:gd name="T44" fmla="*/ 580 w 917"/>
              <a:gd name="T45" fmla="*/ 805 h 917"/>
              <a:gd name="T46" fmla="*/ 743 w 917"/>
              <a:gd name="T47" fmla="*/ 817 h 917"/>
              <a:gd name="T48" fmla="*/ 737 w 917"/>
              <a:gd name="T49" fmla="*/ 697 h 917"/>
              <a:gd name="T50" fmla="*/ 885 w 917"/>
              <a:gd name="T51" fmla="*/ 627 h 917"/>
              <a:gd name="T52" fmla="*/ 819 w 917"/>
              <a:gd name="T53" fmla="*/ 526 h 917"/>
              <a:gd name="T54" fmla="*/ 657 w 917"/>
              <a:gd name="T55" fmla="*/ 688 h 917"/>
              <a:gd name="T56" fmla="*/ 261 w 917"/>
              <a:gd name="T57" fmla="*/ 688 h 917"/>
              <a:gd name="T58" fmla="*/ 260 w 917"/>
              <a:gd name="T59" fmla="*/ 229 h 917"/>
              <a:gd name="T60" fmla="*/ 657 w 917"/>
              <a:gd name="T61" fmla="*/ 229 h 917"/>
              <a:gd name="T62" fmla="*/ 657 w 917"/>
              <a:gd name="T63" fmla="*/ 688 h 9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17" h="917">
                <a:moveTo>
                  <a:pt x="915" y="499"/>
                </a:moveTo>
                <a:cubicBezTo>
                  <a:pt x="916" y="485"/>
                  <a:pt x="917" y="472"/>
                  <a:pt x="917" y="458"/>
                </a:cubicBezTo>
                <a:cubicBezTo>
                  <a:pt x="917" y="435"/>
                  <a:pt x="915" y="413"/>
                  <a:pt x="912" y="391"/>
                </a:cubicBezTo>
                <a:cubicBezTo>
                  <a:pt x="815" y="370"/>
                  <a:pt x="815" y="370"/>
                  <a:pt x="815" y="370"/>
                </a:cubicBezTo>
                <a:cubicBezTo>
                  <a:pt x="812" y="358"/>
                  <a:pt x="809" y="347"/>
                  <a:pt x="805" y="336"/>
                </a:cubicBezTo>
                <a:cubicBezTo>
                  <a:pt x="874" y="265"/>
                  <a:pt x="874" y="265"/>
                  <a:pt x="874" y="265"/>
                </a:cubicBezTo>
                <a:cubicBezTo>
                  <a:pt x="859" y="232"/>
                  <a:pt x="840" y="201"/>
                  <a:pt x="817" y="173"/>
                </a:cubicBezTo>
                <a:cubicBezTo>
                  <a:pt x="723" y="203"/>
                  <a:pt x="723" y="203"/>
                  <a:pt x="723" y="203"/>
                </a:cubicBezTo>
                <a:cubicBezTo>
                  <a:pt x="715" y="195"/>
                  <a:pt x="706" y="187"/>
                  <a:pt x="697" y="179"/>
                </a:cubicBezTo>
                <a:cubicBezTo>
                  <a:pt x="722" y="83"/>
                  <a:pt x="722" y="83"/>
                  <a:pt x="722" y="83"/>
                </a:cubicBezTo>
                <a:cubicBezTo>
                  <a:pt x="692" y="62"/>
                  <a:pt x="661" y="45"/>
                  <a:pt x="627" y="32"/>
                </a:cubicBezTo>
                <a:cubicBezTo>
                  <a:pt x="560" y="105"/>
                  <a:pt x="560" y="105"/>
                  <a:pt x="560" y="105"/>
                </a:cubicBezTo>
                <a:cubicBezTo>
                  <a:pt x="549" y="102"/>
                  <a:pt x="537" y="99"/>
                  <a:pt x="526" y="97"/>
                </a:cubicBezTo>
                <a:cubicBezTo>
                  <a:pt x="499" y="1"/>
                  <a:pt x="499" y="1"/>
                  <a:pt x="499" y="1"/>
                </a:cubicBezTo>
                <a:cubicBezTo>
                  <a:pt x="485" y="0"/>
                  <a:pt x="472" y="0"/>
                  <a:pt x="458" y="0"/>
                </a:cubicBezTo>
                <a:cubicBezTo>
                  <a:pt x="435" y="0"/>
                  <a:pt x="413" y="1"/>
                  <a:pt x="391" y="4"/>
                </a:cubicBezTo>
                <a:cubicBezTo>
                  <a:pt x="370" y="101"/>
                  <a:pt x="370" y="101"/>
                  <a:pt x="370" y="101"/>
                </a:cubicBezTo>
                <a:cubicBezTo>
                  <a:pt x="358" y="104"/>
                  <a:pt x="347" y="108"/>
                  <a:pt x="336" y="112"/>
                </a:cubicBezTo>
                <a:cubicBezTo>
                  <a:pt x="265" y="42"/>
                  <a:pt x="265" y="42"/>
                  <a:pt x="265" y="42"/>
                </a:cubicBezTo>
                <a:cubicBezTo>
                  <a:pt x="232" y="57"/>
                  <a:pt x="201" y="77"/>
                  <a:pt x="173" y="99"/>
                </a:cubicBezTo>
                <a:cubicBezTo>
                  <a:pt x="203" y="194"/>
                  <a:pt x="203" y="194"/>
                  <a:pt x="203" y="194"/>
                </a:cubicBezTo>
                <a:cubicBezTo>
                  <a:pt x="195" y="202"/>
                  <a:pt x="187" y="210"/>
                  <a:pt x="179" y="219"/>
                </a:cubicBezTo>
                <a:cubicBezTo>
                  <a:pt x="83" y="195"/>
                  <a:pt x="83" y="195"/>
                  <a:pt x="83" y="195"/>
                </a:cubicBezTo>
                <a:cubicBezTo>
                  <a:pt x="75" y="206"/>
                  <a:pt x="68" y="217"/>
                  <a:pt x="61" y="229"/>
                </a:cubicBezTo>
                <a:cubicBezTo>
                  <a:pt x="50" y="248"/>
                  <a:pt x="40" y="268"/>
                  <a:pt x="32" y="289"/>
                </a:cubicBezTo>
                <a:cubicBezTo>
                  <a:pt x="105" y="356"/>
                  <a:pt x="105" y="356"/>
                  <a:pt x="105" y="356"/>
                </a:cubicBezTo>
                <a:cubicBezTo>
                  <a:pt x="102" y="368"/>
                  <a:pt x="99" y="379"/>
                  <a:pt x="97" y="391"/>
                </a:cubicBezTo>
                <a:cubicBezTo>
                  <a:pt x="1" y="417"/>
                  <a:pt x="1" y="417"/>
                  <a:pt x="1" y="417"/>
                </a:cubicBezTo>
                <a:cubicBezTo>
                  <a:pt x="0" y="431"/>
                  <a:pt x="0" y="444"/>
                  <a:pt x="0" y="458"/>
                </a:cubicBezTo>
                <a:cubicBezTo>
                  <a:pt x="0" y="481"/>
                  <a:pt x="1" y="503"/>
                  <a:pt x="4" y="525"/>
                </a:cubicBezTo>
                <a:cubicBezTo>
                  <a:pt x="101" y="547"/>
                  <a:pt x="101" y="547"/>
                  <a:pt x="101" y="547"/>
                </a:cubicBezTo>
                <a:cubicBezTo>
                  <a:pt x="104" y="558"/>
                  <a:pt x="108" y="569"/>
                  <a:pt x="112" y="580"/>
                </a:cubicBezTo>
                <a:cubicBezTo>
                  <a:pt x="42" y="651"/>
                  <a:pt x="42" y="651"/>
                  <a:pt x="42" y="651"/>
                </a:cubicBezTo>
                <a:cubicBezTo>
                  <a:pt x="48" y="664"/>
                  <a:pt x="55" y="676"/>
                  <a:pt x="62" y="688"/>
                </a:cubicBezTo>
                <a:cubicBezTo>
                  <a:pt x="73" y="707"/>
                  <a:pt x="86" y="726"/>
                  <a:pt x="99" y="743"/>
                </a:cubicBezTo>
                <a:cubicBezTo>
                  <a:pt x="194" y="713"/>
                  <a:pt x="194" y="713"/>
                  <a:pt x="194" y="713"/>
                </a:cubicBezTo>
                <a:cubicBezTo>
                  <a:pt x="202" y="721"/>
                  <a:pt x="210" y="729"/>
                  <a:pt x="219" y="737"/>
                </a:cubicBezTo>
                <a:cubicBezTo>
                  <a:pt x="195" y="833"/>
                  <a:pt x="195" y="833"/>
                  <a:pt x="195" y="833"/>
                </a:cubicBezTo>
                <a:cubicBezTo>
                  <a:pt x="224" y="854"/>
                  <a:pt x="256" y="871"/>
                  <a:pt x="289" y="885"/>
                </a:cubicBezTo>
                <a:cubicBezTo>
                  <a:pt x="356" y="811"/>
                  <a:pt x="356" y="811"/>
                  <a:pt x="356" y="811"/>
                </a:cubicBezTo>
                <a:cubicBezTo>
                  <a:pt x="368" y="814"/>
                  <a:pt x="379" y="817"/>
                  <a:pt x="391" y="819"/>
                </a:cubicBezTo>
                <a:cubicBezTo>
                  <a:pt x="417" y="915"/>
                  <a:pt x="417" y="915"/>
                  <a:pt x="417" y="915"/>
                </a:cubicBezTo>
                <a:cubicBezTo>
                  <a:pt x="431" y="916"/>
                  <a:pt x="444" y="917"/>
                  <a:pt x="458" y="917"/>
                </a:cubicBezTo>
                <a:cubicBezTo>
                  <a:pt x="481" y="917"/>
                  <a:pt x="503" y="915"/>
                  <a:pt x="525" y="912"/>
                </a:cubicBezTo>
                <a:cubicBezTo>
                  <a:pt x="547" y="815"/>
                  <a:pt x="547" y="815"/>
                  <a:pt x="547" y="815"/>
                </a:cubicBezTo>
                <a:cubicBezTo>
                  <a:pt x="558" y="812"/>
                  <a:pt x="569" y="809"/>
                  <a:pt x="580" y="805"/>
                </a:cubicBezTo>
                <a:cubicBezTo>
                  <a:pt x="651" y="874"/>
                  <a:pt x="651" y="874"/>
                  <a:pt x="651" y="874"/>
                </a:cubicBezTo>
                <a:cubicBezTo>
                  <a:pt x="684" y="859"/>
                  <a:pt x="715" y="840"/>
                  <a:pt x="743" y="817"/>
                </a:cubicBezTo>
                <a:cubicBezTo>
                  <a:pt x="713" y="723"/>
                  <a:pt x="713" y="723"/>
                  <a:pt x="713" y="723"/>
                </a:cubicBezTo>
                <a:cubicBezTo>
                  <a:pt x="721" y="715"/>
                  <a:pt x="730" y="706"/>
                  <a:pt x="737" y="697"/>
                </a:cubicBezTo>
                <a:cubicBezTo>
                  <a:pt x="833" y="722"/>
                  <a:pt x="833" y="722"/>
                  <a:pt x="833" y="722"/>
                </a:cubicBezTo>
                <a:cubicBezTo>
                  <a:pt x="854" y="692"/>
                  <a:pt x="871" y="661"/>
                  <a:pt x="885" y="627"/>
                </a:cubicBezTo>
                <a:cubicBezTo>
                  <a:pt x="811" y="560"/>
                  <a:pt x="811" y="560"/>
                  <a:pt x="811" y="560"/>
                </a:cubicBezTo>
                <a:cubicBezTo>
                  <a:pt x="815" y="549"/>
                  <a:pt x="817" y="537"/>
                  <a:pt x="819" y="526"/>
                </a:cubicBezTo>
                <a:lnTo>
                  <a:pt x="915" y="499"/>
                </a:lnTo>
                <a:close/>
                <a:moveTo>
                  <a:pt x="657" y="688"/>
                </a:moveTo>
                <a:cubicBezTo>
                  <a:pt x="604" y="734"/>
                  <a:pt x="534" y="762"/>
                  <a:pt x="458" y="762"/>
                </a:cubicBezTo>
                <a:cubicBezTo>
                  <a:pt x="383" y="762"/>
                  <a:pt x="314" y="734"/>
                  <a:pt x="261" y="688"/>
                </a:cubicBezTo>
                <a:cubicBezTo>
                  <a:pt x="196" y="632"/>
                  <a:pt x="155" y="550"/>
                  <a:pt x="155" y="458"/>
                </a:cubicBezTo>
                <a:cubicBezTo>
                  <a:pt x="155" y="366"/>
                  <a:pt x="196" y="284"/>
                  <a:pt x="260" y="229"/>
                </a:cubicBezTo>
                <a:cubicBezTo>
                  <a:pt x="314" y="183"/>
                  <a:pt x="383" y="155"/>
                  <a:pt x="458" y="155"/>
                </a:cubicBezTo>
                <a:cubicBezTo>
                  <a:pt x="534" y="155"/>
                  <a:pt x="604" y="183"/>
                  <a:pt x="657" y="229"/>
                </a:cubicBezTo>
                <a:cubicBezTo>
                  <a:pt x="722" y="284"/>
                  <a:pt x="762" y="366"/>
                  <a:pt x="762" y="458"/>
                </a:cubicBezTo>
                <a:cubicBezTo>
                  <a:pt x="762" y="550"/>
                  <a:pt x="721" y="632"/>
                  <a:pt x="657" y="68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2400"/>
          </a:p>
        </p:txBody>
      </p:sp>
      <p:sp>
        <p:nvSpPr>
          <p:cNvPr id="45" name="Freeform 14"/>
          <p:cNvSpPr>
            <a:spLocks/>
          </p:cNvSpPr>
          <p:nvPr/>
        </p:nvSpPr>
        <p:spPr bwMode="auto">
          <a:xfrm flipH="1">
            <a:off x="9286333" y="3747707"/>
            <a:ext cx="2461969" cy="1114599"/>
          </a:xfrm>
          <a:custGeom>
            <a:avLst/>
            <a:gdLst>
              <a:gd name="T0" fmla="*/ 1047 w 1047"/>
              <a:gd name="T1" fmla="*/ 229 h 459"/>
              <a:gd name="T2" fmla="*/ 942 w 1047"/>
              <a:gd name="T3" fmla="*/ 459 h 459"/>
              <a:gd name="T4" fmla="*/ 0 w 1047"/>
              <a:gd name="T5" fmla="*/ 459 h 459"/>
              <a:gd name="T6" fmla="*/ 0 w 1047"/>
              <a:gd name="T7" fmla="*/ 0 h 459"/>
              <a:gd name="T8" fmla="*/ 942 w 1047"/>
              <a:gd name="T9" fmla="*/ 0 h 459"/>
              <a:gd name="T10" fmla="*/ 1047 w 1047"/>
              <a:gd name="T11" fmla="*/ 22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47" h="459">
                <a:moveTo>
                  <a:pt x="1047" y="229"/>
                </a:moveTo>
                <a:cubicBezTo>
                  <a:pt x="1047" y="321"/>
                  <a:pt x="1006" y="403"/>
                  <a:pt x="942" y="459"/>
                </a:cubicBezTo>
                <a:cubicBezTo>
                  <a:pt x="0" y="459"/>
                  <a:pt x="0" y="459"/>
                  <a:pt x="0" y="459"/>
                </a:cubicBezTo>
                <a:cubicBezTo>
                  <a:pt x="0" y="0"/>
                  <a:pt x="0" y="0"/>
                  <a:pt x="0" y="0"/>
                </a:cubicBezTo>
                <a:cubicBezTo>
                  <a:pt x="942" y="0"/>
                  <a:pt x="942" y="0"/>
                  <a:pt x="942" y="0"/>
                </a:cubicBezTo>
                <a:cubicBezTo>
                  <a:pt x="1006" y="55"/>
                  <a:pt x="1047" y="137"/>
                  <a:pt x="1047" y="229"/>
                </a:cubicBezTo>
                <a:close/>
              </a:path>
            </a:pathLst>
          </a:custGeom>
          <a:gradFill flip="none" rotWithShape="1">
            <a:gsLst>
              <a:gs pos="49981">
                <a:schemeClr val="accent6">
                  <a:lumMod val="75000"/>
                </a:schemeClr>
              </a:gs>
              <a:gs pos="18800">
                <a:schemeClr val="accent6">
                  <a:lumMod val="78000"/>
                  <a:lumOff val="22000"/>
                </a:schemeClr>
              </a:gs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368300" dist="254000" dir="4800000" algn="ctr" rotWithShape="0">
              <a:srgbClr val="000000">
                <a:alpha val="43137"/>
              </a:srgbClr>
            </a:outerShdw>
          </a:effectLst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2400"/>
          </a:p>
        </p:txBody>
      </p:sp>
      <p:sp>
        <p:nvSpPr>
          <p:cNvPr id="46" name="Freeform 12"/>
          <p:cNvSpPr>
            <a:spLocks/>
          </p:cNvSpPr>
          <p:nvPr/>
        </p:nvSpPr>
        <p:spPr bwMode="auto">
          <a:xfrm>
            <a:off x="4008350" y="5323751"/>
            <a:ext cx="4533766" cy="1114599"/>
          </a:xfrm>
          <a:custGeom>
            <a:avLst/>
            <a:gdLst>
              <a:gd name="T0" fmla="*/ 1047 w 1047"/>
              <a:gd name="T1" fmla="*/ 229 h 459"/>
              <a:gd name="T2" fmla="*/ 942 w 1047"/>
              <a:gd name="T3" fmla="*/ 459 h 459"/>
              <a:gd name="T4" fmla="*/ 0 w 1047"/>
              <a:gd name="T5" fmla="*/ 459 h 459"/>
              <a:gd name="T6" fmla="*/ 0 w 1047"/>
              <a:gd name="T7" fmla="*/ 0 h 459"/>
              <a:gd name="T8" fmla="*/ 942 w 1047"/>
              <a:gd name="T9" fmla="*/ 0 h 459"/>
              <a:gd name="T10" fmla="*/ 1047 w 1047"/>
              <a:gd name="T11" fmla="*/ 22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47" h="459">
                <a:moveTo>
                  <a:pt x="1047" y="229"/>
                </a:moveTo>
                <a:cubicBezTo>
                  <a:pt x="1047" y="321"/>
                  <a:pt x="1006" y="403"/>
                  <a:pt x="942" y="459"/>
                </a:cubicBezTo>
                <a:cubicBezTo>
                  <a:pt x="0" y="459"/>
                  <a:pt x="0" y="459"/>
                  <a:pt x="0" y="459"/>
                </a:cubicBezTo>
                <a:cubicBezTo>
                  <a:pt x="0" y="0"/>
                  <a:pt x="0" y="0"/>
                  <a:pt x="0" y="0"/>
                </a:cubicBezTo>
                <a:cubicBezTo>
                  <a:pt x="942" y="0"/>
                  <a:pt x="942" y="0"/>
                  <a:pt x="942" y="0"/>
                </a:cubicBezTo>
                <a:cubicBezTo>
                  <a:pt x="1006" y="55"/>
                  <a:pt x="1047" y="137"/>
                  <a:pt x="1047" y="229"/>
                </a:cubicBezTo>
                <a:close/>
              </a:path>
            </a:pathLst>
          </a:custGeom>
          <a:gradFill flip="none" rotWithShape="1">
            <a:gsLst>
              <a:gs pos="49981">
                <a:schemeClr val="accent1">
                  <a:lumMod val="75000"/>
                </a:schemeClr>
              </a:gs>
              <a:gs pos="18800">
                <a:schemeClr val="accent1">
                  <a:lumMod val="75000"/>
                </a:schemeClr>
              </a:gs>
              <a:gs pos="0">
                <a:schemeClr val="accent1">
                  <a:lumMod val="44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33400" dist="127000" dir="54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2400"/>
          </a:p>
        </p:txBody>
      </p:sp>
      <p:pic>
        <p:nvPicPr>
          <p:cNvPr id="48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81867" y="2625470"/>
            <a:ext cx="2199470" cy="369903"/>
          </a:xfrm>
          <a:prstGeom prst="rect">
            <a:avLst/>
          </a:prstGeom>
        </p:spPr>
      </p:pic>
      <p:pic>
        <p:nvPicPr>
          <p:cNvPr id="49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58993" y="4175848"/>
            <a:ext cx="2199468" cy="369903"/>
          </a:xfrm>
          <a:prstGeom prst="rect">
            <a:avLst/>
          </a:prstGeom>
        </p:spPr>
      </p:pic>
      <p:sp>
        <p:nvSpPr>
          <p:cNvPr id="50" name="TextBox 77"/>
          <p:cNvSpPr txBox="1"/>
          <p:nvPr/>
        </p:nvSpPr>
        <p:spPr>
          <a:xfrm rot="16200000">
            <a:off x="-83936" y="2636942"/>
            <a:ext cx="1968966" cy="340240"/>
          </a:xfrm>
          <a:prstGeom prst="rect">
            <a:avLst/>
          </a:prstGeom>
          <a:noFill/>
        </p:spPr>
        <p:txBody>
          <a:bodyPr wrap="square" lIns="91439" tIns="45719" rIns="91439" bIns="45719" rtlCol="0">
            <a:normAutofit fontScale="92500" lnSpcReduction="20000"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Training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51" name="TextBox 78"/>
          <p:cNvSpPr txBox="1"/>
          <p:nvPr/>
        </p:nvSpPr>
        <p:spPr>
          <a:xfrm rot="16200000">
            <a:off x="-78436" y="5768730"/>
            <a:ext cx="1968966" cy="340240"/>
          </a:xfrm>
          <a:prstGeom prst="rect">
            <a:avLst/>
          </a:prstGeom>
          <a:noFill/>
        </p:spPr>
        <p:txBody>
          <a:bodyPr wrap="square" lIns="91439" tIns="45719" rIns="91439" bIns="45719" rtlCol="0">
            <a:normAutofit fontScale="92500" lnSpcReduction="20000"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Training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52" name="TextBox 79"/>
          <p:cNvSpPr txBox="1"/>
          <p:nvPr/>
        </p:nvSpPr>
        <p:spPr>
          <a:xfrm rot="5400000">
            <a:off x="10490296" y="4202043"/>
            <a:ext cx="1968966" cy="340240"/>
          </a:xfrm>
          <a:prstGeom prst="rect">
            <a:avLst/>
          </a:prstGeom>
          <a:noFill/>
        </p:spPr>
        <p:txBody>
          <a:bodyPr wrap="square" lIns="91439" tIns="45719" rIns="91439" bIns="45719" rtlCol="0">
            <a:normAutofit fontScale="92500" lnSpcReduction="20000"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Training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36" name="Freeform 13"/>
          <p:cNvSpPr>
            <a:spLocks noEditPoints="1"/>
          </p:cNvSpPr>
          <p:nvPr/>
        </p:nvSpPr>
        <p:spPr bwMode="auto">
          <a:xfrm>
            <a:off x="1714428" y="4781608"/>
            <a:ext cx="2155090" cy="2227406"/>
          </a:xfrm>
          <a:custGeom>
            <a:avLst/>
            <a:gdLst>
              <a:gd name="T0" fmla="*/ 917 w 917"/>
              <a:gd name="T1" fmla="*/ 458 h 917"/>
              <a:gd name="T2" fmla="*/ 815 w 917"/>
              <a:gd name="T3" fmla="*/ 370 h 917"/>
              <a:gd name="T4" fmla="*/ 874 w 917"/>
              <a:gd name="T5" fmla="*/ 265 h 917"/>
              <a:gd name="T6" fmla="*/ 723 w 917"/>
              <a:gd name="T7" fmla="*/ 203 h 917"/>
              <a:gd name="T8" fmla="*/ 722 w 917"/>
              <a:gd name="T9" fmla="*/ 83 h 917"/>
              <a:gd name="T10" fmla="*/ 560 w 917"/>
              <a:gd name="T11" fmla="*/ 105 h 917"/>
              <a:gd name="T12" fmla="*/ 499 w 917"/>
              <a:gd name="T13" fmla="*/ 1 h 917"/>
              <a:gd name="T14" fmla="*/ 391 w 917"/>
              <a:gd name="T15" fmla="*/ 4 h 917"/>
              <a:gd name="T16" fmla="*/ 336 w 917"/>
              <a:gd name="T17" fmla="*/ 112 h 917"/>
              <a:gd name="T18" fmla="*/ 173 w 917"/>
              <a:gd name="T19" fmla="*/ 99 h 917"/>
              <a:gd name="T20" fmla="*/ 179 w 917"/>
              <a:gd name="T21" fmla="*/ 219 h 917"/>
              <a:gd name="T22" fmla="*/ 61 w 917"/>
              <a:gd name="T23" fmla="*/ 229 h 917"/>
              <a:gd name="T24" fmla="*/ 105 w 917"/>
              <a:gd name="T25" fmla="*/ 356 h 917"/>
              <a:gd name="T26" fmla="*/ 1 w 917"/>
              <a:gd name="T27" fmla="*/ 417 h 917"/>
              <a:gd name="T28" fmla="*/ 4 w 917"/>
              <a:gd name="T29" fmla="*/ 525 h 917"/>
              <a:gd name="T30" fmla="*/ 112 w 917"/>
              <a:gd name="T31" fmla="*/ 580 h 917"/>
              <a:gd name="T32" fmla="*/ 62 w 917"/>
              <a:gd name="T33" fmla="*/ 688 h 917"/>
              <a:gd name="T34" fmla="*/ 194 w 917"/>
              <a:gd name="T35" fmla="*/ 713 h 917"/>
              <a:gd name="T36" fmla="*/ 195 w 917"/>
              <a:gd name="T37" fmla="*/ 833 h 917"/>
              <a:gd name="T38" fmla="*/ 356 w 917"/>
              <a:gd name="T39" fmla="*/ 811 h 917"/>
              <a:gd name="T40" fmla="*/ 417 w 917"/>
              <a:gd name="T41" fmla="*/ 915 h 917"/>
              <a:gd name="T42" fmla="*/ 525 w 917"/>
              <a:gd name="T43" fmla="*/ 912 h 917"/>
              <a:gd name="T44" fmla="*/ 580 w 917"/>
              <a:gd name="T45" fmla="*/ 805 h 917"/>
              <a:gd name="T46" fmla="*/ 743 w 917"/>
              <a:gd name="T47" fmla="*/ 817 h 917"/>
              <a:gd name="T48" fmla="*/ 737 w 917"/>
              <a:gd name="T49" fmla="*/ 697 h 917"/>
              <a:gd name="T50" fmla="*/ 885 w 917"/>
              <a:gd name="T51" fmla="*/ 627 h 917"/>
              <a:gd name="T52" fmla="*/ 819 w 917"/>
              <a:gd name="T53" fmla="*/ 526 h 917"/>
              <a:gd name="T54" fmla="*/ 657 w 917"/>
              <a:gd name="T55" fmla="*/ 688 h 917"/>
              <a:gd name="T56" fmla="*/ 261 w 917"/>
              <a:gd name="T57" fmla="*/ 688 h 917"/>
              <a:gd name="T58" fmla="*/ 260 w 917"/>
              <a:gd name="T59" fmla="*/ 229 h 917"/>
              <a:gd name="T60" fmla="*/ 657 w 917"/>
              <a:gd name="T61" fmla="*/ 229 h 917"/>
              <a:gd name="T62" fmla="*/ 657 w 917"/>
              <a:gd name="T63" fmla="*/ 688 h 9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17" h="917">
                <a:moveTo>
                  <a:pt x="915" y="499"/>
                </a:moveTo>
                <a:cubicBezTo>
                  <a:pt x="916" y="485"/>
                  <a:pt x="917" y="472"/>
                  <a:pt x="917" y="458"/>
                </a:cubicBezTo>
                <a:cubicBezTo>
                  <a:pt x="917" y="435"/>
                  <a:pt x="915" y="413"/>
                  <a:pt x="912" y="391"/>
                </a:cubicBezTo>
                <a:cubicBezTo>
                  <a:pt x="815" y="370"/>
                  <a:pt x="815" y="370"/>
                  <a:pt x="815" y="370"/>
                </a:cubicBezTo>
                <a:cubicBezTo>
                  <a:pt x="812" y="358"/>
                  <a:pt x="809" y="347"/>
                  <a:pt x="805" y="336"/>
                </a:cubicBezTo>
                <a:cubicBezTo>
                  <a:pt x="874" y="265"/>
                  <a:pt x="874" y="265"/>
                  <a:pt x="874" y="265"/>
                </a:cubicBezTo>
                <a:cubicBezTo>
                  <a:pt x="859" y="232"/>
                  <a:pt x="840" y="201"/>
                  <a:pt x="817" y="173"/>
                </a:cubicBezTo>
                <a:cubicBezTo>
                  <a:pt x="723" y="203"/>
                  <a:pt x="723" y="203"/>
                  <a:pt x="723" y="203"/>
                </a:cubicBezTo>
                <a:cubicBezTo>
                  <a:pt x="715" y="195"/>
                  <a:pt x="706" y="187"/>
                  <a:pt x="697" y="179"/>
                </a:cubicBezTo>
                <a:cubicBezTo>
                  <a:pt x="722" y="83"/>
                  <a:pt x="722" y="83"/>
                  <a:pt x="722" y="83"/>
                </a:cubicBezTo>
                <a:cubicBezTo>
                  <a:pt x="692" y="62"/>
                  <a:pt x="661" y="45"/>
                  <a:pt x="627" y="32"/>
                </a:cubicBezTo>
                <a:cubicBezTo>
                  <a:pt x="560" y="105"/>
                  <a:pt x="560" y="105"/>
                  <a:pt x="560" y="105"/>
                </a:cubicBezTo>
                <a:cubicBezTo>
                  <a:pt x="549" y="102"/>
                  <a:pt x="537" y="99"/>
                  <a:pt x="526" y="97"/>
                </a:cubicBezTo>
                <a:cubicBezTo>
                  <a:pt x="499" y="1"/>
                  <a:pt x="499" y="1"/>
                  <a:pt x="499" y="1"/>
                </a:cubicBezTo>
                <a:cubicBezTo>
                  <a:pt x="485" y="0"/>
                  <a:pt x="472" y="0"/>
                  <a:pt x="458" y="0"/>
                </a:cubicBezTo>
                <a:cubicBezTo>
                  <a:pt x="435" y="0"/>
                  <a:pt x="413" y="1"/>
                  <a:pt x="391" y="4"/>
                </a:cubicBezTo>
                <a:cubicBezTo>
                  <a:pt x="370" y="101"/>
                  <a:pt x="370" y="101"/>
                  <a:pt x="370" y="101"/>
                </a:cubicBezTo>
                <a:cubicBezTo>
                  <a:pt x="358" y="104"/>
                  <a:pt x="347" y="108"/>
                  <a:pt x="336" y="112"/>
                </a:cubicBezTo>
                <a:cubicBezTo>
                  <a:pt x="265" y="42"/>
                  <a:pt x="265" y="42"/>
                  <a:pt x="265" y="42"/>
                </a:cubicBezTo>
                <a:cubicBezTo>
                  <a:pt x="232" y="57"/>
                  <a:pt x="201" y="77"/>
                  <a:pt x="173" y="99"/>
                </a:cubicBezTo>
                <a:cubicBezTo>
                  <a:pt x="203" y="194"/>
                  <a:pt x="203" y="194"/>
                  <a:pt x="203" y="194"/>
                </a:cubicBezTo>
                <a:cubicBezTo>
                  <a:pt x="195" y="202"/>
                  <a:pt x="187" y="210"/>
                  <a:pt x="179" y="219"/>
                </a:cubicBezTo>
                <a:cubicBezTo>
                  <a:pt x="83" y="195"/>
                  <a:pt x="83" y="195"/>
                  <a:pt x="83" y="195"/>
                </a:cubicBezTo>
                <a:cubicBezTo>
                  <a:pt x="75" y="206"/>
                  <a:pt x="68" y="217"/>
                  <a:pt x="61" y="229"/>
                </a:cubicBezTo>
                <a:cubicBezTo>
                  <a:pt x="50" y="248"/>
                  <a:pt x="40" y="268"/>
                  <a:pt x="32" y="289"/>
                </a:cubicBezTo>
                <a:cubicBezTo>
                  <a:pt x="105" y="356"/>
                  <a:pt x="105" y="356"/>
                  <a:pt x="105" y="356"/>
                </a:cubicBezTo>
                <a:cubicBezTo>
                  <a:pt x="102" y="368"/>
                  <a:pt x="99" y="379"/>
                  <a:pt x="97" y="391"/>
                </a:cubicBezTo>
                <a:cubicBezTo>
                  <a:pt x="1" y="417"/>
                  <a:pt x="1" y="417"/>
                  <a:pt x="1" y="417"/>
                </a:cubicBezTo>
                <a:cubicBezTo>
                  <a:pt x="0" y="431"/>
                  <a:pt x="0" y="444"/>
                  <a:pt x="0" y="458"/>
                </a:cubicBezTo>
                <a:cubicBezTo>
                  <a:pt x="0" y="481"/>
                  <a:pt x="1" y="503"/>
                  <a:pt x="4" y="525"/>
                </a:cubicBezTo>
                <a:cubicBezTo>
                  <a:pt x="101" y="547"/>
                  <a:pt x="101" y="547"/>
                  <a:pt x="101" y="547"/>
                </a:cubicBezTo>
                <a:cubicBezTo>
                  <a:pt x="104" y="558"/>
                  <a:pt x="108" y="569"/>
                  <a:pt x="112" y="580"/>
                </a:cubicBezTo>
                <a:cubicBezTo>
                  <a:pt x="42" y="651"/>
                  <a:pt x="42" y="651"/>
                  <a:pt x="42" y="651"/>
                </a:cubicBezTo>
                <a:cubicBezTo>
                  <a:pt x="48" y="664"/>
                  <a:pt x="55" y="676"/>
                  <a:pt x="62" y="688"/>
                </a:cubicBezTo>
                <a:cubicBezTo>
                  <a:pt x="73" y="707"/>
                  <a:pt x="86" y="726"/>
                  <a:pt x="99" y="743"/>
                </a:cubicBezTo>
                <a:cubicBezTo>
                  <a:pt x="194" y="713"/>
                  <a:pt x="194" y="713"/>
                  <a:pt x="194" y="713"/>
                </a:cubicBezTo>
                <a:cubicBezTo>
                  <a:pt x="202" y="721"/>
                  <a:pt x="210" y="729"/>
                  <a:pt x="219" y="737"/>
                </a:cubicBezTo>
                <a:cubicBezTo>
                  <a:pt x="195" y="833"/>
                  <a:pt x="195" y="833"/>
                  <a:pt x="195" y="833"/>
                </a:cubicBezTo>
                <a:cubicBezTo>
                  <a:pt x="224" y="854"/>
                  <a:pt x="256" y="871"/>
                  <a:pt x="289" y="885"/>
                </a:cubicBezTo>
                <a:cubicBezTo>
                  <a:pt x="356" y="811"/>
                  <a:pt x="356" y="811"/>
                  <a:pt x="356" y="811"/>
                </a:cubicBezTo>
                <a:cubicBezTo>
                  <a:pt x="368" y="814"/>
                  <a:pt x="379" y="817"/>
                  <a:pt x="391" y="819"/>
                </a:cubicBezTo>
                <a:cubicBezTo>
                  <a:pt x="417" y="915"/>
                  <a:pt x="417" y="915"/>
                  <a:pt x="417" y="915"/>
                </a:cubicBezTo>
                <a:cubicBezTo>
                  <a:pt x="431" y="916"/>
                  <a:pt x="444" y="917"/>
                  <a:pt x="458" y="917"/>
                </a:cubicBezTo>
                <a:cubicBezTo>
                  <a:pt x="481" y="917"/>
                  <a:pt x="503" y="915"/>
                  <a:pt x="525" y="912"/>
                </a:cubicBezTo>
                <a:cubicBezTo>
                  <a:pt x="547" y="815"/>
                  <a:pt x="547" y="815"/>
                  <a:pt x="547" y="815"/>
                </a:cubicBezTo>
                <a:cubicBezTo>
                  <a:pt x="558" y="812"/>
                  <a:pt x="569" y="809"/>
                  <a:pt x="580" y="805"/>
                </a:cubicBezTo>
                <a:cubicBezTo>
                  <a:pt x="651" y="874"/>
                  <a:pt x="651" y="874"/>
                  <a:pt x="651" y="874"/>
                </a:cubicBezTo>
                <a:cubicBezTo>
                  <a:pt x="684" y="859"/>
                  <a:pt x="715" y="840"/>
                  <a:pt x="743" y="817"/>
                </a:cubicBezTo>
                <a:cubicBezTo>
                  <a:pt x="713" y="723"/>
                  <a:pt x="713" y="723"/>
                  <a:pt x="713" y="723"/>
                </a:cubicBezTo>
                <a:cubicBezTo>
                  <a:pt x="721" y="715"/>
                  <a:pt x="730" y="706"/>
                  <a:pt x="737" y="697"/>
                </a:cubicBezTo>
                <a:cubicBezTo>
                  <a:pt x="833" y="722"/>
                  <a:pt x="833" y="722"/>
                  <a:pt x="833" y="722"/>
                </a:cubicBezTo>
                <a:cubicBezTo>
                  <a:pt x="854" y="692"/>
                  <a:pt x="871" y="661"/>
                  <a:pt x="885" y="627"/>
                </a:cubicBezTo>
                <a:cubicBezTo>
                  <a:pt x="811" y="560"/>
                  <a:pt x="811" y="560"/>
                  <a:pt x="811" y="560"/>
                </a:cubicBezTo>
                <a:cubicBezTo>
                  <a:pt x="815" y="549"/>
                  <a:pt x="817" y="537"/>
                  <a:pt x="819" y="526"/>
                </a:cubicBezTo>
                <a:lnTo>
                  <a:pt x="915" y="499"/>
                </a:lnTo>
                <a:close/>
                <a:moveTo>
                  <a:pt x="657" y="688"/>
                </a:moveTo>
                <a:cubicBezTo>
                  <a:pt x="604" y="734"/>
                  <a:pt x="534" y="762"/>
                  <a:pt x="458" y="762"/>
                </a:cubicBezTo>
                <a:cubicBezTo>
                  <a:pt x="383" y="762"/>
                  <a:pt x="314" y="734"/>
                  <a:pt x="261" y="688"/>
                </a:cubicBezTo>
                <a:cubicBezTo>
                  <a:pt x="196" y="632"/>
                  <a:pt x="155" y="550"/>
                  <a:pt x="155" y="458"/>
                </a:cubicBezTo>
                <a:cubicBezTo>
                  <a:pt x="155" y="366"/>
                  <a:pt x="196" y="284"/>
                  <a:pt x="260" y="229"/>
                </a:cubicBezTo>
                <a:cubicBezTo>
                  <a:pt x="314" y="183"/>
                  <a:pt x="383" y="155"/>
                  <a:pt x="458" y="155"/>
                </a:cubicBezTo>
                <a:cubicBezTo>
                  <a:pt x="534" y="155"/>
                  <a:pt x="604" y="183"/>
                  <a:pt x="657" y="229"/>
                </a:cubicBezTo>
                <a:cubicBezTo>
                  <a:pt x="722" y="284"/>
                  <a:pt x="762" y="366"/>
                  <a:pt x="762" y="458"/>
                </a:cubicBezTo>
                <a:cubicBezTo>
                  <a:pt x="762" y="550"/>
                  <a:pt x="721" y="632"/>
                  <a:pt x="657" y="68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2400"/>
          </a:p>
        </p:txBody>
      </p:sp>
      <p:sp>
        <p:nvSpPr>
          <p:cNvPr id="53" name="Rectangle 80"/>
          <p:cNvSpPr/>
          <p:nvPr/>
        </p:nvSpPr>
        <p:spPr>
          <a:xfrm>
            <a:off x="4711337" y="2296876"/>
            <a:ext cx="3344456" cy="838565"/>
          </a:xfrm>
          <a:prstGeom prst="rect">
            <a:avLst/>
          </a:prstGeom>
        </p:spPr>
        <p:txBody>
          <a:bodyPr wrap="square" lIns="91439" tIns="45719" rIns="91439" bIns="45719"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2400" dirty="0" smtClean="0">
                <a:solidFill>
                  <a:schemeClr val="bg2"/>
                </a:solidFill>
              </a:rPr>
              <a:t>Training by GLOBE’s Master trainer.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55" name="Rectangle 82"/>
          <p:cNvSpPr/>
          <p:nvPr/>
        </p:nvSpPr>
        <p:spPr>
          <a:xfrm>
            <a:off x="4725414" y="5476029"/>
            <a:ext cx="3344456" cy="838565"/>
          </a:xfrm>
          <a:prstGeom prst="rect">
            <a:avLst/>
          </a:prstGeom>
        </p:spPr>
        <p:txBody>
          <a:bodyPr wrap="square" lIns="91439" tIns="45719" rIns="91439" bIns="45719">
            <a:normAutofit/>
          </a:bodyPr>
          <a:lstStyle/>
          <a:p>
            <a:pPr algn="just">
              <a:spcBef>
                <a:spcPts val="1200"/>
              </a:spcBef>
            </a:pP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61" name="Rectangle 80"/>
          <p:cNvSpPr/>
          <p:nvPr/>
        </p:nvSpPr>
        <p:spPr>
          <a:xfrm>
            <a:off x="4836522" y="3865361"/>
            <a:ext cx="3344456" cy="838565"/>
          </a:xfrm>
          <a:prstGeom prst="rect">
            <a:avLst/>
          </a:prstGeom>
        </p:spPr>
        <p:txBody>
          <a:bodyPr wrap="square" lIns="91439" tIns="45719" rIns="91439" bIns="45719"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2400" dirty="0" smtClean="0">
                <a:solidFill>
                  <a:schemeClr val="bg2"/>
                </a:solidFill>
              </a:rPr>
              <a:t>Training by GLOBE’s Teacher trainer.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62" name="Rectangle 80"/>
          <p:cNvSpPr/>
          <p:nvPr/>
        </p:nvSpPr>
        <p:spPr>
          <a:xfrm>
            <a:off x="4248468" y="5591721"/>
            <a:ext cx="3932509" cy="504279"/>
          </a:xfrm>
          <a:prstGeom prst="rect">
            <a:avLst/>
          </a:prstGeom>
        </p:spPr>
        <p:txBody>
          <a:bodyPr wrap="square" lIns="91439" tIns="45719" rIns="91439" bIns="45719"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2400" dirty="0" smtClean="0">
                <a:solidFill>
                  <a:schemeClr val="bg2"/>
                </a:solidFill>
              </a:rPr>
              <a:t>Training by GLOBE’s Student</a:t>
            </a:r>
            <a:endParaRPr lang="en-US" sz="2400" dirty="0">
              <a:solidFill>
                <a:schemeClr val="bg2"/>
              </a:solidFill>
            </a:endParaRPr>
          </a:p>
        </p:txBody>
      </p:sp>
      <p:pic>
        <p:nvPicPr>
          <p:cNvPr id="64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45325" y="5597920"/>
            <a:ext cx="2199470" cy="369903"/>
          </a:xfrm>
          <a:prstGeom prst="rect">
            <a:avLst/>
          </a:prstGeom>
        </p:spPr>
      </p:pic>
      <p:sp>
        <p:nvSpPr>
          <p:cNvPr id="47" name="Freeform 14"/>
          <p:cNvSpPr>
            <a:spLocks/>
          </p:cNvSpPr>
          <p:nvPr/>
        </p:nvSpPr>
        <p:spPr bwMode="auto">
          <a:xfrm>
            <a:off x="1015170" y="5323751"/>
            <a:ext cx="2461969" cy="1114599"/>
          </a:xfrm>
          <a:custGeom>
            <a:avLst/>
            <a:gdLst>
              <a:gd name="T0" fmla="*/ 1047 w 1047"/>
              <a:gd name="T1" fmla="*/ 229 h 459"/>
              <a:gd name="T2" fmla="*/ 942 w 1047"/>
              <a:gd name="T3" fmla="*/ 459 h 459"/>
              <a:gd name="T4" fmla="*/ 0 w 1047"/>
              <a:gd name="T5" fmla="*/ 459 h 459"/>
              <a:gd name="T6" fmla="*/ 0 w 1047"/>
              <a:gd name="T7" fmla="*/ 0 h 459"/>
              <a:gd name="T8" fmla="*/ 942 w 1047"/>
              <a:gd name="T9" fmla="*/ 0 h 459"/>
              <a:gd name="T10" fmla="*/ 1047 w 1047"/>
              <a:gd name="T11" fmla="*/ 22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47" h="459">
                <a:moveTo>
                  <a:pt x="1047" y="229"/>
                </a:moveTo>
                <a:cubicBezTo>
                  <a:pt x="1047" y="321"/>
                  <a:pt x="1006" y="403"/>
                  <a:pt x="942" y="459"/>
                </a:cubicBezTo>
                <a:cubicBezTo>
                  <a:pt x="0" y="459"/>
                  <a:pt x="0" y="459"/>
                  <a:pt x="0" y="459"/>
                </a:cubicBezTo>
                <a:cubicBezTo>
                  <a:pt x="0" y="0"/>
                  <a:pt x="0" y="0"/>
                  <a:pt x="0" y="0"/>
                </a:cubicBezTo>
                <a:cubicBezTo>
                  <a:pt x="942" y="0"/>
                  <a:pt x="942" y="0"/>
                  <a:pt x="942" y="0"/>
                </a:cubicBezTo>
                <a:cubicBezTo>
                  <a:pt x="1006" y="55"/>
                  <a:pt x="1047" y="137"/>
                  <a:pt x="1047" y="229"/>
                </a:cubicBezTo>
                <a:close/>
              </a:path>
            </a:pathLst>
          </a:custGeom>
          <a:gradFill flip="none" rotWithShape="1">
            <a:gsLst>
              <a:gs pos="49981">
                <a:schemeClr val="accent1">
                  <a:lumMod val="75000"/>
                </a:schemeClr>
              </a:gs>
              <a:gs pos="18800">
                <a:schemeClr val="accent1">
                  <a:lumMod val="75000"/>
                  <a:lumOff val="25000"/>
                </a:schemeClr>
              </a:gs>
              <a:gs pos="1000">
                <a:schemeClr val="accent1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33400" dist="127000" dir="54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2400"/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369" y="3660612"/>
            <a:ext cx="1330555" cy="1248061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775" y="2268223"/>
            <a:ext cx="1212320" cy="909240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961" y="5145127"/>
            <a:ext cx="1595281" cy="139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8" presetClass="emph" presetSubtype="0" decel="47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"/>
                            </p:stCondLst>
                            <p:childTnLst>
                              <p:par>
                                <p:cTn id="65" presetID="8" presetClass="emph" presetSubtype="0" decel="47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75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25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5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750"/>
                            </p:stCondLst>
                            <p:childTnLst>
                              <p:par>
                                <p:cTn id="9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250"/>
                            </p:stCondLst>
                            <p:childTnLst>
                              <p:par>
                                <p:cTn id="10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9" grpId="0" animBg="1"/>
      <p:bldP spid="40" grpId="0" animBg="1"/>
      <p:bldP spid="40" grpId="1" animBg="1"/>
      <p:bldP spid="41" grpId="0" animBg="1"/>
      <p:bldP spid="42" grpId="0" animBg="1"/>
      <p:bldP spid="44" grpId="0" animBg="1"/>
      <p:bldP spid="44" grpId="1" animBg="1"/>
      <p:bldP spid="45" grpId="0" animBg="1"/>
      <p:bldP spid="46" grpId="0" animBg="1"/>
      <p:bldP spid="50" grpId="0"/>
      <p:bldP spid="51" grpId="0"/>
      <p:bldP spid="52" grpId="0"/>
      <p:bldP spid="36" grpId="0" animBg="1"/>
      <p:bldP spid="53" grpId="0"/>
      <p:bldP spid="55" grpId="0"/>
      <p:bldP spid="61" grpId="0"/>
      <p:bldP spid="62" grpId="0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วงรี 4"/>
          <p:cNvSpPr/>
          <p:nvPr/>
        </p:nvSpPr>
        <p:spPr>
          <a:xfrm>
            <a:off x="304800" y="635001"/>
            <a:ext cx="1371600" cy="1171575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596901"/>
            <a:ext cx="12192000" cy="7905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2148" y="811288"/>
            <a:ext cx="12189851" cy="5031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148" y="870259"/>
            <a:ext cx="12189851" cy="39010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pic>
        <p:nvPicPr>
          <p:cNvPr id="19" name="รูปภาพ 18"/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23635" t="17662" r="34695" b="11424"/>
          <a:stretch/>
        </p:blipFill>
        <p:spPr>
          <a:xfrm>
            <a:off x="292100" y="576948"/>
            <a:ext cx="1422570" cy="11800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32000"/>
              </a:schemeClr>
            </a:outerShdw>
          </a:effectLst>
        </p:spPr>
      </p:pic>
      <p:cxnSp>
        <p:nvCxnSpPr>
          <p:cNvPr id="9" name="ตัวเชื่อมต่อตรง 8"/>
          <p:cNvCxnSpPr/>
          <p:nvPr/>
        </p:nvCxnSpPr>
        <p:spPr>
          <a:xfrm>
            <a:off x="454298" y="941388"/>
            <a:ext cx="1066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ตัวเชื่อมต่อตรง 9"/>
          <p:cNvCxnSpPr/>
          <p:nvPr/>
        </p:nvCxnSpPr>
        <p:spPr>
          <a:xfrm>
            <a:off x="454298" y="1408113"/>
            <a:ext cx="1066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กล่องข้อความ 17"/>
          <p:cNvSpPr txBox="1"/>
          <p:nvPr/>
        </p:nvSpPr>
        <p:spPr>
          <a:xfrm>
            <a:off x="468725" y="634910"/>
            <a:ext cx="1141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FF3300"/>
                </a:solidFill>
              </a:rPr>
              <a:t>PCSHS. NST.</a:t>
            </a:r>
            <a:endParaRPr lang="th-TH" b="1" dirty="0">
              <a:solidFill>
                <a:srgbClr val="FF3300"/>
              </a:solidFill>
            </a:endParaRPr>
          </a:p>
        </p:txBody>
      </p:sp>
      <p:sp>
        <p:nvSpPr>
          <p:cNvPr id="22" name="กล่องข้อความ 21"/>
          <p:cNvSpPr txBox="1"/>
          <p:nvPr/>
        </p:nvSpPr>
        <p:spPr>
          <a:xfrm>
            <a:off x="271644" y="798588"/>
            <a:ext cx="14303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4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G</a:t>
            </a:r>
            <a:r>
              <a:rPr lang="en-US" sz="44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L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O</a:t>
            </a:r>
            <a:r>
              <a:rPr lang="en-US" sz="4400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B</a:t>
            </a:r>
            <a:r>
              <a:rPr lang="en-US" sz="4400" dirty="0">
                <a:solidFill>
                  <a:srgbClr val="92D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</a:t>
            </a:r>
            <a:endParaRPr lang="th-TH" sz="4400" dirty="0">
              <a:solidFill>
                <a:srgbClr val="92D05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5" name="กล่องข้อความ 24"/>
          <p:cNvSpPr txBox="1"/>
          <p:nvPr/>
        </p:nvSpPr>
        <p:spPr>
          <a:xfrm>
            <a:off x="535957" y="1335864"/>
            <a:ext cx="1074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</a:rPr>
              <a:t>STEM-PLC</a:t>
            </a:r>
            <a:endParaRPr lang="th-TH" sz="1100" b="1" dirty="0">
              <a:solidFill>
                <a:srgbClr val="002060"/>
              </a:solidFill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825500" y="865486"/>
            <a:ext cx="11366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th-TH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PCSHS </a:t>
            </a:r>
            <a:r>
              <a:rPr lang="en-US" altLang="th-TH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NST’s GLOBE Training</a:t>
            </a:r>
            <a:endParaRPr lang="en-US" altLang="th-TH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Freeform 12"/>
          <p:cNvSpPr>
            <a:spLocks/>
          </p:cNvSpPr>
          <p:nvPr/>
        </p:nvSpPr>
        <p:spPr bwMode="auto">
          <a:xfrm>
            <a:off x="4949966" y="1848044"/>
            <a:ext cx="4608152" cy="1114599"/>
          </a:xfrm>
          <a:custGeom>
            <a:avLst/>
            <a:gdLst>
              <a:gd name="T0" fmla="*/ 1047 w 1047"/>
              <a:gd name="T1" fmla="*/ 229 h 459"/>
              <a:gd name="T2" fmla="*/ 942 w 1047"/>
              <a:gd name="T3" fmla="*/ 459 h 459"/>
              <a:gd name="T4" fmla="*/ 0 w 1047"/>
              <a:gd name="T5" fmla="*/ 459 h 459"/>
              <a:gd name="T6" fmla="*/ 0 w 1047"/>
              <a:gd name="T7" fmla="*/ 0 h 459"/>
              <a:gd name="T8" fmla="*/ 942 w 1047"/>
              <a:gd name="T9" fmla="*/ 0 h 459"/>
              <a:gd name="T10" fmla="*/ 1047 w 1047"/>
              <a:gd name="T11" fmla="*/ 22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47" h="459">
                <a:moveTo>
                  <a:pt x="1047" y="229"/>
                </a:moveTo>
                <a:cubicBezTo>
                  <a:pt x="1047" y="321"/>
                  <a:pt x="1006" y="403"/>
                  <a:pt x="942" y="459"/>
                </a:cubicBezTo>
                <a:cubicBezTo>
                  <a:pt x="0" y="459"/>
                  <a:pt x="0" y="459"/>
                  <a:pt x="0" y="459"/>
                </a:cubicBezTo>
                <a:cubicBezTo>
                  <a:pt x="0" y="0"/>
                  <a:pt x="0" y="0"/>
                  <a:pt x="0" y="0"/>
                </a:cubicBezTo>
                <a:cubicBezTo>
                  <a:pt x="942" y="0"/>
                  <a:pt x="942" y="0"/>
                  <a:pt x="942" y="0"/>
                </a:cubicBezTo>
                <a:cubicBezTo>
                  <a:pt x="1006" y="55"/>
                  <a:pt x="1047" y="137"/>
                  <a:pt x="1047" y="229"/>
                </a:cubicBezTo>
                <a:close/>
              </a:path>
            </a:pathLst>
          </a:custGeom>
          <a:gradFill flip="none" rotWithShape="1">
            <a:gsLst>
              <a:gs pos="49981">
                <a:schemeClr val="accent2">
                  <a:lumMod val="75000"/>
                </a:schemeClr>
              </a:gs>
              <a:gs pos="18800">
                <a:srgbClr val="582B0D">
                  <a:lumMod val="62000"/>
                  <a:lumOff val="38000"/>
                </a:srgbClr>
              </a:gs>
              <a:gs pos="0">
                <a:schemeClr val="accent2">
                  <a:lumMod val="20000"/>
                </a:schemeClr>
              </a:gs>
              <a:gs pos="100000">
                <a:schemeClr val="accent2">
                  <a:lumMod val="71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33400" dist="127000" dir="54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2400"/>
          </a:p>
        </p:txBody>
      </p:sp>
      <p:sp>
        <p:nvSpPr>
          <p:cNvPr id="40" name="Freeform 13"/>
          <p:cNvSpPr>
            <a:spLocks noEditPoints="1"/>
          </p:cNvSpPr>
          <p:nvPr/>
        </p:nvSpPr>
        <p:spPr bwMode="auto">
          <a:xfrm>
            <a:off x="2768255" y="1365251"/>
            <a:ext cx="2155090" cy="2227406"/>
          </a:xfrm>
          <a:custGeom>
            <a:avLst/>
            <a:gdLst>
              <a:gd name="T0" fmla="*/ 917 w 917"/>
              <a:gd name="T1" fmla="*/ 458 h 917"/>
              <a:gd name="T2" fmla="*/ 815 w 917"/>
              <a:gd name="T3" fmla="*/ 370 h 917"/>
              <a:gd name="T4" fmla="*/ 874 w 917"/>
              <a:gd name="T5" fmla="*/ 265 h 917"/>
              <a:gd name="T6" fmla="*/ 723 w 917"/>
              <a:gd name="T7" fmla="*/ 203 h 917"/>
              <a:gd name="T8" fmla="*/ 722 w 917"/>
              <a:gd name="T9" fmla="*/ 83 h 917"/>
              <a:gd name="T10" fmla="*/ 560 w 917"/>
              <a:gd name="T11" fmla="*/ 105 h 917"/>
              <a:gd name="T12" fmla="*/ 499 w 917"/>
              <a:gd name="T13" fmla="*/ 1 h 917"/>
              <a:gd name="T14" fmla="*/ 391 w 917"/>
              <a:gd name="T15" fmla="*/ 4 h 917"/>
              <a:gd name="T16" fmla="*/ 336 w 917"/>
              <a:gd name="T17" fmla="*/ 112 h 917"/>
              <a:gd name="T18" fmla="*/ 173 w 917"/>
              <a:gd name="T19" fmla="*/ 99 h 917"/>
              <a:gd name="T20" fmla="*/ 179 w 917"/>
              <a:gd name="T21" fmla="*/ 219 h 917"/>
              <a:gd name="T22" fmla="*/ 61 w 917"/>
              <a:gd name="T23" fmla="*/ 229 h 917"/>
              <a:gd name="T24" fmla="*/ 105 w 917"/>
              <a:gd name="T25" fmla="*/ 356 h 917"/>
              <a:gd name="T26" fmla="*/ 1 w 917"/>
              <a:gd name="T27" fmla="*/ 417 h 917"/>
              <a:gd name="T28" fmla="*/ 4 w 917"/>
              <a:gd name="T29" fmla="*/ 525 h 917"/>
              <a:gd name="T30" fmla="*/ 112 w 917"/>
              <a:gd name="T31" fmla="*/ 580 h 917"/>
              <a:gd name="T32" fmla="*/ 62 w 917"/>
              <a:gd name="T33" fmla="*/ 688 h 917"/>
              <a:gd name="T34" fmla="*/ 194 w 917"/>
              <a:gd name="T35" fmla="*/ 713 h 917"/>
              <a:gd name="T36" fmla="*/ 195 w 917"/>
              <a:gd name="T37" fmla="*/ 833 h 917"/>
              <a:gd name="T38" fmla="*/ 356 w 917"/>
              <a:gd name="T39" fmla="*/ 811 h 917"/>
              <a:gd name="T40" fmla="*/ 417 w 917"/>
              <a:gd name="T41" fmla="*/ 915 h 917"/>
              <a:gd name="T42" fmla="*/ 525 w 917"/>
              <a:gd name="T43" fmla="*/ 912 h 917"/>
              <a:gd name="T44" fmla="*/ 580 w 917"/>
              <a:gd name="T45" fmla="*/ 805 h 917"/>
              <a:gd name="T46" fmla="*/ 743 w 917"/>
              <a:gd name="T47" fmla="*/ 817 h 917"/>
              <a:gd name="T48" fmla="*/ 737 w 917"/>
              <a:gd name="T49" fmla="*/ 697 h 917"/>
              <a:gd name="T50" fmla="*/ 885 w 917"/>
              <a:gd name="T51" fmla="*/ 627 h 917"/>
              <a:gd name="T52" fmla="*/ 819 w 917"/>
              <a:gd name="T53" fmla="*/ 526 h 917"/>
              <a:gd name="T54" fmla="*/ 657 w 917"/>
              <a:gd name="T55" fmla="*/ 688 h 917"/>
              <a:gd name="T56" fmla="*/ 261 w 917"/>
              <a:gd name="T57" fmla="*/ 688 h 917"/>
              <a:gd name="T58" fmla="*/ 260 w 917"/>
              <a:gd name="T59" fmla="*/ 229 h 917"/>
              <a:gd name="T60" fmla="*/ 657 w 917"/>
              <a:gd name="T61" fmla="*/ 229 h 917"/>
              <a:gd name="T62" fmla="*/ 657 w 917"/>
              <a:gd name="T63" fmla="*/ 688 h 9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17" h="917">
                <a:moveTo>
                  <a:pt x="915" y="499"/>
                </a:moveTo>
                <a:cubicBezTo>
                  <a:pt x="916" y="485"/>
                  <a:pt x="917" y="472"/>
                  <a:pt x="917" y="458"/>
                </a:cubicBezTo>
                <a:cubicBezTo>
                  <a:pt x="917" y="435"/>
                  <a:pt x="915" y="413"/>
                  <a:pt x="912" y="391"/>
                </a:cubicBezTo>
                <a:cubicBezTo>
                  <a:pt x="815" y="370"/>
                  <a:pt x="815" y="370"/>
                  <a:pt x="815" y="370"/>
                </a:cubicBezTo>
                <a:cubicBezTo>
                  <a:pt x="812" y="358"/>
                  <a:pt x="809" y="347"/>
                  <a:pt x="805" y="336"/>
                </a:cubicBezTo>
                <a:cubicBezTo>
                  <a:pt x="874" y="265"/>
                  <a:pt x="874" y="265"/>
                  <a:pt x="874" y="265"/>
                </a:cubicBezTo>
                <a:cubicBezTo>
                  <a:pt x="859" y="232"/>
                  <a:pt x="840" y="201"/>
                  <a:pt x="817" y="173"/>
                </a:cubicBezTo>
                <a:cubicBezTo>
                  <a:pt x="723" y="203"/>
                  <a:pt x="723" y="203"/>
                  <a:pt x="723" y="203"/>
                </a:cubicBezTo>
                <a:cubicBezTo>
                  <a:pt x="715" y="195"/>
                  <a:pt x="706" y="187"/>
                  <a:pt x="697" y="179"/>
                </a:cubicBezTo>
                <a:cubicBezTo>
                  <a:pt x="722" y="83"/>
                  <a:pt x="722" y="83"/>
                  <a:pt x="722" y="83"/>
                </a:cubicBezTo>
                <a:cubicBezTo>
                  <a:pt x="692" y="62"/>
                  <a:pt x="661" y="45"/>
                  <a:pt x="627" y="32"/>
                </a:cubicBezTo>
                <a:cubicBezTo>
                  <a:pt x="560" y="105"/>
                  <a:pt x="560" y="105"/>
                  <a:pt x="560" y="105"/>
                </a:cubicBezTo>
                <a:cubicBezTo>
                  <a:pt x="549" y="102"/>
                  <a:pt x="537" y="99"/>
                  <a:pt x="526" y="97"/>
                </a:cubicBezTo>
                <a:cubicBezTo>
                  <a:pt x="499" y="1"/>
                  <a:pt x="499" y="1"/>
                  <a:pt x="499" y="1"/>
                </a:cubicBezTo>
                <a:cubicBezTo>
                  <a:pt x="485" y="0"/>
                  <a:pt x="472" y="0"/>
                  <a:pt x="458" y="0"/>
                </a:cubicBezTo>
                <a:cubicBezTo>
                  <a:pt x="435" y="0"/>
                  <a:pt x="413" y="1"/>
                  <a:pt x="391" y="4"/>
                </a:cubicBezTo>
                <a:cubicBezTo>
                  <a:pt x="370" y="101"/>
                  <a:pt x="370" y="101"/>
                  <a:pt x="370" y="101"/>
                </a:cubicBezTo>
                <a:cubicBezTo>
                  <a:pt x="358" y="104"/>
                  <a:pt x="347" y="108"/>
                  <a:pt x="336" y="112"/>
                </a:cubicBezTo>
                <a:cubicBezTo>
                  <a:pt x="265" y="42"/>
                  <a:pt x="265" y="42"/>
                  <a:pt x="265" y="42"/>
                </a:cubicBezTo>
                <a:cubicBezTo>
                  <a:pt x="232" y="57"/>
                  <a:pt x="201" y="77"/>
                  <a:pt x="173" y="99"/>
                </a:cubicBezTo>
                <a:cubicBezTo>
                  <a:pt x="203" y="194"/>
                  <a:pt x="203" y="194"/>
                  <a:pt x="203" y="194"/>
                </a:cubicBezTo>
                <a:cubicBezTo>
                  <a:pt x="195" y="202"/>
                  <a:pt x="187" y="210"/>
                  <a:pt x="179" y="219"/>
                </a:cubicBezTo>
                <a:cubicBezTo>
                  <a:pt x="83" y="195"/>
                  <a:pt x="83" y="195"/>
                  <a:pt x="83" y="195"/>
                </a:cubicBezTo>
                <a:cubicBezTo>
                  <a:pt x="75" y="206"/>
                  <a:pt x="68" y="217"/>
                  <a:pt x="61" y="229"/>
                </a:cubicBezTo>
                <a:cubicBezTo>
                  <a:pt x="50" y="248"/>
                  <a:pt x="40" y="268"/>
                  <a:pt x="32" y="289"/>
                </a:cubicBezTo>
                <a:cubicBezTo>
                  <a:pt x="105" y="356"/>
                  <a:pt x="105" y="356"/>
                  <a:pt x="105" y="356"/>
                </a:cubicBezTo>
                <a:cubicBezTo>
                  <a:pt x="102" y="368"/>
                  <a:pt x="99" y="379"/>
                  <a:pt x="97" y="391"/>
                </a:cubicBezTo>
                <a:cubicBezTo>
                  <a:pt x="1" y="417"/>
                  <a:pt x="1" y="417"/>
                  <a:pt x="1" y="417"/>
                </a:cubicBezTo>
                <a:cubicBezTo>
                  <a:pt x="0" y="431"/>
                  <a:pt x="0" y="444"/>
                  <a:pt x="0" y="458"/>
                </a:cubicBezTo>
                <a:cubicBezTo>
                  <a:pt x="0" y="481"/>
                  <a:pt x="1" y="503"/>
                  <a:pt x="4" y="525"/>
                </a:cubicBezTo>
                <a:cubicBezTo>
                  <a:pt x="101" y="547"/>
                  <a:pt x="101" y="547"/>
                  <a:pt x="101" y="547"/>
                </a:cubicBezTo>
                <a:cubicBezTo>
                  <a:pt x="104" y="558"/>
                  <a:pt x="108" y="569"/>
                  <a:pt x="112" y="580"/>
                </a:cubicBezTo>
                <a:cubicBezTo>
                  <a:pt x="42" y="651"/>
                  <a:pt x="42" y="651"/>
                  <a:pt x="42" y="651"/>
                </a:cubicBezTo>
                <a:cubicBezTo>
                  <a:pt x="48" y="664"/>
                  <a:pt x="55" y="676"/>
                  <a:pt x="62" y="688"/>
                </a:cubicBezTo>
                <a:cubicBezTo>
                  <a:pt x="73" y="707"/>
                  <a:pt x="86" y="726"/>
                  <a:pt x="99" y="743"/>
                </a:cubicBezTo>
                <a:cubicBezTo>
                  <a:pt x="194" y="713"/>
                  <a:pt x="194" y="713"/>
                  <a:pt x="194" y="713"/>
                </a:cubicBezTo>
                <a:cubicBezTo>
                  <a:pt x="202" y="721"/>
                  <a:pt x="210" y="729"/>
                  <a:pt x="219" y="737"/>
                </a:cubicBezTo>
                <a:cubicBezTo>
                  <a:pt x="195" y="833"/>
                  <a:pt x="195" y="833"/>
                  <a:pt x="195" y="833"/>
                </a:cubicBezTo>
                <a:cubicBezTo>
                  <a:pt x="224" y="854"/>
                  <a:pt x="256" y="871"/>
                  <a:pt x="289" y="885"/>
                </a:cubicBezTo>
                <a:cubicBezTo>
                  <a:pt x="356" y="811"/>
                  <a:pt x="356" y="811"/>
                  <a:pt x="356" y="811"/>
                </a:cubicBezTo>
                <a:cubicBezTo>
                  <a:pt x="368" y="814"/>
                  <a:pt x="379" y="817"/>
                  <a:pt x="391" y="819"/>
                </a:cubicBezTo>
                <a:cubicBezTo>
                  <a:pt x="417" y="915"/>
                  <a:pt x="417" y="915"/>
                  <a:pt x="417" y="915"/>
                </a:cubicBezTo>
                <a:cubicBezTo>
                  <a:pt x="431" y="916"/>
                  <a:pt x="444" y="917"/>
                  <a:pt x="458" y="917"/>
                </a:cubicBezTo>
                <a:cubicBezTo>
                  <a:pt x="481" y="917"/>
                  <a:pt x="503" y="915"/>
                  <a:pt x="525" y="912"/>
                </a:cubicBezTo>
                <a:cubicBezTo>
                  <a:pt x="547" y="815"/>
                  <a:pt x="547" y="815"/>
                  <a:pt x="547" y="815"/>
                </a:cubicBezTo>
                <a:cubicBezTo>
                  <a:pt x="558" y="812"/>
                  <a:pt x="569" y="809"/>
                  <a:pt x="580" y="805"/>
                </a:cubicBezTo>
                <a:cubicBezTo>
                  <a:pt x="651" y="874"/>
                  <a:pt x="651" y="874"/>
                  <a:pt x="651" y="874"/>
                </a:cubicBezTo>
                <a:cubicBezTo>
                  <a:pt x="684" y="859"/>
                  <a:pt x="715" y="840"/>
                  <a:pt x="743" y="817"/>
                </a:cubicBezTo>
                <a:cubicBezTo>
                  <a:pt x="713" y="723"/>
                  <a:pt x="713" y="723"/>
                  <a:pt x="713" y="723"/>
                </a:cubicBezTo>
                <a:cubicBezTo>
                  <a:pt x="721" y="715"/>
                  <a:pt x="730" y="706"/>
                  <a:pt x="737" y="697"/>
                </a:cubicBezTo>
                <a:cubicBezTo>
                  <a:pt x="833" y="722"/>
                  <a:pt x="833" y="722"/>
                  <a:pt x="833" y="722"/>
                </a:cubicBezTo>
                <a:cubicBezTo>
                  <a:pt x="854" y="692"/>
                  <a:pt x="871" y="661"/>
                  <a:pt x="885" y="627"/>
                </a:cubicBezTo>
                <a:cubicBezTo>
                  <a:pt x="811" y="560"/>
                  <a:pt x="811" y="560"/>
                  <a:pt x="811" y="560"/>
                </a:cubicBezTo>
                <a:cubicBezTo>
                  <a:pt x="815" y="549"/>
                  <a:pt x="817" y="537"/>
                  <a:pt x="819" y="526"/>
                </a:cubicBezTo>
                <a:lnTo>
                  <a:pt x="915" y="499"/>
                </a:lnTo>
                <a:close/>
                <a:moveTo>
                  <a:pt x="657" y="688"/>
                </a:moveTo>
                <a:cubicBezTo>
                  <a:pt x="604" y="734"/>
                  <a:pt x="534" y="762"/>
                  <a:pt x="458" y="762"/>
                </a:cubicBezTo>
                <a:cubicBezTo>
                  <a:pt x="383" y="762"/>
                  <a:pt x="314" y="734"/>
                  <a:pt x="261" y="688"/>
                </a:cubicBezTo>
                <a:cubicBezTo>
                  <a:pt x="196" y="632"/>
                  <a:pt x="155" y="550"/>
                  <a:pt x="155" y="458"/>
                </a:cubicBezTo>
                <a:cubicBezTo>
                  <a:pt x="155" y="366"/>
                  <a:pt x="196" y="284"/>
                  <a:pt x="260" y="229"/>
                </a:cubicBezTo>
                <a:cubicBezTo>
                  <a:pt x="314" y="183"/>
                  <a:pt x="383" y="155"/>
                  <a:pt x="458" y="155"/>
                </a:cubicBezTo>
                <a:cubicBezTo>
                  <a:pt x="534" y="155"/>
                  <a:pt x="604" y="183"/>
                  <a:pt x="657" y="229"/>
                </a:cubicBezTo>
                <a:cubicBezTo>
                  <a:pt x="722" y="284"/>
                  <a:pt x="762" y="366"/>
                  <a:pt x="762" y="458"/>
                </a:cubicBezTo>
                <a:cubicBezTo>
                  <a:pt x="762" y="550"/>
                  <a:pt x="721" y="632"/>
                  <a:pt x="657" y="68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2400"/>
          </a:p>
        </p:txBody>
      </p:sp>
      <p:sp>
        <p:nvSpPr>
          <p:cNvPr id="41" name="Freeform 14"/>
          <p:cNvSpPr>
            <a:spLocks/>
          </p:cNvSpPr>
          <p:nvPr/>
        </p:nvSpPr>
        <p:spPr bwMode="auto">
          <a:xfrm>
            <a:off x="2031170" y="1848044"/>
            <a:ext cx="2461969" cy="1114599"/>
          </a:xfrm>
          <a:custGeom>
            <a:avLst/>
            <a:gdLst>
              <a:gd name="T0" fmla="*/ 1047 w 1047"/>
              <a:gd name="T1" fmla="*/ 229 h 459"/>
              <a:gd name="T2" fmla="*/ 942 w 1047"/>
              <a:gd name="T3" fmla="*/ 459 h 459"/>
              <a:gd name="T4" fmla="*/ 0 w 1047"/>
              <a:gd name="T5" fmla="*/ 459 h 459"/>
              <a:gd name="T6" fmla="*/ 0 w 1047"/>
              <a:gd name="T7" fmla="*/ 0 h 459"/>
              <a:gd name="T8" fmla="*/ 942 w 1047"/>
              <a:gd name="T9" fmla="*/ 0 h 459"/>
              <a:gd name="T10" fmla="*/ 1047 w 1047"/>
              <a:gd name="T11" fmla="*/ 22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47" h="459">
                <a:moveTo>
                  <a:pt x="1047" y="229"/>
                </a:moveTo>
                <a:cubicBezTo>
                  <a:pt x="1047" y="321"/>
                  <a:pt x="1006" y="403"/>
                  <a:pt x="942" y="459"/>
                </a:cubicBezTo>
                <a:cubicBezTo>
                  <a:pt x="0" y="459"/>
                  <a:pt x="0" y="459"/>
                  <a:pt x="0" y="459"/>
                </a:cubicBezTo>
                <a:cubicBezTo>
                  <a:pt x="0" y="0"/>
                  <a:pt x="0" y="0"/>
                  <a:pt x="0" y="0"/>
                </a:cubicBezTo>
                <a:cubicBezTo>
                  <a:pt x="942" y="0"/>
                  <a:pt x="942" y="0"/>
                  <a:pt x="942" y="0"/>
                </a:cubicBezTo>
                <a:cubicBezTo>
                  <a:pt x="1006" y="55"/>
                  <a:pt x="1047" y="137"/>
                  <a:pt x="1047" y="229"/>
                </a:cubicBezTo>
                <a:close/>
              </a:path>
            </a:pathLst>
          </a:custGeom>
          <a:gradFill flip="none" rotWithShape="1">
            <a:gsLst>
              <a:gs pos="49981">
                <a:schemeClr val="accent2">
                  <a:lumMod val="75000"/>
                </a:schemeClr>
              </a:gs>
              <a:gs pos="18800">
                <a:srgbClr val="582B0D">
                  <a:lumMod val="62000"/>
                  <a:lumOff val="38000"/>
                </a:srgbClr>
              </a:gs>
              <a:gs pos="0">
                <a:schemeClr val="accent2">
                  <a:lumMod val="75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33400" dist="127000" dir="54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2400"/>
          </a:p>
        </p:txBody>
      </p:sp>
      <p:pic>
        <p:nvPicPr>
          <p:cNvPr id="48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4133" y="2142870"/>
            <a:ext cx="2199470" cy="369903"/>
          </a:xfrm>
          <a:prstGeom prst="rect">
            <a:avLst/>
          </a:prstGeom>
        </p:spPr>
      </p:pic>
      <p:sp>
        <p:nvSpPr>
          <p:cNvPr id="50" name="TextBox 77"/>
          <p:cNvSpPr txBox="1"/>
          <p:nvPr/>
        </p:nvSpPr>
        <p:spPr>
          <a:xfrm rot="16200000">
            <a:off x="932064" y="2319442"/>
            <a:ext cx="1968966" cy="340240"/>
          </a:xfrm>
          <a:prstGeom prst="rect">
            <a:avLst/>
          </a:prstGeom>
          <a:noFill/>
        </p:spPr>
        <p:txBody>
          <a:bodyPr wrap="square" lIns="91439" tIns="45719" rIns="91439" bIns="45719" rtlCol="0">
            <a:normAutofit fontScale="92500" lnSpcReduction="20000"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Training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53" name="Rectangle 80"/>
          <p:cNvSpPr/>
          <p:nvPr/>
        </p:nvSpPr>
        <p:spPr>
          <a:xfrm>
            <a:off x="5727337" y="1979376"/>
            <a:ext cx="3344456" cy="838565"/>
          </a:xfrm>
          <a:prstGeom prst="rect">
            <a:avLst/>
          </a:prstGeom>
        </p:spPr>
        <p:txBody>
          <a:bodyPr wrap="square" lIns="91439" tIns="45719" rIns="91439" bIns="45719"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2400" dirty="0" smtClean="0">
                <a:solidFill>
                  <a:schemeClr val="bg2"/>
                </a:solidFill>
              </a:rPr>
              <a:t>Training by GLOBE’s Master trainer Team.</a:t>
            </a:r>
            <a:endParaRPr lang="en-US" sz="2400" dirty="0">
              <a:solidFill>
                <a:schemeClr val="bg2"/>
              </a:solidFill>
            </a:endParaRPr>
          </a:p>
        </p:txBody>
      </p:sp>
      <p:pic>
        <p:nvPicPr>
          <p:cNvPr id="58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610" y="1988663"/>
            <a:ext cx="766228" cy="734078"/>
          </a:xfrm>
          <a:prstGeom prst="rect">
            <a:avLst/>
          </a:prstGeom>
        </p:spPr>
      </p:pic>
      <p:pic>
        <p:nvPicPr>
          <p:cNvPr id="7170" name="Picture 2" descr="ผลการค้นหารูปภาพสำหรับ รศ.ดร.กฤษณะเดช เจริญสุธาสินี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8" t="19366" r="1212" b="45582"/>
          <a:stretch/>
        </p:blipFill>
        <p:spPr bwMode="auto">
          <a:xfrm>
            <a:off x="2184179" y="1806576"/>
            <a:ext cx="1073399" cy="12954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ผลการค้นหารูปภาพสำหรับ รศ.ดร.กฤษณะเดช เจริญสุธาสินี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2" t="11896" r="25347" b="32190"/>
          <a:stretch/>
        </p:blipFill>
        <p:spPr bwMode="auto">
          <a:xfrm>
            <a:off x="3334737" y="1756948"/>
            <a:ext cx="1013834" cy="12994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6" t="24973" r="17619" b="10687"/>
          <a:stretch/>
        </p:blipFill>
        <p:spPr>
          <a:xfrm>
            <a:off x="5134987" y="3877342"/>
            <a:ext cx="1184699" cy="1028996"/>
          </a:xfrm>
          <a:prstGeom prst="rect">
            <a:avLst/>
          </a:prstGeom>
        </p:spPr>
      </p:pic>
      <p:sp>
        <p:nvSpPr>
          <p:cNvPr id="37" name="Freeform 12"/>
          <p:cNvSpPr>
            <a:spLocks/>
          </p:cNvSpPr>
          <p:nvPr/>
        </p:nvSpPr>
        <p:spPr bwMode="auto">
          <a:xfrm>
            <a:off x="6089297" y="3032471"/>
            <a:ext cx="4738360" cy="737796"/>
          </a:xfrm>
          <a:custGeom>
            <a:avLst/>
            <a:gdLst>
              <a:gd name="T0" fmla="*/ 1047 w 1047"/>
              <a:gd name="T1" fmla="*/ 229 h 459"/>
              <a:gd name="T2" fmla="*/ 942 w 1047"/>
              <a:gd name="T3" fmla="*/ 459 h 459"/>
              <a:gd name="T4" fmla="*/ 0 w 1047"/>
              <a:gd name="T5" fmla="*/ 459 h 459"/>
              <a:gd name="T6" fmla="*/ 0 w 1047"/>
              <a:gd name="T7" fmla="*/ 0 h 459"/>
              <a:gd name="T8" fmla="*/ 942 w 1047"/>
              <a:gd name="T9" fmla="*/ 0 h 459"/>
              <a:gd name="T10" fmla="*/ 1047 w 1047"/>
              <a:gd name="T11" fmla="*/ 22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47" h="459">
                <a:moveTo>
                  <a:pt x="1047" y="229"/>
                </a:moveTo>
                <a:cubicBezTo>
                  <a:pt x="1047" y="321"/>
                  <a:pt x="1006" y="403"/>
                  <a:pt x="942" y="459"/>
                </a:cubicBezTo>
                <a:cubicBezTo>
                  <a:pt x="0" y="459"/>
                  <a:pt x="0" y="459"/>
                  <a:pt x="0" y="459"/>
                </a:cubicBezTo>
                <a:cubicBezTo>
                  <a:pt x="0" y="0"/>
                  <a:pt x="0" y="0"/>
                  <a:pt x="0" y="0"/>
                </a:cubicBezTo>
                <a:cubicBezTo>
                  <a:pt x="942" y="0"/>
                  <a:pt x="942" y="0"/>
                  <a:pt x="942" y="0"/>
                </a:cubicBezTo>
                <a:cubicBezTo>
                  <a:pt x="1006" y="55"/>
                  <a:pt x="1047" y="137"/>
                  <a:pt x="1047" y="229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2">
                  <a:alpha val="63000"/>
                  <a:lumMod val="2000"/>
                  <a:lumOff val="98000"/>
                </a:schemeClr>
              </a:gs>
              <a:gs pos="7000">
                <a:srgbClr val="582B0D">
                  <a:lumMod val="62000"/>
                  <a:lumOff val="38000"/>
                </a:srgbClr>
              </a:gs>
              <a:gs pos="0">
                <a:schemeClr val="accent2">
                  <a:lumMod val="20000"/>
                </a:schemeClr>
              </a:gs>
              <a:gs pos="100000">
                <a:schemeClr val="accent2">
                  <a:lumMod val="71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33400" dist="127000" dir="54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39" tIns="45719" rIns="91439" bIns="45719" numCol="1" anchor="ctr" anchorCtr="0" compatLnSpc="1">
            <a:prstTxWarp prst="textNoShape">
              <a:avLst/>
            </a:prstTxWarp>
            <a:normAutofit fontScale="92500"/>
          </a:bodyPr>
          <a:lstStyle/>
          <a:p>
            <a:r>
              <a:rPr lang="en-US" sz="2400" b="1" dirty="0"/>
              <a:t> </a:t>
            </a:r>
            <a:r>
              <a:rPr lang="en-US" sz="2400" b="1" dirty="0" smtClean="0"/>
              <a:t>    </a:t>
            </a:r>
            <a:r>
              <a:rPr lang="en-US" sz="2400" b="1" dirty="0" err="1" smtClean="0"/>
              <a:t>Cloudsat</a:t>
            </a:r>
            <a:r>
              <a:rPr lang="en-US" sz="2400" b="1" dirty="0" smtClean="0"/>
              <a:t> GPM </a:t>
            </a:r>
            <a:r>
              <a:rPr lang="en-US" sz="2400" b="1" dirty="0" err="1" smtClean="0"/>
              <a:t>Project@PCSHS.NST</a:t>
            </a:r>
            <a:endParaRPr lang="en-US" sz="2400" b="1" dirty="0"/>
          </a:p>
        </p:txBody>
      </p:sp>
      <p:sp>
        <p:nvSpPr>
          <p:cNvPr id="43" name="Freeform 12"/>
          <p:cNvSpPr>
            <a:spLocks/>
          </p:cNvSpPr>
          <p:nvPr/>
        </p:nvSpPr>
        <p:spPr bwMode="auto">
          <a:xfrm>
            <a:off x="6851297" y="4729347"/>
            <a:ext cx="5181046" cy="737796"/>
          </a:xfrm>
          <a:custGeom>
            <a:avLst/>
            <a:gdLst>
              <a:gd name="T0" fmla="*/ 1047 w 1047"/>
              <a:gd name="T1" fmla="*/ 229 h 459"/>
              <a:gd name="T2" fmla="*/ 942 w 1047"/>
              <a:gd name="T3" fmla="*/ 459 h 459"/>
              <a:gd name="T4" fmla="*/ 0 w 1047"/>
              <a:gd name="T5" fmla="*/ 459 h 459"/>
              <a:gd name="T6" fmla="*/ 0 w 1047"/>
              <a:gd name="T7" fmla="*/ 0 h 459"/>
              <a:gd name="T8" fmla="*/ 942 w 1047"/>
              <a:gd name="T9" fmla="*/ 0 h 459"/>
              <a:gd name="T10" fmla="*/ 1047 w 1047"/>
              <a:gd name="T11" fmla="*/ 22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47" h="459">
                <a:moveTo>
                  <a:pt x="1047" y="229"/>
                </a:moveTo>
                <a:cubicBezTo>
                  <a:pt x="1047" y="321"/>
                  <a:pt x="1006" y="403"/>
                  <a:pt x="942" y="459"/>
                </a:cubicBezTo>
                <a:cubicBezTo>
                  <a:pt x="0" y="459"/>
                  <a:pt x="0" y="459"/>
                  <a:pt x="0" y="459"/>
                </a:cubicBezTo>
                <a:cubicBezTo>
                  <a:pt x="0" y="0"/>
                  <a:pt x="0" y="0"/>
                  <a:pt x="0" y="0"/>
                </a:cubicBezTo>
                <a:cubicBezTo>
                  <a:pt x="942" y="0"/>
                  <a:pt x="942" y="0"/>
                  <a:pt x="942" y="0"/>
                </a:cubicBezTo>
                <a:cubicBezTo>
                  <a:pt x="1006" y="55"/>
                  <a:pt x="1047" y="137"/>
                  <a:pt x="1047" y="229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2">
                  <a:alpha val="63000"/>
                  <a:lumMod val="2000"/>
                  <a:lumOff val="98000"/>
                </a:schemeClr>
              </a:gs>
              <a:gs pos="7000">
                <a:srgbClr val="582B0D">
                  <a:lumMod val="62000"/>
                  <a:lumOff val="38000"/>
                </a:srgbClr>
              </a:gs>
              <a:gs pos="0">
                <a:schemeClr val="accent2">
                  <a:lumMod val="20000"/>
                </a:schemeClr>
              </a:gs>
              <a:gs pos="100000">
                <a:schemeClr val="accent2">
                  <a:lumMod val="71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33400" dist="127000" dir="54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39" tIns="45719" rIns="91439" bIns="45719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400" b="1" dirty="0" smtClean="0"/>
              <a:t>     Mosquito </a:t>
            </a:r>
            <a:r>
              <a:rPr lang="en-US" sz="2400" b="1" dirty="0" err="1" smtClean="0"/>
              <a:t>protocol@PCSHS.NST</a:t>
            </a:r>
            <a:endParaRPr lang="en-US" sz="2400" b="1" dirty="0"/>
          </a:p>
        </p:txBody>
      </p:sp>
      <p:sp>
        <p:nvSpPr>
          <p:cNvPr id="44" name="Freeform 12"/>
          <p:cNvSpPr>
            <a:spLocks/>
          </p:cNvSpPr>
          <p:nvPr/>
        </p:nvSpPr>
        <p:spPr bwMode="auto">
          <a:xfrm>
            <a:off x="7399565" y="5566718"/>
            <a:ext cx="4632778" cy="737796"/>
          </a:xfrm>
          <a:custGeom>
            <a:avLst/>
            <a:gdLst>
              <a:gd name="T0" fmla="*/ 1047 w 1047"/>
              <a:gd name="T1" fmla="*/ 229 h 459"/>
              <a:gd name="T2" fmla="*/ 942 w 1047"/>
              <a:gd name="T3" fmla="*/ 459 h 459"/>
              <a:gd name="T4" fmla="*/ 0 w 1047"/>
              <a:gd name="T5" fmla="*/ 459 h 459"/>
              <a:gd name="T6" fmla="*/ 0 w 1047"/>
              <a:gd name="T7" fmla="*/ 0 h 459"/>
              <a:gd name="T8" fmla="*/ 942 w 1047"/>
              <a:gd name="T9" fmla="*/ 0 h 459"/>
              <a:gd name="T10" fmla="*/ 1047 w 1047"/>
              <a:gd name="T11" fmla="*/ 22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47" h="459">
                <a:moveTo>
                  <a:pt x="1047" y="229"/>
                </a:moveTo>
                <a:cubicBezTo>
                  <a:pt x="1047" y="321"/>
                  <a:pt x="1006" y="403"/>
                  <a:pt x="942" y="459"/>
                </a:cubicBezTo>
                <a:cubicBezTo>
                  <a:pt x="0" y="459"/>
                  <a:pt x="0" y="459"/>
                  <a:pt x="0" y="459"/>
                </a:cubicBezTo>
                <a:cubicBezTo>
                  <a:pt x="0" y="0"/>
                  <a:pt x="0" y="0"/>
                  <a:pt x="0" y="0"/>
                </a:cubicBezTo>
                <a:cubicBezTo>
                  <a:pt x="942" y="0"/>
                  <a:pt x="942" y="0"/>
                  <a:pt x="942" y="0"/>
                </a:cubicBezTo>
                <a:cubicBezTo>
                  <a:pt x="1006" y="55"/>
                  <a:pt x="1047" y="137"/>
                  <a:pt x="1047" y="229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2">
                  <a:alpha val="63000"/>
                  <a:lumMod val="2000"/>
                  <a:lumOff val="98000"/>
                </a:schemeClr>
              </a:gs>
              <a:gs pos="7000">
                <a:srgbClr val="582B0D">
                  <a:lumMod val="62000"/>
                  <a:lumOff val="38000"/>
                </a:srgbClr>
              </a:gs>
              <a:gs pos="0">
                <a:schemeClr val="accent2">
                  <a:lumMod val="20000"/>
                </a:schemeClr>
              </a:gs>
              <a:gs pos="100000">
                <a:schemeClr val="accent2">
                  <a:lumMod val="71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33400" dist="127000" dir="54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39" tIns="45719" rIns="91439" bIns="45719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400" b="1" dirty="0" smtClean="0"/>
              <a:t>    Research </a:t>
            </a:r>
            <a:r>
              <a:rPr lang="en-US" sz="2400" b="1" dirty="0" err="1" smtClean="0"/>
              <a:t>analyais</a:t>
            </a:r>
            <a:r>
              <a:rPr lang="en-US" sz="2400" b="1" dirty="0"/>
              <a:t> </a:t>
            </a:r>
            <a:r>
              <a:rPr lang="en-US" sz="2400" b="1" dirty="0" smtClean="0"/>
              <a:t>and report</a:t>
            </a:r>
            <a:endParaRPr lang="en-US" sz="2400" b="1" dirty="0"/>
          </a:p>
        </p:txBody>
      </p:sp>
      <p:sp>
        <p:nvSpPr>
          <p:cNvPr id="45" name="Freeform 12"/>
          <p:cNvSpPr>
            <a:spLocks/>
          </p:cNvSpPr>
          <p:nvPr/>
        </p:nvSpPr>
        <p:spPr bwMode="auto">
          <a:xfrm>
            <a:off x="6415865" y="3896067"/>
            <a:ext cx="5616478" cy="737796"/>
          </a:xfrm>
          <a:custGeom>
            <a:avLst/>
            <a:gdLst>
              <a:gd name="T0" fmla="*/ 1047 w 1047"/>
              <a:gd name="T1" fmla="*/ 229 h 459"/>
              <a:gd name="T2" fmla="*/ 942 w 1047"/>
              <a:gd name="T3" fmla="*/ 459 h 459"/>
              <a:gd name="T4" fmla="*/ 0 w 1047"/>
              <a:gd name="T5" fmla="*/ 459 h 459"/>
              <a:gd name="T6" fmla="*/ 0 w 1047"/>
              <a:gd name="T7" fmla="*/ 0 h 459"/>
              <a:gd name="T8" fmla="*/ 942 w 1047"/>
              <a:gd name="T9" fmla="*/ 0 h 459"/>
              <a:gd name="T10" fmla="*/ 1047 w 1047"/>
              <a:gd name="T11" fmla="*/ 22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47" h="459">
                <a:moveTo>
                  <a:pt x="1047" y="229"/>
                </a:moveTo>
                <a:cubicBezTo>
                  <a:pt x="1047" y="321"/>
                  <a:pt x="1006" y="403"/>
                  <a:pt x="942" y="459"/>
                </a:cubicBezTo>
                <a:cubicBezTo>
                  <a:pt x="0" y="459"/>
                  <a:pt x="0" y="459"/>
                  <a:pt x="0" y="459"/>
                </a:cubicBezTo>
                <a:cubicBezTo>
                  <a:pt x="0" y="0"/>
                  <a:pt x="0" y="0"/>
                  <a:pt x="0" y="0"/>
                </a:cubicBezTo>
                <a:cubicBezTo>
                  <a:pt x="942" y="0"/>
                  <a:pt x="942" y="0"/>
                  <a:pt x="942" y="0"/>
                </a:cubicBezTo>
                <a:cubicBezTo>
                  <a:pt x="1006" y="55"/>
                  <a:pt x="1047" y="137"/>
                  <a:pt x="1047" y="229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2">
                  <a:alpha val="63000"/>
                  <a:lumMod val="2000"/>
                  <a:lumOff val="98000"/>
                </a:schemeClr>
              </a:gs>
              <a:gs pos="7000">
                <a:srgbClr val="582B0D">
                  <a:lumMod val="62000"/>
                  <a:lumOff val="38000"/>
                </a:srgbClr>
              </a:gs>
              <a:gs pos="0">
                <a:schemeClr val="accent2">
                  <a:lumMod val="20000"/>
                </a:schemeClr>
              </a:gs>
              <a:gs pos="100000">
                <a:schemeClr val="accent2">
                  <a:lumMod val="71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33400" dist="127000" dir="54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39" tIns="45719" rIns="91439" bIns="45719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400" b="1" dirty="0"/>
              <a:t> </a:t>
            </a:r>
            <a:r>
              <a:rPr lang="en-US" sz="2400" b="1" dirty="0" smtClean="0"/>
              <a:t>    </a:t>
            </a:r>
            <a:r>
              <a:rPr lang="en-US" sz="2400" b="1" dirty="0" err="1" smtClean="0"/>
              <a:t>Cloudsat&amp;GPM@SM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Tower.WU</a:t>
            </a:r>
            <a:endParaRPr lang="en-US" sz="2400" b="1" dirty="0"/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7" y="3053740"/>
            <a:ext cx="2509057" cy="1672704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169" y="3020142"/>
            <a:ext cx="1199552" cy="799701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0" t="8467" r="18730" b="24020"/>
          <a:stretch/>
        </p:blipFill>
        <p:spPr>
          <a:xfrm>
            <a:off x="3095202" y="3474045"/>
            <a:ext cx="1617421" cy="1453401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1" y="4832410"/>
            <a:ext cx="2678392" cy="1790015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366" y="5142819"/>
            <a:ext cx="2114125" cy="1585594"/>
          </a:xfrm>
          <a:prstGeom prst="rect">
            <a:avLst/>
          </a:prstGeom>
        </p:spPr>
      </p:pic>
      <p:cxnSp>
        <p:nvCxnSpPr>
          <p:cNvPr id="14" name="ตัวเชื่อมต่อตรง 13"/>
          <p:cNvCxnSpPr/>
          <p:nvPr/>
        </p:nvCxnSpPr>
        <p:spPr>
          <a:xfrm flipV="1">
            <a:off x="2598604" y="3304903"/>
            <a:ext cx="2246565" cy="26126"/>
          </a:xfrm>
          <a:prstGeom prst="line">
            <a:avLst/>
          </a:prstGeom>
          <a:ln w="3175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ตัวเชื่อมต่อตรง 33"/>
          <p:cNvCxnSpPr/>
          <p:nvPr/>
        </p:nvCxnSpPr>
        <p:spPr>
          <a:xfrm>
            <a:off x="4712623" y="4734542"/>
            <a:ext cx="422364" cy="0"/>
          </a:xfrm>
          <a:prstGeom prst="line">
            <a:avLst/>
          </a:prstGeom>
          <a:ln w="3175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ตัวเชื่อมต่อตรง 35"/>
          <p:cNvCxnSpPr/>
          <p:nvPr/>
        </p:nvCxnSpPr>
        <p:spPr>
          <a:xfrm flipV="1">
            <a:off x="2732003" y="5066490"/>
            <a:ext cx="4118615" cy="15524"/>
          </a:xfrm>
          <a:prstGeom prst="line">
            <a:avLst/>
          </a:prstGeom>
          <a:ln w="3175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ตัวเชื่อมต่อตรง 37"/>
          <p:cNvCxnSpPr>
            <a:stCxn id="11" idx="3"/>
          </p:cNvCxnSpPr>
          <p:nvPr/>
        </p:nvCxnSpPr>
        <p:spPr>
          <a:xfrm flipV="1">
            <a:off x="6585491" y="5930086"/>
            <a:ext cx="795033" cy="5530"/>
          </a:xfrm>
          <a:prstGeom prst="line">
            <a:avLst/>
          </a:prstGeom>
          <a:ln w="3175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928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8" presetClass="emph" presetSubtype="0" decel="47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50"/>
                            </p:stCondLst>
                            <p:childTnLst>
                              <p:par>
                                <p:cTn id="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9" grpId="0" animBg="1"/>
      <p:bldP spid="40" grpId="0" animBg="1"/>
      <p:bldP spid="40" grpId="1" animBg="1"/>
      <p:bldP spid="41" grpId="0" animBg="1"/>
      <p:bldP spid="50" grpId="0"/>
      <p:bldP spid="53" grpId="0"/>
      <p:bldP spid="37" grpId="0" animBg="1"/>
      <p:bldP spid="43" grpId="0" animBg="1"/>
      <p:bldP spid="44" grpId="0" animBg="1"/>
      <p:bldP spid="45" grpId="0" animBg="1"/>
    </p:bldLst>
  </p:timing>
</p:sld>
</file>

<file path=ppt/theme/theme1.xml><?xml version="1.0" encoding="utf-8"?>
<a:theme xmlns:a="http://schemas.openxmlformats.org/drawingml/2006/main" name="Map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2909</TotalTime>
  <Words>1056</Words>
  <Application>Microsoft Office PowerPoint</Application>
  <PresentationFormat>แบบจอกว้าง</PresentationFormat>
  <Paragraphs>296</Paragraphs>
  <Slides>25</Slides>
  <Notes>25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9</vt:i4>
      </vt:variant>
      <vt:variant>
        <vt:lpstr>ธีม</vt:lpstr>
      </vt:variant>
      <vt:variant>
        <vt:i4>4</vt:i4>
      </vt:variant>
      <vt:variant>
        <vt:lpstr>ชื่อเรื่องสไลด์</vt:lpstr>
      </vt:variant>
      <vt:variant>
        <vt:i4>25</vt:i4>
      </vt:variant>
    </vt:vector>
  </HeadingPairs>
  <TitlesOfParts>
    <vt:vector size="38" baseType="lpstr">
      <vt:lpstr>Times New Roman</vt:lpstr>
      <vt:lpstr>Wingdings</vt:lpstr>
      <vt:lpstr>TH SarabunIT๙</vt:lpstr>
      <vt:lpstr>TH SarabunPSK</vt:lpstr>
      <vt:lpstr>Arial</vt:lpstr>
      <vt:lpstr>Cordia New</vt:lpstr>
      <vt:lpstr>DilleniaUPC</vt:lpstr>
      <vt:lpstr>Calibri</vt:lpstr>
      <vt:lpstr>Angsana New</vt:lpstr>
      <vt:lpstr>Map background</vt:lpstr>
      <vt:lpstr>2_Custom Design</vt:lpstr>
      <vt:lpstr>1_Custom Design</vt:lpstr>
      <vt:lpstr>Custom Design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>UCAR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Susanne Demaree</dc:creator>
  <cp:lastModifiedBy>AdmiN</cp:lastModifiedBy>
  <cp:revision>143</cp:revision>
  <cp:lastPrinted>2015-11-10T16:21:58Z</cp:lastPrinted>
  <dcterms:created xsi:type="dcterms:W3CDTF">2015-11-10T16:16:01Z</dcterms:created>
  <dcterms:modified xsi:type="dcterms:W3CDTF">2017-08-01T10:05:44Z</dcterms:modified>
</cp:coreProperties>
</file>