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/>
    <p:restoredTop sz="93071"/>
  </p:normalViewPr>
  <p:slideViewPr>
    <p:cSldViewPr snapToGrid="0" snapToObjects="1">
      <p:cViewPr varScale="1">
        <p:scale>
          <a:sx n="83" d="100"/>
          <a:sy n="8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t9S2bYOB8h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qVQ_MWBdk0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au2qCGmvLE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Alexander Dawson School</a:t>
            </a:r>
            <a:br>
              <a:rPr lang="en-US" dirty="0" smtClean="0"/>
            </a:br>
            <a:r>
              <a:rPr lang="en-US" dirty="0" smtClean="0"/>
              <a:t>Colorado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GLOBE Program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786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Graphs</a:t>
            </a:r>
            <a:br>
              <a:rPr lang="en-US" dirty="0" smtClean="0"/>
            </a:br>
            <a:r>
              <a:rPr lang="en-US" dirty="0" smtClean="0"/>
              <a:t>Be creative!</a:t>
            </a:r>
            <a:endParaRPr lang="en-US" dirty="0"/>
          </a:p>
        </p:txBody>
      </p:sp>
      <p:pic>
        <p:nvPicPr>
          <p:cNvPr id="4" name="image39.pn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394129" y="2366962"/>
            <a:ext cx="5920351" cy="42508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51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finalize and submit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/>
              <a:t>Macro-invertebrates and water chemistry in Boulder Creek</a:t>
            </a:r>
          </a:p>
          <a:p>
            <a:r>
              <a:rPr lang="en-US" sz="2400" b="1" dirty="0" smtClean="0"/>
              <a:t>Abstract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dirty="0"/>
              <a:t>This science project was done to learn more about the </a:t>
            </a:r>
            <a:r>
              <a:rPr lang="en-US" dirty="0" err="1"/>
              <a:t>macroinvertebrates</a:t>
            </a:r>
            <a:r>
              <a:rPr lang="en-US" dirty="0"/>
              <a:t> in the Boulder Creek, and how the numbers and species fluctuate according to alkalinity, temperature, D.O. and </a:t>
            </a:r>
            <a:r>
              <a:rPr lang="en-US" dirty="0" err="1"/>
              <a:t>pH.</a:t>
            </a:r>
            <a:r>
              <a:rPr lang="en-US" dirty="0"/>
              <a:t> Before collecting data, we hypothesized that the warmer the water got, the more pollution tolerant species would be present. </a:t>
            </a:r>
            <a:r>
              <a:rPr lang="en-US" dirty="0" smtClean="0"/>
              <a:t>This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finish the year discussing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https://youtu.be/t9S2bYOB8ho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Protocols into the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Green Down / green up</a:t>
            </a:r>
          </a:p>
          <a:p>
            <a:r>
              <a:rPr lang="en-US" sz="2800" dirty="0" smtClean="0"/>
              <a:t>Weather</a:t>
            </a:r>
          </a:p>
          <a:p>
            <a:r>
              <a:rPr lang="en-US" sz="2800" dirty="0" smtClean="0"/>
              <a:t>Surface water</a:t>
            </a:r>
          </a:p>
          <a:p>
            <a:r>
              <a:rPr lang="en-US" sz="2800" dirty="0" smtClean="0"/>
              <a:t>Soil</a:t>
            </a:r>
          </a:p>
          <a:p>
            <a:r>
              <a:rPr lang="en-US" sz="2800" dirty="0" smtClean="0"/>
              <a:t>climate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4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begin the year with Stream Study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Green Down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sz="3200" dirty="0"/>
              <a:t>Green Down is a nice opportunity to teach data collection and involve younger students</a:t>
            </a:r>
          </a:p>
          <a:p>
            <a:endParaRPr lang="en-US" sz="3200" dirty="0">
              <a:hlinkClick r:id="rId2"/>
            </a:endParaRPr>
          </a:p>
          <a:p>
            <a:r>
              <a:rPr lang="en-US" dirty="0" smtClean="0">
                <a:solidFill>
                  <a:schemeClr val="accent1"/>
                </a:solidFill>
                <a:hlinkClick r:id="rId2"/>
              </a:rPr>
              <a:t>https://youtu.be/qVQ_MWBdk08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Symposium</a:t>
            </a:r>
            <a:br>
              <a:rPr lang="en-US" dirty="0" smtClean="0"/>
            </a:br>
            <a:r>
              <a:rPr lang="en-US" sz="2700" dirty="0"/>
              <a:t>Chance for motivated students that are looking for “more” to work on independent projects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start at the </a:t>
            </a:r>
          </a:p>
          <a:p>
            <a:r>
              <a:rPr lang="en-US" dirty="0" smtClean="0"/>
              <a:t>Beginning of the</a:t>
            </a:r>
          </a:p>
          <a:p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4" name="image2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37487" y="2367092"/>
            <a:ext cx="5943600" cy="4457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807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pick a research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are you interested in that relates to a GLOBE Protocol?</a:t>
            </a:r>
          </a:p>
          <a:p>
            <a:r>
              <a:rPr lang="en-US" dirty="0" smtClean="0"/>
              <a:t>Can you collect this Data?</a:t>
            </a:r>
          </a:p>
          <a:p>
            <a:r>
              <a:rPr lang="en-US" dirty="0" smtClean="0"/>
              <a:t>What equipment is required?</a:t>
            </a:r>
          </a:p>
          <a:p>
            <a:r>
              <a:rPr lang="en-US" dirty="0" smtClean="0"/>
              <a:t>How much time / week is required?</a:t>
            </a:r>
          </a:p>
          <a:p>
            <a:r>
              <a:rPr lang="en-US" dirty="0" smtClean="0"/>
              <a:t>How many people will be required to work on this?</a:t>
            </a:r>
          </a:p>
          <a:p>
            <a:r>
              <a:rPr lang="en-US" dirty="0" smtClean="0"/>
              <a:t>Let’s write out the Purpose and Procedure</a:t>
            </a:r>
          </a:p>
          <a:p>
            <a:r>
              <a:rPr lang="en-US" dirty="0" smtClean="0"/>
              <a:t>If this looks </a:t>
            </a:r>
            <a:r>
              <a:rPr lang="en-US" dirty="0" smtClean="0"/>
              <a:t>good, </a:t>
            </a:r>
            <a:r>
              <a:rPr lang="en-US" dirty="0" smtClean="0"/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19463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432" y="2565399"/>
            <a:ext cx="5356032" cy="398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5399"/>
            <a:ext cx="3749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Cloud Identification</a:t>
            </a:r>
          </a:p>
          <a:p>
            <a:r>
              <a:rPr lang="en-US" sz="2800" dirty="0" smtClean="0"/>
              <a:t>Cloud Coverage</a:t>
            </a:r>
          </a:p>
          <a:p>
            <a:r>
              <a:rPr lang="en-US" sz="2800" dirty="0" smtClean="0"/>
              <a:t>Record Daily for 1-2 weeks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1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Rain Gauges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https://youtu.be/au2qCGmvLEY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 </a:t>
            </a:r>
            <a:r>
              <a:rPr lang="en-US" dirty="0" smtClean="0"/>
              <a:t>students -  </a:t>
            </a:r>
            <a:r>
              <a:rPr lang="en-US" dirty="0" smtClean="0"/>
              <a:t>still working!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 up artificial deadlines</a:t>
            </a:r>
          </a:p>
          <a:p>
            <a:r>
              <a:rPr lang="en-US" sz="3600" dirty="0" smtClean="0"/>
              <a:t>Begin to analyze data</a:t>
            </a:r>
          </a:p>
          <a:p>
            <a:r>
              <a:rPr lang="en-US" sz="3600" dirty="0" smtClean="0"/>
              <a:t>Follow Globe guidelines for the final report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63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4" name="image34.pn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332136" y="2214694"/>
            <a:ext cx="5393410" cy="44650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578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60</TotalTime>
  <Words>244</Words>
  <Application>Microsoft Macintosh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Mangal</vt:lpstr>
      <vt:lpstr>Tw Cen MT</vt:lpstr>
      <vt:lpstr>Arial</vt:lpstr>
      <vt:lpstr>Droplet</vt:lpstr>
      <vt:lpstr>Alexander Dawson School Colorado, USA</vt:lpstr>
      <vt:lpstr>Integrate Protocols into the Curriculum</vt:lpstr>
      <vt:lpstr>I begin the year with Stream Study  and Green Down Procedures</vt:lpstr>
      <vt:lpstr>Science Symposium Chance for motivated students that are looking for “more” to work on independent projects </vt:lpstr>
      <vt:lpstr>How to pick a research topic?</vt:lpstr>
      <vt:lpstr>Weather Protocols</vt:lpstr>
      <vt:lpstr>Design Rain Gauges</vt:lpstr>
      <vt:lpstr>Symposium students -  still working!</vt:lpstr>
      <vt:lpstr>Graphs</vt:lpstr>
      <vt:lpstr>More Graphs Be creative!</vt:lpstr>
      <vt:lpstr>Students finalize and submit the report</vt:lpstr>
      <vt:lpstr>Students finish the year discussing climate change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Dawson School Colorado,USA</dc:title>
  <dc:creator>Dani Meyers</dc:creator>
  <cp:lastModifiedBy>Dani Meyers</cp:lastModifiedBy>
  <cp:revision>7</cp:revision>
  <cp:lastPrinted>2017-07-29T13:59:02Z</cp:lastPrinted>
  <dcterms:created xsi:type="dcterms:W3CDTF">2017-07-27T16:49:02Z</dcterms:created>
  <dcterms:modified xsi:type="dcterms:W3CDTF">2017-07-29T14:01:24Z</dcterms:modified>
</cp:coreProperties>
</file>