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  <p:sldMasterId id="2147483670" r:id="rId3"/>
    <p:sldMasterId id="2147483660" r:id="rId4"/>
  </p:sldMasterIdLst>
  <p:sldIdLst>
    <p:sldId id="256" r:id="rId5"/>
    <p:sldId id="263" r:id="rId6"/>
    <p:sldId id="264" r:id="rId7"/>
    <p:sldId id="262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FF"/>
    <a:srgbClr val="996633"/>
    <a:srgbClr val="AB00EF"/>
    <a:srgbClr val="FDFB0A"/>
    <a:srgbClr val="F8FA0C"/>
    <a:srgbClr val="EE00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9" autoAdjust="0"/>
    <p:restoredTop sz="94630" autoAdjust="0"/>
  </p:normalViewPr>
  <p:slideViewPr>
    <p:cSldViewPr snapToGrid="0" snapToObjects="1" showGuides="1">
      <p:cViewPr>
        <p:scale>
          <a:sx n="100" d="100"/>
          <a:sy n="100" d="100"/>
        </p:scale>
        <p:origin x="-5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53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3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252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42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72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43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9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0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CD87C-F818-5041-A0F4-93C7B42EC97F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7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/>
              <a:t>8/3/17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10174" y="1395412"/>
            <a:ext cx="5248025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50496" y="3151187"/>
            <a:ext cx="432190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6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/>
              <a:t>8/3/17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3124200" y="1038630"/>
            <a:ext cx="5562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48860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6DA5E-1310-0649-87A8-33FC504AB03D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BE53D3-D3AB-494D-92C6-F26B4DB8C3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4409580" y="1011210"/>
            <a:ext cx="4277220" cy="5114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084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2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09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6" Type="http://schemas.openxmlformats.org/officeDocument/2006/relationships/image" Target="../media/image2.png"/><Relationship Id="rId7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1.jpg"/><Relationship Id="rId5" Type="http://schemas.openxmlformats.org/officeDocument/2006/relationships/image" Target="../media/image4.png"/><Relationship Id="rId6" Type="http://schemas.openxmlformats.org/officeDocument/2006/relationships/image" Target="../media/image2.png"/><Relationship Id="rId7" Type="http://schemas.openxmlformats.org/officeDocument/2006/relationships/image" Target="../media/image3.tif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image" Target="../media/image3.tif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g"/><Relationship Id="rId12" Type="http://schemas.openxmlformats.org/officeDocument/2006/relationships/image" Target="../media/image2.png"/><Relationship Id="rId13" Type="http://schemas.openxmlformats.org/officeDocument/2006/relationships/image" Target="../media/image3.tif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0CD87C-F818-5041-A0F4-93C7B42EC97F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9D095-A048-5449-B0A1-D2779121EB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pic>
        <p:nvPicPr>
          <p:cNvPr id="8" name="Picture 7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7" y="5854715"/>
            <a:ext cx="6238485" cy="822295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7326907" y="245022"/>
            <a:ext cx="1474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dirty="0" smtClean="0">
                <a:solidFill>
                  <a:schemeClr val="tx1"/>
                </a:solidFill>
                <a:latin typeface="Calibri"/>
              </a:rPr>
              <a:t>      #GLOBE21</a:t>
            </a:r>
            <a:endParaRPr lang="en-US" sz="1400" i="1" baseline="0" dirty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52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58F30-4F03-1343-BBC0-6983C3E285B8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9B7EB-B4E7-9642-95FE-78BB2F0BE4E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eft_globe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9" name="Picture 8" descr="GLOBE_logoOfficial-_Blue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326907" y="245022"/>
            <a:ext cx="1474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dirty="0" smtClean="0">
                <a:solidFill>
                  <a:schemeClr val="tx1"/>
                </a:solidFill>
                <a:latin typeface="+mn-lt"/>
              </a:rPr>
              <a:t>      #GLOBE21</a:t>
            </a:r>
            <a:endParaRPr lang="en-US" sz="1400" baseline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2" name="Picture 11"/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7" y="5816615"/>
            <a:ext cx="6238485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4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6DA5E-1310-0649-87A8-33FC504AB03D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E53D3-D3AB-494D-92C6-F26B4DB8C3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25436" y="1281112"/>
            <a:ext cx="3944739" cy="3910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GLOBE_logoOfficial-_Blue.png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326907" y="245022"/>
            <a:ext cx="1474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dirty="0" smtClean="0">
                <a:solidFill>
                  <a:schemeClr val="tx1"/>
                </a:solidFill>
                <a:latin typeface="+mn-lt"/>
              </a:rPr>
              <a:t>     #GLOBE21</a:t>
            </a:r>
            <a:endParaRPr lang="en-US" sz="1400" baseline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9" name="Picture 8"/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67" y="5854715"/>
            <a:ext cx="6238485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9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BC92A-AEC4-A047-817E-4CDE1175D34C}" type="datetimeFigureOut">
              <a:rPr lang="en-US" smtClean="0"/>
              <a:t>8/3/17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57589-C8AD-BF4F-A5B7-149BBE4AE8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OBE_logoOfficial-_Blue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7326907" y="245022"/>
            <a:ext cx="1474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baseline="0" smtClean="0">
                <a:solidFill>
                  <a:schemeClr val="tx1"/>
                </a:solidFill>
                <a:latin typeface="+mn-lt"/>
              </a:rPr>
              <a:t>     #GLOBE21</a:t>
            </a:r>
            <a:endParaRPr lang="en-US" sz="1400" baseline="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10" name="Picture 9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67" y="5854715"/>
            <a:ext cx="6238485" cy="8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6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2125"/>
            <a:ext cx="7772400" cy="2251075"/>
          </a:xfrm>
        </p:spPr>
        <p:txBody>
          <a:bodyPr/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Studen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 Learning Experience Round Robin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Picture 7" descr="20615821_1376993812368801_7475694993538648618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2009774"/>
            <a:ext cx="6159500" cy="4619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449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1143000"/>
          </a:xfrm>
        </p:spPr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00000"/>
              <a:buBlip>
                <a:blip r:embed="rId2"/>
              </a:buBlip>
            </a:pPr>
            <a:r>
              <a:rPr lang="en-US" b="1" dirty="0" smtClean="0">
                <a:solidFill>
                  <a:schemeClr val="accent3"/>
                </a:solidFill>
              </a:rPr>
              <a:t>Introduction</a:t>
            </a:r>
          </a:p>
          <a:p>
            <a:pPr>
              <a:buSzPct val="100000"/>
              <a:buBlip>
                <a:blip r:embed="rId2"/>
              </a:buBlip>
            </a:pPr>
            <a:r>
              <a:rPr lang="en-US" b="1" dirty="0" smtClean="0">
                <a:solidFill>
                  <a:srgbClr val="9BBB59"/>
                </a:solidFill>
              </a:rPr>
              <a:t>Adults rotate </a:t>
            </a:r>
            <a:r>
              <a:rPr lang="en-US" dirty="0" smtClean="0"/>
              <a:t>to different tables</a:t>
            </a:r>
          </a:p>
          <a:p>
            <a:pPr>
              <a:buSzPct val="100000"/>
              <a:buBlip>
                <a:blip r:embed="rId2"/>
              </a:buBlip>
            </a:pPr>
            <a:r>
              <a:rPr lang="en-US" b="1" dirty="0" smtClean="0">
                <a:solidFill>
                  <a:srgbClr val="9BBB59"/>
                </a:solidFill>
              </a:rPr>
              <a:t>Students present </a:t>
            </a:r>
            <a:r>
              <a:rPr lang="en-US" dirty="0" smtClean="0"/>
              <a:t>3 </a:t>
            </a:r>
            <a:r>
              <a:rPr lang="mr-IN" dirty="0" smtClean="0"/>
              <a:t>–</a:t>
            </a:r>
            <a:r>
              <a:rPr lang="en-US" dirty="0" smtClean="0"/>
              <a:t> 5 minutes, 3 </a:t>
            </a:r>
            <a:r>
              <a:rPr lang="mr-IN" dirty="0" smtClean="0"/>
              <a:t>–</a:t>
            </a:r>
            <a:r>
              <a:rPr lang="en-US" dirty="0" smtClean="0"/>
              <a:t> 4 minutes of questions from adults</a:t>
            </a:r>
          </a:p>
          <a:p>
            <a:pPr>
              <a:buSzPct val="100000"/>
              <a:buBlip>
                <a:blip r:embed="rId2"/>
              </a:buBlip>
            </a:pPr>
            <a:r>
              <a:rPr lang="en-US" b="1" dirty="0" smtClean="0">
                <a:solidFill>
                  <a:srgbClr val="9BBB59"/>
                </a:solidFill>
              </a:rPr>
              <a:t>Adults visit </a:t>
            </a:r>
            <a:r>
              <a:rPr lang="en-US" dirty="0" smtClean="0"/>
              <a:t>all 9 student groups (8 minutes per group)</a:t>
            </a:r>
          </a:p>
          <a:p>
            <a:pPr>
              <a:buSzPct val="100000"/>
              <a:buBlip>
                <a:blip r:embed="rId2"/>
              </a:buBlip>
            </a:pPr>
            <a:r>
              <a:rPr lang="en-US" b="1" dirty="0" smtClean="0">
                <a:solidFill>
                  <a:srgbClr val="9BBB59"/>
                </a:solidFill>
              </a:rPr>
              <a:t>Group discussion</a:t>
            </a:r>
            <a:endParaRPr lang="en-US" b="1" dirty="0">
              <a:solidFill>
                <a:srgbClr val="9BBB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731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24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9BBB59"/>
                </a:solidFill>
              </a:rPr>
              <a:t>Outer Island</a:t>
            </a:r>
            <a:endParaRPr lang="en-US" b="1" dirty="0">
              <a:solidFill>
                <a:srgbClr val="9BBB5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1403349"/>
            <a:ext cx="7804150" cy="5202767"/>
          </a:xfrm>
          <a:prstGeom prst="rect">
            <a:avLst/>
          </a:prstGeom>
        </p:spPr>
      </p:pic>
      <p:pic>
        <p:nvPicPr>
          <p:cNvPr id="9" name="Picture 8" descr="IMG_23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781">
            <a:off x="-238069" y="287787"/>
            <a:ext cx="6413500" cy="481012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6337300" y="3975100"/>
            <a:ext cx="914400" cy="56515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G_2408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2633" y="829667"/>
            <a:ext cx="5824538" cy="4368404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5283200" y="2851150"/>
            <a:ext cx="1054100" cy="26035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IMG_928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97927">
            <a:off x="3026833" y="666750"/>
            <a:ext cx="5825067" cy="436880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H="1">
            <a:off x="2324100" y="2981325"/>
            <a:ext cx="1054100" cy="26035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IMG_244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7298">
            <a:off x="4051299" y="2278883"/>
            <a:ext cx="5740400" cy="43053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 flipV="1">
            <a:off x="3898900" y="2908300"/>
            <a:ext cx="740492" cy="66675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51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Adult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en-US" dirty="0"/>
              <a:t>What was something </a:t>
            </a:r>
            <a:r>
              <a:rPr lang="en-US" b="1" dirty="0">
                <a:solidFill>
                  <a:srgbClr val="9BBB59"/>
                </a:solidFill>
              </a:rPr>
              <a:t>you learned</a:t>
            </a:r>
            <a:r>
              <a:rPr lang="en-US" dirty="0"/>
              <a:t> from the students about Outer Island?</a:t>
            </a:r>
          </a:p>
          <a:p>
            <a:pPr>
              <a:buSzPct val="100000"/>
              <a:buBlip>
                <a:blip r:embed="rId2"/>
              </a:buBlip>
            </a:pPr>
            <a:r>
              <a:rPr lang="en-US" b="1" dirty="0">
                <a:solidFill>
                  <a:srgbClr val="9BBB59"/>
                </a:solidFill>
              </a:rPr>
              <a:t>Compare</a:t>
            </a:r>
            <a:r>
              <a:rPr lang="en-US" dirty="0"/>
              <a:t> the students’ hydrology findings with your hydrology data collection at Hammonasset, Cove River, or on campus. What stands out to you?</a:t>
            </a:r>
          </a:p>
          <a:p>
            <a:pPr>
              <a:buSzPct val="100000"/>
              <a:buBlip>
                <a:blip r:embed="rId2"/>
              </a:buBlip>
            </a:pPr>
            <a:r>
              <a:rPr lang="en-US" dirty="0"/>
              <a:t>What </a:t>
            </a:r>
            <a:r>
              <a:rPr lang="en-US" b="1" dirty="0">
                <a:solidFill>
                  <a:srgbClr val="9BBB59"/>
                </a:solidFill>
              </a:rPr>
              <a:t>advice</a:t>
            </a:r>
            <a:r>
              <a:rPr lang="en-US" dirty="0"/>
              <a:t> would you give the students? Consider GLOBE in </a:t>
            </a:r>
            <a:r>
              <a:rPr lang="en-US" dirty="0" smtClean="0"/>
              <a:t>the classroom</a:t>
            </a:r>
            <a:r>
              <a:rPr lang="en-US" dirty="0"/>
              <a:t>, higher education, and STEM careers</a:t>
            </a:r>
            <a:r>
              <a:rPr lang="en-US" dirty="0" smtClean="0"/>
              <a:t>.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39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ap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105</Words>
  <Application>Microsoft Macintosh PowerPoint</Application>
  <PresentationFormat>On-screen Show (4:3)</PresentationFormat>
  <Paragraphs>12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Map background</vt:lpstr>
      <vt:lpstr>2_Custom Design</vt:lpstr>
      <vt:lpstr>1_Custom Design</vt:lpstr>
      <vt:lpstr>Custom Design</vt:lpstr>
      <vt:lpstr>Student Learning Experience Round Robin</vt:lpstr>
      <vt:lpstr>Schedule</vt:lpstr>
      <vt:lpstr>Outer Island</vt:lpstr>
      <vt:lpstr>Adult Discussion</vt:lpstr>
    </vt:vector>
  </TitlesOfParts>
  <Company>UCAR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Susanne Demaree</dc:creator>
  <cp:lastModifiedBy>Julie Malmberg</cp:lastModifiedBy>
  <cp:revision>50</cp:revision>
  <cp:lastPrinted>2015-11-10T16:21:58Z</cp:lastPrinted>
  <dcterms:created xsi:type="dcterms:W3CDTF">2015-11-10T16:16:01Z</dcterms:created>
  <dcterms:modified xsi:type="dcterms:W3CDTF">2017-08-03T17:32:59Z</dcterms:modified>
</cp:coreProperties>
</file>