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895524"/>
          </a:xfrm>
        </p:spPr>
        <p:txBody>
          <a:bodyPr/>
          <a:lstStyle/>
          <a:p>
            <a:r>
              <a:rPr lang="en-US" dirty="0"/>
              <a:t>Activities of Sheikh Salem bin </a:t>
            </a:r>
            <a:r>
              <a:rPr lang="en-US" dirty="0" err="1"/>
              <a:t>Hammoud</a:t>
            </a:r>
            <a:r>
              <a:rPr lang="en-US" dirty="0"/>
              <a:t> Al </a:t>
            </a:r>
            <a:r>
              <a:rPr lang="en-US" dirty="0" err="1"/>
              <a:t>Siyabi</a:t>
            </a:r>
            <a:r>
              <a:rPr lang="en-US" dirty="0"/>
              <a:t>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947526"/>
            <a:ext cx="7704856" cy="1353681"/>
          </a:xfrm>
        </p:spPr>
        <p:txBody>
          <a:bodyPr>
            <a:normAutofit/>
          </a:bodyPr>
          <a:lstStyle/>
          <a:p>
            <a:pPr algn="r"/>
            <a:endParaRPr lang="en-US" sz="3600" dirty="0" smtClean="0">
              <a:solidFill>
                <a:srgbClr val="FF0000"/>
              </a:solidFill>
            </a:endParaRPr>
          </a:p>
          <a:p>
            <a:pPr algn="r"/>
            <a:r>
              <a:rPr lang="en-US" sz="3600" dirty="0" smtClean="0">
                <a:solidFill>
                  <a:srgbClr val="FF0000"/>
                </a:solidFill>
              </a:rPr>
              <a:t>Supervised </a:t>
            </a:r>
            <a:r>
              <a:rPr lang="en-US" sz="3600" dirty="0">
                <a:solidFill>
                  <a:srgbClr val="FF0000"/>
                </a:solidFill>
              </a:rPr>
              <a:t>by Mr. Nasser Al - </a:t>
            </a:r>
            <a:r>
              <a:rPr lang="en-US" sz="3600" dirty="0" err="1">
                <a:solidFill>
                  <a:srgbClr val="FF0000"/>
                </a:solidFill>
              </a:rPr>
              <a:t>Maamari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7072" y="3593584"/>
            <a:ext cx="17281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GLOBE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1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320480" cy="22761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Guest School Human Resources Manager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054442" cy="2276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76986"/>
            <a:ext cx="5982907" cy="281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9"/>
            <a:ext cx="4489248" cy="2520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38" y="2348880"/>
            <a:ext cx="4617513" cy="259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3"/>
            <a:ext cx="4824536" cy="273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Events of the annual meeting of the program</a:t>
            </a:r>
            <a:endParaRPr lang="en-US" dirty="0"/>
          </a:p>
        </p:txBody>
      </p:sp>
      <p:pic>
        <p:nvPicPr>
          <p:cNvPr id="1026" name="Picture 2" descr="C:\Users\user\Desktop\عرض مدرسة الشفاء  2\الجديد للملتقى ةالعرض\IMG_0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74938"/>
            <a:ext cx="619268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عرض مدرسة الشفاء  2\الجديد للملتقى ةالعرض\IMG_0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768752" cy="39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عرض مدرسة الشفاء  2\٢٠١٦١٢٠٤_٠٧٥٤٠٨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760640" cy="39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797552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Thank you for your good listening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53650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OM" dirty="0">
                <a:solidFill>
                  <a:schemeClr val="tx1"/>
                </a:solidFill>
              </a:rPr>
              <a:t>تحسين مستوى الوعي البيئي.</a:t>
            </a:r>
          </a:p>
          <a:p>
            <a:pPr marL="0" indent="0" algn="r">
              <a:buNone/>
            </a:pPr>
            <a:r>
              <a:rPr lang="ar-OM" dirty="0">
                <a:solidFill>
                  <a:schemeClr val="tx1"/>
                </a:solidFill>
              </a:rPr>
              <a:t>فهم الحقائق والبيانات المرتبطة بالبيئة بصورة علمية.</a:t>
            </a:r>
          </a:p>
          <a:p>
            <a:pPr marL="0" indent="0" algn="r">
              <a:buNone/>
            </a:pPr>
            <a:r>
              <a:rPr lang="ar-OM" dirty="0">
                <a:solidFill>
                  <a:schemeClr val="tx1"/>
                </a:solidFill>
              </a:rPr>
              <a:t>التعلم الذاتي لطرق البحث العلمي.</a:t>
            </a:r>
          </a:p>
          <a:p>
            <a:pPr marL="0" indent="0" algn="r">
              <a:buNone/>
            </a:pPr>
            <a:r>
              <a:rPr lang="ar-OM" dirty="0">
                <a:solidFill>
                  <a:schemeClr val="tx1"/>
                </a:solidFill>
              </a:rPr>
              <a:t>تعزيز روح العمل الجماعي.</a:t>
            </a:r>
          </a:p>
          <a:p>
            <a:pPr marL="0" indent="0" algn="r">
              <a:buNone/>
            </a:pPr>
            <a:r>
              <a:rPr lang="ar-OM" dirty="0">
                <a:solidFill>
                  <a:schemeClr val="tx1"/>
                </a:solidFill>
              </a:rPr>
              <a:t>تحسين مستوى التحصيل الدراسي للطلاب في العلوم والدراسات الاجتماعية والرياضيات.</a:t>
            </a:r>
          </a:p>
          <a:p>
            <a:pPr marL="0" indent="0" algn="r">
              <a:buNone/>
            </a:pPr>
            <a:r>
              <a:rPr lang="ar-OM" dirty="0">
                <a:solidFill>
                  <a:schemeClr val="tx1"/>
                </a:solidFill>
              </a:rPr>
              <a:t>توظيف الشبكة العالمية للاتصالات الدولية في البحث العلمي والتواصل مع العالم الخارجي مما يؤدي إلى تقوية الروابط المعرفية والثقافية بين الطلاب المشاركين في البرنامج.</a:t>
            </a:r>
          </a:p>
          <a:p>
            <a:pPr marL="0" indent="0" algn="r">
              <a:buNone/>
            </a:pPr>
            <a:r>
              <a:rPr lang="ar-OM" dirty="0">
                <a:solidFill>
                  <a:schemeClr val="tx1"/>
                </a:solidFill>
              </a:rPr>
              <a:t>تنمية روح المواطنة والانتماء من خلال المحافظة على البيئة.</a:t>
            </a:r>
          </a:p>
          <a:p>
            <a:pPr marL="0" indent="0" algn="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OM" dirty="0"/>
              <a:t>أهداف برنامج</a:t>
            </a:r>
            <a:br>
              <a:rPr lang="ar-OM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Protocol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348372" cy="2232248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3528392" cy="23522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02992"/>
            <a:ext cx="3384376" cy="19063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1128"/>
            <a:ext cx="360040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3232521" cy="25542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52936"/>
            <a:ext cx="334786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26000"/>
            <a:ext cx="3615369" cy="241024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Protocol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132856"/>
            <a:ext cx="3684295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0788"/>
            <a:ext cx="3672408" cy="1968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4558719"/>
            <a:ext cx="3684295" cy="18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2952328" cy="188465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Protocol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3275855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2952328" cy="1836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4293096"/>
            <a:ext cx="3207276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3816424" cy="197819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amount of rain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3383868" cy="1880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96537"/>
            <a:ext cx="3383868" cy="2111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60537"/>
            <a:ext cx="3816424" cy="22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98874"/>
            <a:ext cx="3528392" cy="21942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Guest School Dr. Mark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851920" cy="216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93096"/>
            <a:ext cx="391201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831393" cy="2520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0"/>
            <a:ext cx="4059284" cy="252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29000"/>
            <a:ext cx="6084168" cy="33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</TotalTime>
  <Words>125</Words>
  <Application>Microsoft Office PowerPoint</Application>
  <PresentationFormat>On-screen Show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Activities of Sheikh Salem bin Hammoud Al Siyabi School</vt:lpstr>
      <vt:lpstr>أهداف برنامج </vt:lpstr>
      <vt:lpstr>Air Protocol</vt:lpstr>
      <vt:lpstr>PowerPoint Presentation</vt:lpstr>
      <vt:lpstr>Soil Protocol</vt:lpstr>
      <vt:lpstr>Water Protocol</vt:lpstr>
      <vt:lpstr>Measuring the amount of rain</vt:lpstr>
      <vt:lpstr>Guest School Dr. Mark</vt:lpstr>
      <vt:lpstr>PowerPoint Presentation</vt:lpstr>
      <vt:lpstr>Guest School Human Resources Manager</vt:lpstr>
      <vt:lpstr>PowerPoint Presentation</vt:lpstr>
      <vt:lpstr>Events of the annual meeting of the program</vt:lpstr>
      <vt:lpstr>PowerPoint Presentation</vt:lpstr>
      <vt:lpstr>PowerPoint Presentation</vt:lpstr>
      <vt:lpstr>Thank you for your good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فعاليات مدرسة الشيخ سالم بن حمود السيابي</dc:title>
  <dc:creator>user</dc:creator>
  <cp:lastModifiedBy>user</cp:lastModifiedBy>
  <cp:revision>11</cp:revision>
  <dcterms:created xsi:type="dcterms:W3CDTF">2015-12-08T20:07:11Z</dcterms:created>
  <dcterms:modified xsi:type="dcterms:W3CDTF">2017-07-26T20:34:03Z</dcterms:modified>
</cp:coreProperties>
</file>