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32918400" cy="43891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598" autoAdjust="0"/>
    <p:restoredTop sz="94619" autoAdjust="0"/>
  </p:normalViewPr>
  <p:slideViewPr>
    <p:cSldViewPr snapToGrid="0" snapToObjects="1">
      <p:cViewPr>
        <p:scale>
          <a:sx n="41" d="100"/>
          <a:sy n="41" d="100"/>
        </p:scale>
        <p:origin x="-1432" y="456"/>
      </p:cViewPr>
      <p:guideLst>
        <p:guide orient="horz" pos="13824"/>
        <p:guide pos="103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690380893"/>
      </p:ext>
    </p:extLst>
  </p:cSld>
  <p:clrMap bg1="lt1" tx1="dk1" bg2="dk2" tx2="lt2" accent1="accent1" accent2="accent2" accent3="accent3" accent4="accent4" accent5="accent5" accent6="accent6" hlink="hlink" folHlink="folHlink"/>
  <p:notesStyle>
    <a:lvl1pPr marL="0" algn="l" defTabSz="1371600" rtl="0" eaLnBrk="1" latinLnBrk="0" hangingPunct="1">
      <a:defRPr sz="3600" kern="1200">
        <a:solidFill>
          <a:schemeClr val="tx1"/>
        </a:solidFill>
        <a:latin typeface="+mn-lt"/>
        <a:ea typeface="+mn-ea"/>
        <a:cs typeface="+mn-cs"/>
      </a:defRPr>
    </a:lvl1pPr>
    <a:lvl2pPr marL="1371600" algn="l" defTabSz="1371600" rtl="0" eaLnBrk="1" latinLnBrk="0" hangingPunct="1">
      <a:defRPr sz="3600" kern="1200">
        <a:solidFill>
          <a:schemeClr val="tx1"/>
        </a:solidFill>
        <a:latin typeface="+mn-lt"/>
        <a:ea typeface="+mn-ea"/>
        <a:cs typeface="+mn-cs"/>
      </a:defRPr>
    </a:lvl2pPr>
    <a:lvl3pPr marL="2743200" algn="l" defTabSz="1371600" rtl="0" eaLnBrk="1" latinLnBrk="0" hangingPunct="1">
      <a:defRPr sz="3600" kern="1200">
        <a:solidFill>
          <a:schemeClr val="tx1"/>
        </a:solidFill>
        <a:latin typeface="+mn-lt"/>
        <a:ea typeface="+mn-ea"/>
        <a:cs typeface="+mn-cs"/>
      </a:defRPr>
    </a:lvl3pPr>
    <a:lvl4pPr marL="4114800" algn="l" defTabSz="1371600" rtl="0" eaLnBrk="1" latinLnBrk="0" hangingPunct="1">
      <a:defRPr sz="3600" kern="1200">
        <a:solidFill>
          <a:schemeClr val="tx1"/>
        </a:solidFill>
        <a:latin typeface="+mn-lt"/>
        <a:ea typeface="+mn-ea"/>
        <a:cs typeface="+mn-cs"/>
      </a:defRPr>
    </a:lvl4pPr>
    <a:lvl5pPr marL="5486400" algn="l" defTabSz="1371600" rtl="0" eaLnBrk="1" latinLnBrk="0" hangingPunct="1">
      <a:defRPr sz="3600" kern="1200">
        <a:solidFill>
          <a:schemeClr val="tx1"/>
        </a:solidFill>
        <a:latin typeface="+mn-lt"/>
        <a:ea typeface="+mn-ea"/>
        <a:cs typeface="+mn-cs"/>
      </a:defRPr>
    </a:lvl5pPr>
    <a:lvl6pPr marL="6858000" algn="l" defTabSz="1371600" rtl="0" eaLnBrk="1" latinLnBrk="0" hangingPunct="1">
      <a:defRPr sz="3600" kern="1200">
        <a:solidFill>
          <a:schemeClr val="tx1"/>
        </a:solidFill>
        <a:latin typeface="+mn-lt"/>
        <a:ea typeface="+mn-ea"/>
        <a:cs typeface="+mn-cs"/>
      </a:defRPr>
    </a:lvl6pPr>
    <a:lvl7pPr marL="8229600" algn="l" defTabSz="1371600" rtl="0" eaLnBrk="1" latinLnBrk="0" hangingPunct="1">
      <a:defRPr sz="3600" kern="1200">
        <a:solidFill>
          <a:schemeClr val="tx1"/>
        </a:solidFill>
        <a:latin typeface="+mn-lt"/>
        <a:ea typeface="+mn-ea"/>
        <a:cs typeface="+mn-cs"/>
      </a:defRPr>
    </a:lvl7pPr>
    <a:lvl8pPr marL="9601200" algn="l" defTabSz="1371600" rtl="0" eaLnBrk="1" latinLnBrk="0" hangingPunct="1">
      <a:defRPr sz="3600" kern="1200">
        <a:solidFill>
          <a:schemeClr val="tx1"/>
        </a:solidFill>
        <a:latin typeface="+mn-lt"/>
        <a:ea typeface="+mn-ea"/>
        <a:cs typeface="+mn-cs"/>
      </a:defRPr>
    </a:lvl8pPr>
    <a:lvl9pPr marL="10972800" algn="l" defTabSz="1371600" rtl="0" eaLnBrk="1" latinLnBrk="0" hangingPunct="1">
      <a:defRPr sz="3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2154238" y="693738"/>
            <a:ext cx="2549525" cy="33972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 name="Shape 52"/>
          <p:cNvSpPr txBox="1">
            <a:spLocks noGrp="1"/>
          </p:cNvSpPr>
          <p:nvPr>
            <p:ph type="body" idx="1"/>
          </p:nvPr>
        </p:nvSpPr>
        <p:spPr>
          <a:xfrm>
            <a:off x="914093" y="4321079"/>
            <a:ext cx="5029814" cy="4168679"/>
          </a:xfrm>
          <a:prstGeom prst="rect">
            <a:avLst/>
          </a:prstGeom>
          <a:noFill/>
          <a:ln>
            <a:noFill/>
          </a:ln>
        </p:spPr>
        <p:txBody>
          <a:bodyPr lIns="91925" tIns="45950" rIns="91925" bIns="4595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New Roman"/>
              <a:ea typeface="Times New Roman"/>
              <a:cs typeface="Times New Roman"/>
              <a:sym typeface="Times New Roman"/>
            </a:endParaRPr>
          </a:p>
        </p:txBody>
      </p:sp>
      <p:sp>
        <p:nvSpPr>
          <p:cNvPr id="53" name="Shape 53"/>
          <p:cNvSpPr txBox="1">
            <a:spLocks noGrp="1"/>
          </p:cNvSpPr>
          <p:nvPr>
            <p:ph type="sldNum" idx="12"/>
          </p:nvPr>
        </p:nvSpPr>
        <p:spPr>
          <a:xfrm>
            <a:off x="3886814" y="8720667"/>
            <a:ext cx="2971185" cy="386387"/>
          </a:xfrm>
          <a:prstGeom prst="rect">
            <a:avLst/>
          </a:prstGeom>
          <a:noFill/>
          <a:ln>
            <a:noFill/>
          </a:ln>
        </p:spPr>
        <p:txBody>
          <a:bodyPr lIns="91925" tIns="45950" rIns="91925" bIns="45950" anchor="b"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chemeClr val="dk1"/>
                </a:solidFill>
                <a:latin typeface="Times New Roman"/>
                <a:ea typeface="Times New Roman"/>
                <a:cs typeface="Times New Roman"/>
                <a:sym typeface="Times New Roman"/>
              </a:rPr>
              <a:t>1</a:t>
            </a:fld>
            <a:endParaRPr lang="en"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1122149" y="6353706"/>
            <a:ext cx="30674025" cy="17515196"/>
          </a:xfrm>
          <a:prstGeom prst="rect">
            <a:avLst/>
          </a:prstGeom>
        </p:spPr>
        <p:txBody>
          <a:bodyPr lIns="487575" tIns="487575" rIns="487575" bIns="487575" anchor="b" anchorCtr="0"/>
          <a:lstStyle>
            <a:lvl1pPr lvl="0" algn="ctr">
              <a:spcBef>
                <a:spcPts val="0"/>
              </a:spcBef>
              <a:buSzPct val="100000"/>
              <a:defRPr sz="27600"/>
            </a:lvl1pPr>
            <a:lvl2pPr lvl="1" algn="ctr">
              <a:spcBef>
                <a:spcPts val="0"/>
              </a:spcBef>
              <a:buSzPct val="100000"/>
              <a:defRPr sz="27600"/>
            </a:lvl2pPr>
            <a:lvl3pPr lvl="2" algn="ctr">
              <a:spcBef>
                <a:spcPts val="0"/>
              </a:spcBef>
              <a:buSzPct val="100000"/>
              <a:defRPr sz="27600"/>
            </a:lvl3pPr>
            <a:lvl4pPr lvl="3" algn="ctr">
              <a:spcBef>
                <a:spcPts val="0"/>
              </a:spcBef>
              <a:buSzPct val="100000"/>
              <a:defRPr sz="27600"/>
            </a:lvl4pPr>
            <a:lvl5pPr lvl="4" algn="ctr">
              <a:spcBef>
                <a:spcPts val="0"/>
              </a:spcBef>
              <a:buSzPct val="100000"/>
              <a:defRPr sz="27600"/>
            </a:lvl5pPr>
            <a:lvl6pPr lvl="5" algn="ctr">
              <a:spcBef>
                <a:spcPts val="0"/>
              </a:spcBef>
              <a:buSzPct val="100000"/>
              <a:defRPr sz="27600"/>
            </a:lvl6pPr>
            <a:lvl7pPr lvl="6" algn="ctr">
              <a:spcBef>
                <a:spcPts val="0"/>
              </a:spcBef>
              <a:buSzPct val="100000"/>
              <a:defRPr sz="27600"/>
            </a:lvl7pPr>
            <a:lvl8pPr lvl="7" algn="ctr">
              <a:spcBef>
                <a:spcPts val="0"/>
              </a:spcBef>
              <a:buSzPct val="100000"/>
              <a:defRPr sz="27600"/>
            </a:lvl8pPr>
            <a:lvl9pPr lvl="8" algn="ctr">
              <a:spcBef>
                <a:spcPts val="0"/>
              </a:spcBef>
              <a:buSzPct val="100000"/>
              <a:defRPr sz="27600"/>
            </a:lvl9pPr>
          </a:lstStyle>
          <a:p>
            <a:endParaRPr/>
          </a:p>
        </p:txBody>
      </p:sp>
      <p:sp>
        <p:nvSpPr>
          <p:cNvPr id="11" name="Shape 11"/>
          <p:cNvSpPr txBox="1">
            <a:spLocks noGrp="1"/>
          </p:cNvSpPr>
          <p:nvPr>
            <p:ph type="subTitle" idx="1"/>
          </p:nvPr>
        </p:nvSpPr>
        <p:spPr>
          <a:xfrm>
            <a:off x="1122120" y="24184532"/>
            <a:ext cx="30674025" cy="6763200"/>
          </a:xfrm>
          <a:prstGeom prst="rect">
            <a:avLst/>
          </a:prstGeom>
        </p:spPr>
        <p:txBody>
          <a:bodyPr lIns="487575" tIns="487575" rIns="487575" bIns="487575" anchor="t" anchorCtr="0"/>
          <a:lstStyle>
            <a:lvl1pPr lvl="0" algn="ctr">
              <a:lnSpc>
                <a:spcPct val="100000"/>
              </a:lnSpc>
              <a:spcBef>
                <a:spcPts val="0"/>
              </a:spcBef>
              <a:spcAft>
                <a:spcPts val="0"/>
              </a:spcAft>
              <a:buSzPct val="100000"/>
              <a:buNone/>
              <a:defRPr sz="15000"/>
            </a:lvl1pPr>
            <a:lvl2pPr lvl="1" algn="ctr">
              <a:lnSpc>
                <a:spcPct val="100000"/>
              </a:lnSpc>
              <a:spcBef>
                <a:spcPts val="0"/>
              </a:spcBef>
              <a:spcAft>
                <a:spcPts val="0"/>
              </a:spcAft>
              <a:buSzPct val="100000"/>
              <a:buNone/>
              <a:defRPr sz="15000"/>
            </a:lvl2pPr>
            <a:lvl3pPr lvl="2" algn="ctr">
              <a:lnSpc>
                <a:spcPct val="100000"/>
              </a:lnSpc>
              <a:spcBef>
                <a:spcPts val="0"/>
              </a:spcBef>
              <a:spcAft>
                <a:spcPts val="0"/>
              </a:spcAft>
              <a:buSzPct val="100000"/>
              <a:buNone/>
              <a:defRPr sz="15000"/>
            </a:lvl3pPr>
            <a:lvl4pPr lvl="3" algn="ctr">
              <a:lnSpc>
                <a:spcPct val="100000"/>
              </a:lnSpc>
              <a:spcBef>
                <a:spcPts val="0"/>
              </a:spcBef>
              <a:spcAft>
                <a:spcPts val="0"/>
              </a:spcAft>
              <a:buSzPct val="100000"/>
              <a:buNone/>
              <a:defRPr sz="15000"/>
            </a:lvl4pPr>
            <a:lvl5pPr lvl="4" algn="ctr">
              <a:lnSpc>
                <a:spcPct val="100000"/>
              </a:lnSpc>
              <a:spcBef>
                <a:spcPts val="0"/>
              </a:spcBef>
              <a:spcAft>
                <a:spcPts val="0"/>
              </a:spcAft>
              <a:buSzPct val="100000"/>
              <a:buNone/>
              <a:defRPr sz="15000"/>
            </a:lvl5pPr>
            <a:lvl6pPr lvl="5" algn="ctr">
              <a:lnSpc>
                <a:spcPct val="100000"/>
              </a:lnSpc>
              <a:spcBef>
                <a:spcPts val="0"/>
              </a:spcBef>
              <a:spcAft>
                <a:spcPts val="0"/>
              </a:spcAft>
              <a:buSzPct val="100000"/>
              <a:buNone/>
              <a:defRPr sz="15000"/>
            </a:lvl6pPr>
            <a:lvl7pPr lvl="6" algn="ctr">
              <a:lnSpc>
                <a:spcPct val="100000"/>
              </a:lnSpc>
              <a:spcBef>
                <a:spcPts val="0"/>
              </a:spcBef>
              <a:spcAft>
                <a:spcPts val="0"/>
              </a:spcAft>
              <a:buSzPct val="100000"/>
              <a:buNone/>
              <a:defRPr sz="15000"/>
            </a:lvl7pPr>
            <a:lvl8pPr lvl="7" algn="ctr">
              <a:lnSpc>
                <a:spcPct val="100000"/>
              </a:lnSpc>
              <a:spcBef>
                <a:spcPts val="0"/>
              </a:spcBef>
              <a:spcAft>
                <a:spcPts val="0"/>
              </a:spcAft>
              <a:buSzPct val="100000"/>
              <a:buNone/>
              <a:defRPr sz="15000"/>
            </a:lvl8pPr>
            <a:lvl9pPr lvl="8" algn="ctr">
              <a:lnSpc>
                <a:spcPct val="100000"/>
              </a:lnSpc>
              <a:spcBef>
                <a:spcPts val="0"/>
              </a:spcBef>
              <a:spcAft>
                <a:spcPts val="0"/>
              </a:spcAft>
              <a:buSzPct val="100000"/>
              <a:buNone/>
              <a:defRPr sz="15000"/>
            </a:lvl9pPr>
          </a:lstStyle>
          <a:p>
            <a:endParaRPr/>
          </a:p>
        </p:txBody>
      </p:sp>
      <p:sp>
        <p:nvSpPr>
          <p:cNvPr id="12" name="Shape 12"/>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122120" y="9438934"/>
            <a:ext cx="30674025" cy="16755596"/>
          </a:xfrm>
          <a:prstGeom prst="rect">
            <a:avLst/>
          </a:prstGeom>
        </p:spPr>
        <p:txBody>
          <a:bodyPr lIns="487575" tIns="487575" rIns="487575" bIns="487575" anchor="b" anchorCtr="0"/>
          <a:lstStyle>
            <a:lvl1pPr lvl="0" algn="ctr">
              <a:spcBef>
                <a:spcPts val="0"/>
              </a:spcBef>
              <a:buSzPct val="100000"/>
              <a:defRPr sz="63900"/>
            </a:lvl1pPr>
            <a:lvl2pPr lvl="1" algn="ctr">
              <a:spcBef>
                <a:spcPts val="0"/>
              </a:spcBef>
              <a:buSzPct val="100000"/>
              <a:defRPr sz="63900"/>
            </a:lvl2pPr>
            <a:lvl3pPr lvl="2" algn="ctr">
              <a:spcBef>
                <a:spcPts val="0"/>
              </a:spcBef>
              <a:buSzPct val="100000"/>
              <a:defRPr sz="63900"/>
            </a:lvl3pPr>
            <a:lvl4pPr lvl="3" algn="ctr">
              <a:spcBef>
                <a:spcPts val="0"/>
              </a:spcBef>
              <a:buSzPct val="100000"/>
              <a:defRPr sz="63900"/>
            </a:lvl4pPr>
            <a:lvl5pPr lvl="4" algn="ctr">
              <a:spcBef>
                <a:spcPts val="0"/>
              </a:spcBef>
              <a:buSzPct val="100000"/>
              <a:defRPr sz="63900"/>
            </a:lvl5pPr>
            <a:lvl6pPr lvl="5" algn="ctr">
              <a:spcBef>
                <a:spcPts val="0"/>
              </a:spcBef>
              <a:buSzPct val="100000"/>
              <a:defRPr sz="63900"/>
            </a:lvl6pPr>
            <a:lvl7pPr lvl="6" algn="ctr">
              <a:spcBef>
                <a:spcPts val="0"/>
              </a:spcBef>
              <a:buSzPct val="100000"/>
              <a:defRPr sz="63900"/>
            </a:lvl7pPr>
            <a:lvl8pPr lvl="7" algn="ctr">
              <a:spcBef>
                <a:spcPts val="0"/>
              </a:spcBef>
              <a:buSzPct val="100000"/>
              <a:defRPr sz="63900"/>
            </a:lvl8pPr>
            <a:lvl9pPr lvl="8" algn="ctr">
              <a:spcBef>
                <a:spcPts val="0"/>
              </a:spcBef>
              <a:buSzPct val="100000"/>
              <a:defRPr sz="63900"/>
            </a:lvl9pPr>
          </a:lstStyle>
          <a:p>
            <a:endParaRPr/>
          </a:p>
        </p:txBody>
      </p:sp>
      <p:sp>
        <p:nvSpPr>
          <p:cNvPr id="46" name="Shape 46"/>
          <p:cNvSpPr txBox="1">
            <a:spLocks noGrp="1"/>
          </p:cNvSpPr>
          <p:nvPr>
            <p:ph type="body" idx="1"/>
          </p:nvPr>
        </p:nvSpPr>
        <p:spPr>
          <a:xfrm>
            <a:off x="1122120" y="26898984"/>
            <a:ext cx="30674025" cy="11100000"/>
          </a:xfrm>
          <a:prstGeom prst="rect">
            <a:avLst/>
          </a:prstGeom>
        </p:spPr>
        <p:txBody>
          <a:bodyPr lIns="487575" tIns="487575" rIns="487575" bIns="48757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122120" y="18353922"/>
            <a:ext cx="30674025" cy="7183196"/>
          </a:xfrm>
          <a:prstGeom prst="rect">
            <a:avLst/>
          </a:prstGeom>
        </p:spPr>
        <p:txBody>
          <a:bodyPr lIns="487575" tIns="487575" rIns="487575" bIns="487575" anchor="ctr" anchorCtr="0"/>
          <a:lstStyle>
            <a:lvl1pPr lvl="0" algn="ctr">
              <a:spcBef>
                <a:spcPts val="0"/>
              </a:spcBef>
              <a:buSzPct val="100000"/>
              <a:defRPr sz="19200"/>
            </a:lvl1pPr>
            <a:lvl2pPr lvl="1" algn="ctr">
              <a:spcBef>
                <a:spcPts val="0"/>
              </a:spcBef>
              <a:buSzPct val="100000"/>
              <a:defRPr sz="19200"/>
            </a:lvl2pPr>
            <a:lvl3pPr lvl="2" algn="ctr">
              <a:spcBef>
                <a:spcPts val="0"/>
              </a:spcBef>
              <a:buSzPct val="100000"/>
              <a:defRPr sz="19200"/>
            </a:lvl3pPr>
            <a:lvl4pPr lvl="3" algn="ctr">
              <a:spcBef>
                <a:spcPts val="0"/>
              </a:spcBef>
              <a:buSzPct val="100000"/>
              <a:defRPr sz="19200"/>
            </a:lvl4pPr>
            <a:lvl5pPr lvl="4" algn="ctr">
              <a:spcBef>
                <a:spcPts val="0"/>
              </a:spcBef>
              <a:buSzPct val="100000"/>
              <a:defRPr sz="19200"/>
            </a:lvl5pPr>
            <a:lvl6pPr lvl="5" algn="ctr">
              <a:spcBef>
                <a:spcPts val="0"/>
              </a:spcBef>
              <a:buSzPct val="100000"/>
              <a:defRPr sz="19200"/>
            </a:lvl6pPr>
            <a:lvl7pPr lvl="6" algn="ctr">
              <a:spcBef>
                <a:spcPts val="0"/>
              </a:spcBef>
              <a:buSzPct val="100000"/>
              <a:defRPr sz="19200"/>
            </a:lvl7pPr>
            <a:lvl8pPr lvl="7" algn="ctr">
              <a:spcBef>
                <a:spcPts val="0"/>
              </a:spcBef>
              <a:buSzPct val="100000"/>
              <a:defRPr sz="19200"/>
            </a:lvl8pPr>
            <a:lvl9pPr lvl="8" algn="ctr">
              <a:spcBef>
                <a:spcPts val="0"/>
              </a:spcBef>
              <a:buSzPct val="100000"/>
              <a:defRPr sz="19200"/>
            </a:lvl9pPr>
          </a:lstStyle>
          <a:p>
            <a:endParaRPr/>
          </a:p>
        </p:txBody>
      </p:sp>
      <p:sp>
        <p:nvSpPr>
          <p:cNvPr id="15" name="Shape 15"/>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1122120" y="3797546"/>
            <a:ext cx="30674025" cy="4887596"/>
          </a:xfrm>
          <a:prstGeom prst="rect">
            <a:avLst/>
          </a:prstGeom>
        </p:spPr>
        <p:txBody>
          <a:bodyPr lIns="487575" tIns="487575" rIns="487575" bIns="48757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1122120" y="9834454"/>
            <a:ext cx="30674025" cy="29152796"/>
          </a:xfrm>
          <a:prstGeom prst="rect">
            <a:avLst/>
          </a:prstGeom>
        </p:spPr>
        <p:txBody>
          <a:bodyPr lIns="487575" tIns="487575" rIns="487575" bIns="48757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122120" y="3797546"/>
            <a:ext cx="30674025" cy="4887596"/>
          </a:xfrm>
          <a:prstGeom prst="rect">
            <a:avLst/>
          </a:prstGeom>
        </p:spPr>
        <p:txBody>
          <a:bodyPr lIns="487575" tIns="487575" rIns="487575" bIns="48757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1122120" y="9834454"/>
            <a:ext cx="14399775" cy="29152796"/>
          </a:xfrm>
          <a:prstGeom prst="rect">
            <a:avLst/>
          </a:prstGeom>
        </p:spPr>
        <p:txBody>
          <a:bodyPr lIns="487575" tIns="487575" rIns="487575" bIns="487575" anchor="t" anchorCtr="0"/>
          <a:lstStyle>
            <a:lvl1pPr lvl="0">
              <a:spcBef>
                <a:spcPts val="0"/>
              </a:spcBef>
              <a:buSzPct val="100000"/>
              <a:defRPr sz="7500"/>
            </a:lvl1pPr>
            <a:lvl2pPr lvl="1">
              <a:spcBef>
                <a:spcPts val="0"/>
              </a:spcBef>
              <a:buSzPct val="100000"/>
              <a:defRPr sz="6300"/>
            </a:lvl2pPr>
            <a:lvl3pPr lvl="2">
              <a:spcBef>
                <a:spcPts val="0"/>
              </a:spcBef>
              <a:buSzPct val="100000"/>
              <a:defRPr sz="6300"/>
            </a:lvl3pPr>
            <a:lvl4pPr lvl="3">
              <a:spcBef>
                <a:spcPts val="0"/>
              </a:spcBef>
              <a:buSzPct val="100000"/>
              <a:defRPr sz="6300"/>
            </a:lvl4pPr>
            <a:lvl5pPr lvl="4">
              <a:spcBef>
                <a:spcPts val="0"/>
              </a:spcBef>
              <a:buSzPct val="100000"/>
              <a:defRPr sz="6300"/>
            </a:lvl5pPr>
            <a:lvl6pPr lvl="5">
              <a:spcBef>
                <a:spcPts val="0"/>
              </a:spcBef>
              <a:buSzPct val="100000"/>
              <a:defRPr sz="6300"/>
            </a:lvl6pPr>
            <a:lvl7pPr lvl="6">
              <a:spcBef>
                <a:spcPts val="0"/>
              </a:spcBef>
              <a:buSzPct val="100000"/>
              <a:defRPr sz="6300"/>
            </a:lvl7pPr>
            <a:lvl8pPr lvl="7">
              <a:spcBef>
                <a:spcPts val="0"/>
              </a:spcBef>
              <a:buSzPct val="100000"/>
              <a:defRPr sz="6300"/>
            </a:lvl8pPr>
            <a:lvl9pPr lvl="8">
              <a:spcBef>
                <a:spcPts val="0"/>
              </a:spcBef>
              <a:buSzPct val="100000"/>
              <a:defRPr sz="6300"/>
            </a:lvl9pPr>
          </a:lstStyle>
          <a:p>
            <a:endParaRPr/>
          </a:p>
        </p:txBody>
      </p:sp>
      <p:sp>
        <p:nvSpPr>
          <p:cNvPr id="23" name="Shape 23"/>
          <p:cNvSpPr txBox="1">
            <a:spLocks noGrp="1"/>
          </p:cNvSpPr>
          <p:nvPr>
            <p:ph type="body" idx="2"/>
          </p:nvPr>
        </p:nvSpPr>
        <p:spPr>
          <a:xfrm>
            <a:off x="17396638" y="9834454"/>
            <a:ext cx="14399775" cy="29152796"/>
          </a:xfrm>
          <a:prstGeom prst="rect">
            <a:avLst/>
          </a:prstGeom>
        </p:spPr>
        <p:txBody>
          <a:bodyPr lIns="487575" tIns="487575" rIns="487575" bIns="487575" anchor="t" anchorCtr="0"/>
          <a:lstStyle>
            <a:lvl1pPr lvl="0">
              <a:spcBef>
                <a:spcPts val="0"/>
              </a:spcBef>
              <a:buSzPct val="100000"/>
              <a:defRPr sz="7500"/>
            </a:lvl1pPr>
            <a:lvl2pPr lvl="1">
              <a:spcBef>
                <a:spcPts val="0"/>
              </a:spcBef>
              <a:buSzPct val="100000"/>
              <a:defRPr sz="6300"/>
            </a:lvl2pPr>
            <a:lvl3pPr lvl="2">
              <a:spcBef>
                <a:spcPts val="0"/>
              </a:spcBef>
              <a:buSzPct val="100000"/>
              <a:defRPr sz="6300"/>
            </a:lvl3pPr>
            <a:lvl4pPr lvl="3">
              <a:spcBef>
                <a:spcPts val="0"/>
              </a:spcBef>
              <a:buSzPct val="100000"/>
              <a:defRPr sz="6300"/>
            </a:lvl4pPr>
            <a:lvl5pPr lvl="4">
              <a:spcBef>
                <a:spcPts val="0"/>
              </a:spcBef>
              <a:buSzPct val="100000"/>
              <a:defRPr sz="6300"/>
            </a:lvl5pPr>
            <a:lvl6pPr lvl="5">
              <a:spcBef>
                <a:spcPts val="0"/>
              </a:spcBef>
              <a:buSzPct val="100000"/>
              <a:defRPr sz="6300"/>
            </a:lvl6pPr>
            <a:lvl7pPr lvl="6">
              <a:spcBef>
                <a:spcPts val="0"/>
              </a:spcBef>
              <a:buSzPct val="100000"/>
              <a:defRPr sz="6300"/>
            </a:lvl7pPr>
            <a:lvl8pPr lvl="7">
              <a:spcBef>
                <a:spcPts val="0"/>
              </a:spcBef>
              <a:buSzPct val="100000"/>
              <a:defRPr sz="6300"/>
            </a:lvl8pPr>
            <a:lvl9pPr lvl="8">
              <a:spcBef>
                <a:spcPts val="0"/>
              </a:spcBef>
              <a:buSzPct val="100000"/>
              <a:defRPr sz="6300"/>
            </a:lvl9pPr>
          </a:lstStyle>
          <a:p>
            <a:endParaRPr/>
          </a:p>
        </p:txBody>
      </p:sp>
      <p:sp>
        <p:nvSpPr>
          <p:cNvPr id="24" name="Shape 24"/>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122120" y="3797546"/>
            <a:ext cx="30674025" cy="4887596"/>
          </a:xfrm>
          <a:prstGeom prst="rect">
            <a:avLst/>
          </a:prstGeom>
        </p:spPr>
        <p:txBody>
          <a:bodyPr lIns="487575" tIns="487575" rIns="487575" bIns="48757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122121" y="4741116"/>
            <a:ext cx="10108798" cy="6448800"/>
          </a:xfrm>
          <a:prstGeom prst="rect">
            <a:avLst/>
          </a:prstGeom>
        </p:spPr>
        <p:txBody>
          <a:bodyPr lIns="487575" tIns="487575" rIns="487575" bIns="487575" anchor="b" anchorCtr="0"/>
          <a:lstStyle>
            <a:lvl1pPr lvl="0">
              <a:spcBef>
                <a:spcPts val="0"/>
              </a:spcBef>
              <a:buSzPct val="100000"/>
              <a:defRPr sz="12900"/>
            </a:lvl1pPr>
            <a:lvl2pPr lvl="1">
              <a:spcBef>
                <a:spcPts val="0"/>
              </a:spcBef>
              <a:buSzPct val="100000"/>
              <a:defRPr sz="12900"/>
            </a:lvl2pPr>
            <a:lvl3pPr lvl="2">
              <a:spcBef>
                <a:spcPts val="0"/>
              </a:spcBef>
              <a:buSzPct val="100000"/>
              <a:defRPr sz="12900"/>
            </a:lvl3pPr>
            <a:lvl4pPr lvl="3">
              <a:spcBef>
                <a:spcPts val="0"/>
              </a:spcBef>
              <a:buSzPct val="100000"/>
              <a:defRPr sz="12900"/>
            </a:lvl4pPr>
            <a:lvl5pPr lvl="4">
              <a:spcBef>
                <a:spcPts val="0"/>
              </a:spcBef>
              <a:buSzPct val="100000"/>
              <a:defRPr sz="12900"/>
            </a:lvl5pPr>
            <a:lvl6pPr lvl="5">
              <a:spcBef>
                <a:spcPts val="0"/>
              </a:spcBef>
              <a:buSzPct val="100000"/>
              <a:defRPr sz="12900"/>
            </a:lvl6pPr>
            <a:lvl7pPr lvl="6">
              <a:spcBef>
                <a:spcPts val="0"/>
              </a:spcBef>
              <a:buSzPct val="100000"/>
              <a:defRPr sz="12900"/>
            </a:lvl7pPr>
            <a:lvl8pPr lvl="7">
              <a:spcBef>
                <a:spcPts val="0"/>
              </a:spcBef>
              <a:buSzPct val="100000"/>
              <a:defRPr sz="12900"/>
            </a:lvl8pPr>
            <a:lvl9pPr lvl="8">
              <a:spcBef>
                <a:spcPts val="0"/>
              </a:spcBef>
              <a:buSzPct val="100000"/>
              <a:defRPr sz="12900"/>
            </a:lvl9pPr>
          </a:lstStyle>
          <a:p>
            <a:endParaRPr/>
          </a:p>
        </p:txBody>
      </p:sp>
      <p:sp>
        <p:nvSpPr>
          <p:cNvPr id="30" name="Shape 30"/>
          <p:cNvSpPr txBox="1">
            <a:spLocks noGrp="1"/>
          </p:cNvSpPr>
          <p:nvPr>
            <p:ph type="body" idx="1"/>
          </p:nvPr>
        </p:nvSpPr>
        <p:spPr>
          <a:xfrm>
            <a:off x="1122121" y="11857920"/>
            <a:ext cx="10108798" cy="27130800"/>
          </a:xfrm>
          <a:prstGeom prst="rect">
            <a:avLst/>
          </a:prstGeom>
        </p:spPr>
        <p:txBody>
          <a:bodyPr lIns="487575" tIns="487575" rIns="487575" bIns="487575" anchor="t" anchorCtr="0"/>
          <a:lstStyle>
            <a:lvl1pPr lvl="0">
              <a:spcBef>
                <a:spcPts val="0"/>
              </a:spcBef>
              <a:buSzPct val="100000"/>
              <a:defRPr sz="6300"/>
            </a:lvl1pPr>
            <a:lvl2pPr lvl="1">
              <a:spcBef>
                <a:spcPts val="0"/>
              </a:spcBef>
              <a:buSzPct val="100000"/>
              <a:defRPr sz="6300"/>
            </a:lvl2pPr>
            <a:lvl3pPr lvl="2">
              <a:spcBef>
                <a:spcPts val="0"/>
              </a:spcBef>
              <a:buSzPct val="100000"/>
              <a:defRPr sz="6300"/>
            </a:lvl3pPr>
            <a:lvl4pPr lvl="3">
              <a:spcBef>
                <a:spcPts val="0"/>
              </a:spcBef>
              <a:buSzPct val="100000"/>
              <a:defRPr sz="6300"/>
            </a:lvl4pPr>
            <a:lvl5pPr lvl="4">
              <a:spcBef>
                <a:spcPts val="0"/>
              </a:spcBef>
              <a:buSzPct val="100000"/>
              <a:defRPr sz="6300"/>
            </a:lvl5pPr>
            <a:lvl6pPr lvl="5">
              <a:spcBef>
                <a:spcPts val="0"/>
              </a:spcBef>
              <a:buSzPct val="100000"/>
              <a:defRPr sz="6300"/>
            </a:lvl6pPr>
            <a:lvl7pPr lvl="6">
              <a:spcBef>
                <a:spcPts val="0"/>
              </a:spcBef>
              <a:buSzPct val="100000"/>
              <a:defRPr sz="6300"/>
            </a:lvl7pPr>
            <a:lvl8pPr lvl="7">
              <a:spcBef>
                <a:spcPts val="0"/>
              </a:spcBef>
              <a:buSzPct val="100000"/>
              <a:defRPr sz="6300"/>
            </a:lvl8pPr>
            <a:lvl9pPr lvl="8">
              <a:spcBef>
                <a:spcPts val="0"/>
              </a:spcBef>
              <a:buSzPct val="100000"/>
              <a:defRPr sz="6300"/>
            </a:lvl9pPr>
          </a:lstStyle>
          <a:p>
            <a:endParaRPr/>
          </a:p>
        </p:txBody>
      </p:sp>
      <p:sp>
        <p:nvSpPr>
          <p:cNvPr id="31" name="Shape 31"/>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764901" y="3841282"/>
            <a:ext cx="22924348" cy="34907996"/>
          </a:xfrm>
          <a:prstGeom prst="rect">
            <a:avLst/>
          </a:prstGeom>
        </p:spPr>
        <p:txBody>
          <a:bodyPr lIns="487575" tIns="487575" rIns="487575" bIns="487575" anchor="ctr" anchorCtr="0"/>
          <a:lstStyle>
            <a:lvl1pPr lvl="0">
              <a:spcBef>
                <a:spcPts val="0"/>
              </a:spcBef>
              <a:buSzPct val="100000"/>
              <a:defRPr sz="25500"/>
            </a:lvl1pPr>
            <a:lvl2pPr lvl="1">
              <a:spcBef>
                <a:spcPts val="0"/>
              </a:spcBef>
              <a:buSzPct val="100000"/>
              <a:defRPr sz="25500"/>
            </a:lvl2pPr>
            <a:lvl3pPr lvl="2">
              <a:spcBef>
                <a:spcPts val="0"/>
              </a:spcBef>
              <a:buSzPct val="100000"/>
              <a:defRPr sz="25500"/>
            </a:lvl3pPr>
            <a:lvl4pPr lvl="3">
              <a:spcBef>
                <a:spcPts val="0"/>
              </a:spcBef>
              <a:buSzPct val="100000"/>
              <a:defRPr sz="25500"/>
            </a:lvl4pPr>
            <a:lvl5pPr lvl="4">
              <a:spcBef>
                <a:spcPts val="0"/>
              </a:spcBef>
              <a:buSzPct val="100000"/>
              <a:defRPr sz="25500"/>
            </a:lvl5pPr>
            <a:lvl6pPr lvl="5">
              <a:spcBef>
                <a:spcPts val="0"/>
              </a:spcBef>
              <a:buSzPct val="100000"/>
              <a:defRPr sz="25500"/>
            </a:lvl6pPr>
            <a:lvl7pPr lvl="6">
              <a:spcBef>
                <a:spcPts val="0"/>
              </a:spcBef>
              <a:buSzPct val="100000"/>
              <a:defRPr sz="25500"/>
            </a:lvl7pPr>
            <a:lvl8pPr lvl="7">
              <a:spcBef>
                <a:spcPts val="0"/>
              </a:spcBef>
              <a:buSzPct val="100000"/>
              <a:defRPr sz="25500"/>
            </a:lvl8pPr>
            <a:lvl9pPr lvl="8">
              <a:spcBef>
                <a:spcPts val="0"/>
              </a:spcBef>
              <a:buSzPct val="100000"/>
              <a:defRPr sz="25500"/>
            </a:lvl9pPr>
          </a:lstStyle>
          <a:p>
            <a:endParaRPr/>
          </a:p>
        </p:txBody>
      </p:sp>
      <p:sp>
        <p:nvSpPr>
          <p:cNvPr id="34" name="Shape 34"/>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16459200" y="-1062"/>
            <a:ext cx="16459200" cy="43891196"/>
          </a:xfrm>
          <a:prstGeom prst="rect">
            <a:avLst/>
          </a:prstGeom>
          <a:solidFill>
            <a:schemeClr val="lt2"/>
          </a:solidFill>
          <a:ln>
            <a:noFill/>
          </a:ln>
        </p:spPr>
        <p:txBody>
          <a:bodyPr lIns="487575" tIns="487575" rIns="487575" bIns="487575" anchor="ctr" anchorCtr="0">
            <a:noAutofit/>
          </a:bodyPr>
          <a:lstStyle/>
          <a:p>
            <a:pPr lvl="0">
              <a:spcBef>
                <a:spcPts val="0"/>
              </a:spcBef>
              <a:buNone/>
            </a:pPr>
            <a:endParaRPr/>
          </a:p>
        </p:txBody>
      </p:sp>
      <p:sp>
        <p:nvSpPr>
          <p:cNvPr id="37" name="Shape 37"/>
          <p:cNvSpPr txBox="1">
            <a:spLocks noGrp="1"/>
          </p:cNvSpPr>
          <p:nvPr>
            <p:ph type="title"/>
          </p:nvPr>
        </p:nvSpPr>
        <p:spPr>
          <a:xfrm>
            <a:off x="955801" y="10523092"/>
            <a:ext cx="14562448" cy="12649200"/>
          </a:xfrm>
          <a:prstGeom prst="rect">
            <a:avLst/>
          </a:prstGeom>
        </p:spPr>
        <p:txBody>
          <a:bodyPr lIns="487575" tIns="487575" rIns="487575" bIns="487575" anchor="b" anchorCtr="0"/>
          <a:lstStyle>
            <a:lvl1pPr lvl="0" algn="ctr">
              <a:spcBef>
                <a:spcPts val="0"/>
              </a:spcBef>
              <a:buSzPct val="100000"/>
              <a:defRPr sz="22500"/>
            </a:lvl1pPr>
            <a:lvl2pPr lvl="1" algn="ctr">
              <a:spcBef>
                <a:spcPts val="0"/>
              </a:spcBef>
              <a:buSzPct val="100000"/>
              <a:defRPr sz="22500"/>
            </a:lvl2pPr>
            <a:lvl3pPr lvl="2" algn="ctr">
              <a:spcBef>
                <a:spcPts val="0"/>
              </a:spcBef>
              <a:buSzPct val="100000"/>
              <a:defRPr sz="22500"/>
            </a:lvl3pPr>
            <a:lvl4pPr lvl="3" algn="ctr">
              <a:spcBef>
                <a:spcPts val="0"/>
              </a:spcBef>
              <a:buSzPct val="100000"/>
              <a:defRPr sz="22500"/>
            </a:lvl4pPr>
            <a:lvl5pPr lvl="4" algn="ctr">
              <a:spcBef>
                <a:spcPts val="0"/>
              </a:spcBef>
              <a:buSzPct val="100000"/>
              <a:defRPr sz="22500"/>
            </a:lvl5pPr>
            <a:lvl6pPr lvl="5" algn="ctr">
              <a:spcBef>
                <a:spcPts val="0"/>
              </a:spcBef>
              <a:buSzPct val="100000"/>
              <a:defRPr sz="22500"/>
            </a:lvl6pPr>
            <a:lvl7pPr lvl="6" algn="ctr">
              <a:spcBef>
                <a:spcPts val="0"/>
              </a:spcBef>
              <a:buSzPct val="100000"/>
              <a:defRPr sz="22500"/>
            </a:lvl7pPr>
            <a:lvl8pPr lvl="7" algn="ctr">
              <a:spcBef>
                <a:spcPts val="0"/>
              </a:spcBef>
              <a:buSzPct val="100000"/>
              <a:defRPr sz="22500"/>
            </a:lvl8pPr>
            <a:lvl9pPr lvl="8" algn="ctr">
              <a:spcBef>
                <a:spcPts val="0"/>
              </a:spcBef>
              <a:buSzPct val="100000"/>
              <a:defRPr sz="22500"/>
            </a:lvl9pPr>
          </a:lstStyle>
          <a:p>
            <a:endParaRPr/>
          </a:p>
        </p:txBody>
      </p:sp>
      <p:sp>
        <p:nvSpPr>
          <p:cNvPr id="38" name="Shape 38"/>
          <p:cNvSpPr txBox="1">
            <a:spLocks noGrp="1"/>
          </p:cNvSpPr>
          <p:nvPr>
            <p:ph type="subTitle" idx="1"/>
          </p:nvPr>
        </p:nvSpPr>
        <p:spPr>
          <a:xfrm>
            <a:off x="955801" y="23919572"/>
            <a:ext cx="14562448" cy="10539600"/>
          </a:xfrm>
          <a:prstGeom prst="rect">
            <a:avLst/>
          </a:prstGeom>
        </p:spPr>
        <p:txBody>
          <a:bodyPr lIns="487575" tIns="487575" rIns="487575" bIns="487575" anchor="t" anchorCtr="0"/>
          <a:lstStyle>
            <a:lvl1pPr lvl="0" algn="ctr">
              <a:lnSpc>
                <a:spcPct val="100000"/>
              </a:lnSpc>
              <a:spcBef>
                <a:spcPts val="0"/>
              </a:spcBef>
              <a:spcAft>
                <a:spcPts val="0"/>
              </a:spcAft>
              <a:buSzPct val="100000"/>
              <a:buNone/>
              <a:defRPr sz="11100"/>
            </a:lvl1pPr>
            <a:lvl2pPr lvl="1" algn="ctr">
              <a:lnSpc>
                <a:spcPct val="100000"/>
              </a:lnSpc>
              <a:spcBef>
                <a:spcPts val="0"/>
              </a:spcBef>
              <a:spcAft>
                <a:spcPts val="0"/>
              </a:spcAft>
              <a:buSzPct val="100000"/>
              <a:buNone/>
              <a:defRPr sz="11100"/>
            </a:lvl2pPr>
            <a:lvl3pPr lvl="2" algn="ctr">
              <a:lnSpc>
                <a:spcPct val="100000"/>
              </a:lnSpc>
              <a:spcBef>
                <a:spcPts val="0"/>
              </a:spcBef>
              <a:spcAft>
                <a:spcPts val="0"/>
              </a:spcAft>
              <a:buSzPct val="100000"/>
              <a:buNone/>
              <a:defRPr sz="11100"/>
            </a:lvl3pPr>
            <a:lvl4pPr lvl="3" algn="ctr">
              <a:lnSpc>
                <a:spcPct val="100000"/>
              </a:lnSpc>
              <a:spcBef>
                <a:spcPts val="0"/>
              </a:spcBef>
              <a:spcAft>
                <a:spcPts val="0"/>
              </a:spcAft>
              <a:buSzPct val="100000"/>
              <a:buNone/>
              <a:defRPr sz="11100"/>
            </a:lvl4pPr>
            <a:lvl5pPr lvl="4" algn="ctr">
              <a:lnSpc>
                <a:spcPct val="100000"/>
              </a:lnSpc>
              <a:spcBef>
                <a:spcPts val="0"/>
              </a:spcBef>
              <a:spcAft>
                <a:spcPts val="0"/>
              </a:spcAft>
              <a:buSzPct val="100000"/>
              <a:buNone/>
              <a:defRPr sz="11100"/>
            </a:lvl5pPr>
            <a:lvl6pPr lvl="5" algn="ctr">
              <a:lnSpc>
                <a:spcPct val="100000"/>
              </a:lnSpc>
              <a:spcBef>
                <a:spcPts val="0"/>
              </a:spcBef>
              <a:spcAft>
                <a:spcPts val="0"/>
              </a:spcAft>
              <a:buSzPct val="100000"/>
              <a:buNone/>
              <a:defRPr sz="11100"/>
            </a:lvl6pPr>
            <a:lvl7pPr lvl="6" algn="ctr">
              <a:lnSpc>
                <a:spcPct val="100000"/>
              </a:lnSpc>
              <a:spcBef>
                <a:spcPts val="0"/>
              </a:spcBef>
              <a:spcAft>
                <a:spcPts val="0"/>
              </a:spcAft>
              <a:buSzPct val="100000"/>
              <a:buNone/>
              <a:defRPr sz="11100"/>
            </a:lvl7pPr>
            <a:lvl8pPr lvl="7" algn="ctr">
              <a:lnSpc>
                <a:spcPct val="100000"/>
              </a:lnSpc>
              <a:spcBef>
                <a:spcPts val="0"/>
              </a:spcBef>
              <a:spcAft>
                <a:spcPts val="0"/>
              </a:spcAft>
              <a:buSzPct val="100000"/>
              <a:buNone/>
              <a:defRPr sz="11100"/>
            </a:lvl8pPr>
            <a:lvl9pPr lvl="8" algn="ctr">
              <a:lnSpc>
                <a:spcPct val="100000"/>
              </a:lnSpc>
              <a:spcBef>
                <a:spcPts val="0"/>
              </a:spcBef>
              <a:spcAft>
                <a:spcPts val="0"/>
              </a:spcAft>
              <a:buSzPct val="100000"/>
              <a:buNone/>
              <a:defRPr sz="11100"/>
            </a:lvl9pPr>
          </a:lstStyle>
          <a:p>
            <a:endParaRPr/>
          </a:p>
        </p:txBody>
      </p:sp>
      <p:sp>
        <p:nvSpPr>
          <p:cNvPr id="39" name="Shape 39"/>
          <p:cNvSpPr txBox="1">
            <a:spLocks noGrp="1"/>
          </p:cNvSpPr>
          <p:nvPr>
            <p:ph type="body" idx="2"/>
          </p:nvPr>
        </p:nvSpPr>
        <p:spPr>
          <a:xfrm>
            <a:off x="17782200" y="6178774"/>
            <a:ext cx="13813200" cy="31531196"/>
          </a:xfrm>
          <a:prstGeom prst="rect">
            <a:avLst/>
          </a:prstGeom>
        </p:spPr>
        <p:txBody>
          <a:bodyPr lIns="487575" tIns="487575" rIns="487575" bIns="48757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1122121" y="36100906"/>
            <a:ext cx="21595948" cy="5163596"/>
          </a:xfrm>
          <a:prstGeom prst="rect">
            <a:avLst/>
          </a:prstGeom>
        </p:spPr>
        <p:txBody>
          <a:bodyPr lIns="487575" tIns="487575" rIns="487575" bIns="48757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30500847" y="39792784"/>
            <a:ext cx="1975050" cy="3358800"/>
          </a:xfrm>
          <a:prstGeom prst="rect">
            <a:avLst/>
          </a:prstGeom>
        </p:spPr>
        <p:txBody>
          <a:bodyPr lIns="487575" tIns="487575" rIns="487575" bIns="487575" anchor="ctr" anchorCtr="0">
            <a:noAutofit/>
          </a:body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22120" y="3797546"/>
            <a:ext cx="30674025" cy="4887596"/>
          </a:xfrm>
          <a:prstGeom prst="rect">
            <a:avLst/>
          </a:prstGeom>
          <a:noFill/>
          <a:ln>
            <a:noFill/>
          </a:ln>
        </p:spPr>
        <p:txBody>
          <a:bodyPr lIns="487575" tIns="487575" rIns="487575" bIns="487575" anchor="t" anchorCtr="0"/>
          <a:lstStyle>
            <a:lvl1pPr lvl="0">
              <a:spcBef>
                <a:spcPts val="0"/>
              </a:spcBef>
              <a:buClr>
                <a:schemeClr val="dk1"/>
              </a:buClr>
              <a:buSzPct val="100000"/>
              <a:buNone/>
              <a:defRPr sz="5000">
                <a:solidFill>
                  <a:schemeClr val="dk1"/>
                </a:solidFill>
              </a:defRPr>
            </a:lvl1pPr>
            <a:lvl2pPr lvl="1">
              <a:spcBef>
                <a:spcPts val="0"/>
              </a:spcBef>
              <a:buClr>
                <a:schemeClr val="dk1"/>
              </a:buClr>
              <a:buSzPct val="100000"/>
              <a:buNone/>
              <a:defRPr sz="5000">
                <a:solidFill>
                  <a:schemeClr val="dk1"/>
                </a:solidFill>
              </a:defRPr>
            </a:lvl2pPr>
            <a:lvl3pPr lvl="2">
              <a:spcBef>
                <a:spcPts val="0"/>
              </a:spcBef>
              <a:buClr>
                <a:schemeClr val="dk1"/>
              </a:buClr>
              <a:buSzPct val="100000"/>
              <a:buNone/>
              <a:defRPr sz="5000">
                <a:solidFill>
                  <a:schemeClr val="dk1"/>
                </a:solidFill>
              </a:defRPr>
            </a:lvl3pPr>
            <a:lvl4pPr lvl="3">
              <a:spcBef>
                <a:spcPts val="0"/>
              </a:spcBef>
              <a:buClr>
                <a:schemeClr val="dk1"/>
              </a:buClr>
              <a:buSzPct val="100000"/>
              <a:buNone/>
              <a:defRPr sz="5000">
                <a:solidFill>
                  <a:schemeClr val="dk1"/>
                </a:solidFill>
              </a:defRPr>
            </a:lvl4pPr>
            <a:lvl5pPr lvl="4">
              <a:spcBef>
                <a:spcPts val="0"/>
              </a:spcBef>
              <a:buClr>
                <a:schemeClr val="dk1"/>
              </a:buClr>
              <a:buSzPct val="100000"/>
              <a:buNone/>
              <a:defRPr sz="5000">
                <a:solidFill>
                  <a:schemeClr val="dk1"/>
                </a:solidFill>
              </a:defRPr>
            </a:lvl5pPr>
            <a:lvl6pPr lvl="5">
              <a:spcBef>
                <a:spcPts val="0"/>
              </a:spcBef>
              <a:buClr>
                <a:schemeClr val="dk1"/>
              </a:buClr>
              <a:buSzPct val="100000"/>
              <a:buNone/>
              <a:defRPr sz="5000">
                <a:solidFill>
                  <a:schemeClr val="dk1"/>
                </a:solidFill>
              </a:defRPr>
            </a:lvl6pPr>
            <a:lvl7pPr lvl="6">
              <a:spcBef>
                <a:spcPts val="0"/>
              </a:spcBef>
              <a:buClr>
                <a:schemeClr val="dk1"/>
              </a:buClr>
              <a:buSzPct val="100000"/>
              <a:buNone/>
              <a:defRPr sz="5000">
                <a:solidFill>
                  <a:schemeClr val="dk1"/>
                </a:solidFill>
              </a:defRPr>
            </a:lvl7pPr>
            <a:lvl8pPr lvl="7">
              <a:spcBef>
                <a:spcPts val="0"/>
              </a:spcBef>
              <a:buClr>
                <a:schemeClr val="dk1"/>
              </a:buClr>
              <a:buSzPct val="100000"/>
              <a:buNone/>
              <a:defRPr sz="5000">
                <a:solidFill>
                  <a:schemeClr val="dk1"/>
                </a:solidFill>
              </a:defRPr>
            </a:lvl8pPr>
            <a:lvl9pPr lvl="8">
              <a:spcBef>
                <a:spcPts val="0"/>
              </a:spcBef>
              <a:buClr>
                <a:schemeClr val="dk1"/>
              </a:buClr>
              <a:buSzPct val="100000"/>
              <a:buNone/>
              <a:defRPr sz="5000">
                <a:solidFill>
                  <a:schemeClr val="dk1"/>
                </a:solidFill>
              </a:defRPr>
            </a:lvl9pPr>
          </a:lstStyle>
          <a:p>
            <a:endParaRPr/>
          </a:p>
        </p:txBody>
      </p:sp>
      <p:sp>
        <p:nvSpPr>
          <p:cNvPr id="7" name="Shape 7"/>
          <p:cNvSpPr txBox="1">
            <a:spLocks noGrp="1"/>
          </p:cNvSpPr>
          <p:nvPr>
            <p:ph type="body" idx="1"/>
          </p:nvPr>
        </p:nvSpPr>
        <p:spPr>
          <a:xfrm>
            <a:off x="1122120" y="9834454"/>
            <a:ext cx="30674025" cy="29152796"/>
          </a:xfrm>
          <a:prstGeom prst="rect">
            <a:avLst/>
          </a:prstGeom>
          <a:noFill/>
          <a:ln>
            <a:noFill/>
          </a:ln>
        </p:spPr>
        <p:txBody>
          <a:bodyPr lIns="487575" tIns="487575" rIns="487575" bIns="487575" anchor="t" anchorCtr="0"/>
          <a:lstStyle>
            <a:lvl1pPr lvl="0">
              <a:lnSpc>
                <a:spcPct val="115000"/>
              </a:lnSpc>
              <a:spcBef>
                <a:spcPts val="0"/>
              </a:spcBef>
              <a:spcAft>
                <a:spcPts val="2800"/>
              </a:spcAft>
              <a:buClr>
                <a:schemeClr val="dk2"/>
              </a:buClr>
              <a:buSzPct val="100000"/>
              <a:defRPr sz="3200">
                <a:solidFill>
                  <a:schemeClr val="dk2"/>
                </a:solidFill>
              </a:defRPr>
            </a:lvl1pPr>
            <a:lvl2pPr lvl="1">
              <a:lnSpc>
                <a:spcPct val="115000"/>
              </a:lnSpc>
              <a:spcBef>
                <a:spcPts val="0"/>
              </a:spcBef>
              <a:spcAft>
                <a:spcPts val="2800"/>
              </a:spcAft>
              <a:buClr>
                <a:schemeClr val="dk2"/>
              </a:buClr>
              <a:buSzPct val="100000"/>
              <a:defRPr sz="2500">
                <a:solidFill>
                  <a:schemeClr val="dk2"/>
                </a:solidFill>
              </a:defRPr>
            </a:lvl2pPr>
            <a:lvl3pPr lvl="2">
              <a:lnSpc>
                <a:spcPct val="115000"/>
              </a:lnSpc>
              <a:spcBef>
                <a:spcPts val="0"/>
              </a:spcBef>
              <a:spcAft>
                <a:spcPts val="2800"/>
              </a:spcAft>
              <a:buClr>
                <a:schemeClr val="dk2"/>
              </a:buClr>
              <a:buSzPct val="100000"/>
              <a:defRPr sz="2500">
                <a:solidFill>
                  <a:schemeClr val="dk2"/>
                </a:solidFill>
              </a:defRPr>
            </a:lvl3pPr>
            <a:lvl4pPr lvl="3">
              <a:lnSpc>
                <a:spcPct val="115000"/>
              </a:lnSpc>
              <a:spcBef>
                <a:spcPts val="0"/>
              </a:spcBef>
              <a:spcAft>
                <a:spcPts val="2800"/>
              </a:spcAft>
              <a:buClr>
                <a:schemeClr val="dk2"/>
              </a:buClr>
              <a:buSzPct val="100000"/>
              <a:defRPr sz="2500">
                <a:solidFill>
                  <a:schemeClr val="dk2"/>
                </a:solidFill>
              </a:defRPr>
            </a:lvl4pPr>
            <a:lvl5pPr lvl="4">
              <a:lnSpc>
                <a:spcPct val="115000"/>
              </a:lnSpc>
              <a:spcBef>
                <a:spcPts val="0"/>
              </a:spcBef>
              <a:spcAft>
                <a:spcPts val="2800"/>
              </a:spcAft>
              <a:buClr>
                <a:schemeClr val="dk2"/>
              </a:buClr>
              <a:buSzPct val="100000"/>
              <a:defRPr sz="2500">
                <a:solidFill>
                  <a:schemeClr val="dk2"/>
                </a:solidFill>
              </a:defRPr>
            </a:lvl5pPr>
            <a:lvl6pPr lvl="5">
              <a:lnSpc>
                <a:spcPct val="115000"/>
              </a:lnSpc>
              <a:spcBef>
                <a:spcPts val="0"/>
              </a:spcBef>
              <a:spcAft>
                <a:spcPts val="2800"/>
              </a:spcAft>
              <a:buClr>
                <a:schemeClr val="dk2"/>
              </a:buClr>
              <a:buSzPct val="100000"/>
              <a:defRPr sz="2500">
                <a:solidFill>
                  <a:schemeClr val="dk2"/>
                </a:solidFill>
              </a:defRPr>
            </a:lvl6pPr>
            <a:lvl7pPr lvl="6">
              <a:lnSpc>
                <a:spcPct val="115000"/>
              </a:lnSpc>
              <a:spcBef>
                <a:spcPts val="0"/>
              </a:spcBef>
              <a:spcAft>
                <a:spcPts val="2800"/>
              </a:spcAft>
              <a:buClr>
                <a:schemeClr val="dk2"/>
              </a:buClr>
              <a:buSzPct val="100000"/>
              <a:defRPr sz="2500">
                <a:solidFill>
                  <a:schemeClr val="dk2"/>
                </a:solidFill>
              </a:defRPr>
            </a:lvl7pPr>
            <a:lvl8pPr lvl="7">
              <a:lnSpc>
                <a:spcPct val="115000"/>
              </a:lnSpc>
              <a:spcBef>
                <a:spcPts val="0"/>
              </a:spcBef>
              <a:spcAft>
                <a:spcPts val="2800"/>
              </a:spcAft>
              <a:buClr>
                <a:schemeClr val="dk2"/>
              </a:buClr>
              <a:buSzPct val="100000"/>
              <a:defRPr sz="2500">
                <a:solidFill>
                  <a:schemeClr val="dk2"/>
                </a:solidFill>
              </a:defRPr>
            </a:lvl8pPr>
            <a:lvl9pPr lvl="8">
              <a:lnSpc>
                <a:spcPct val="115000"/>
              </a:lnSpc>
              <a:spcBef>
                <a:spcPts val="0"/>
              </a:spcBef>
              <a:spcAft>
                <a:spcPts val="2800"/>
              </a:spcAft>
              <a:buClr>
                <a:schemeClr val="dk2"/>
              </a:buClr>
              <a:buSzPct val="100000"/>
              <a:defRPr sz="2500">
                <a:solidFill>
                  <a:schemeClr val="dk2"/>
                </a:solidFill>
              </a:defRPr>
            </a:lvl9pPr>
          </a:lstStyle>
          <a:p>
            <a:endParaRPr/>
          </a:p>
        </p:txBody>
      </p:sp>
      <p:sp>
        <p:nvSpPr>
          <p:cNvPr id="8" name="Shape 8"/>
          <p:cNvSpPr txBox="1">
            <a:spLocks noGrp="1"/>
          </p:cNvSpPr>
          <p:nvPr>
            <p:ph type="sldNum" idx="12"/>
          </p:nvPr>
        </p:nvSpPr>
        <p:spPr>
          <a:xfrm>
            <a:off x="30500847" y="39792784"/>
            <a:ext cx="1975050" cy="3358800"/>
          </a:xfrm>
          <a:prstGeom prst="rect">
            <a:avLst/>
          </a:prstGeom>
          <a:noFill/>
          <a:ln>
            <a:noFill/>
          </a:ln>
        </p:spPr>
        <p:txBody>
          <a:bodyPr lIns="487575" tIns="487575" rIns="487575" bIns="487575" anchor="ctr" anchorCtr="0">
            <a:noAutofit/>
          </a:bodyPr>
          <a:lstStyle/>
          <a:p>
            <a:pPr algn="r"/>
            <a:fld id="{00000000-1234-1234-1234-123412341234}" type="slidenum">
              <a:rPr lang="en" sz="5400" smtClean="0">
                <a:solidFill>
                  <a:schemeClr val="dk2"/>
                </a:solidFill>
              </a:rPr>
              <a:pPr algn="r"/>
              <a:t>‹#›</a:t>
            </a:fld>
            <a:endParaRPr lang="en" sz="54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42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JPG"/><Relationship Id="rId20" Type="http://schemas.openxmlformats.org/officeDocument/2006/relationships/image" Target="../media/image18.JP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10" Type="http://schemas.openxmlformats.org/officeDocument/2006/relationships/image" Target="../media/image8.JPG"/><Relationship Id="rId11" Type="http://schemas.openxmlformats.org/officeDocument/2006/relationships/image" Target="../media/image9.JPG"/><Relationship Id="rId12" Type="http://schemas.openxmlformats.org/officeDocument/2006/relationships/image" Target="../media/image10.JPG"/><Relationship Id="rId13" Type="http://schemas.openxmlformats.org/officeDocument/2006/relationships/image" Target="../media/image11.JPG"/><Relationship Id="rId14" Type="http://schemas.openxmlformats.org/officeDocument/2006/relationships/image" Target="../media/image12.JPG"/><Relationship Id="rId15" Type="http://schemas.openxmlformats.org/officeDocument/2006/relationships/image" Target="../media/image13.JPG"/><Relationship Id="rId16" Type="http://schemas.openxmlformats.org/officeDocument/2006/relationships/image" Target="../media/image14.JPG"/><Relationship Id="rId17" Type="http://schemas.openxmlformats.org/officeDocument/2006/relationships/image" Target="../media/image15.JPG"/><Relationship Id="rId18" Type="http://schemas.openxmlformats.org/officeDocument/2006/relationships/image" Target="../media/image16.JPG"/><Relationship Id="rId19" Type="http://schemas.openxmlformats.org/officeDocument/2006/relationships/image" Target="../media/image17.JPG"/><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emf"/><Relationship Id="rId7" Type="http://schemas.openxmlformats.org/officeDocument/2006/relationships/image" Target="../media/image5.jpg"/><Relationship Id="rId8"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4"/>
        <p:cNvGrpSpPr/>
        <p:nvPr/>
      </p:nvGrpSpPr>
      <p:grpSpPr>
        <a:xfrm>
          <a:off x="0" y="0"/>
          <a:ext cx="0" cy="0"/>
          <a:chOff x="0" y="0"/>
          <a:chExt cx="0" cy="0"/>
        </a:xfrm>
      </p:grpSpPr>
      <p:sp>
        <p:nvSpPr>
          <p:cNvPr id="56" name="Shape 56"/>
          <p:cNvSpPr txBox="1"/>
          <p:nvPr/>
        </p:nvSpPr>
        <p:spPr>
          <a:xfrm>
            <a:off x="3846475" y="3076124"/>
            <a:ext cx="28418925" cy="2878574"/>
          </a:xfrm>
          <a:prstGeom prst="rect">
            <a:avLst/>
          </a:prstGeom>
          <a:noFill/>
          <a:ln>
            <a:noFill/>
          </a:ln>
        </p:spPr>
        <p:txBody>
          <a:bodyPr lIns="102300" tIns="51075" rIns="102300" bIns="51075" anchor="t" anchorCtr="0">
            <a:noAutofit/>
          </a:bodyPr>
          <a:lstStyle/>
          <a:p>
            <a:pPr algn="ctr">
              <a:buSzPct val="25000"/>
            </a:pPr>
            <a:r>
              <a:rPr lang="en-US" sz="5400" b="1" dirty="0" err="1" smtClean="0">
                <a:solidFill>
                  <a:schemeClr val="bg1">
                    <a:lumMod val="65000"/>
                  </a:schemeClr>
                </a:solidFill>
              </a:rPr>
              <a:t>Audrie</a:t>
            </a:r>
            <a:r>
              <a:rPr lang="en-US" sz="5400" b="1" dirty="0" smtClean="0">
                <a:solidFill>
                  <a:schemeClr val="bg1">
                    <a:lumMod val="65000"/>
                  </a:schemeClr>
                </a:solidFill>
              </a:rPr>
              <a:t> Hunt and </a:t>
            </a:r>
            <a:r>
              <a:rPr lang="en-US" sz="5400" b="1" dirty="0" err="1" smtClean="0">
                <a:solidFill>
                  <a:schemeClr val="bg1">
                    <a:lumMod val="65000"/>
                  </a:schemeClr>
                </a:solidFill>
              </a:rPr>
              <a:t>Toyseana</a:t>
            </a:r>
            <a:r>
              <a:rPr lang="en-US" sz="5400" b="1" dirty="0" smtClean="0">
                <a:solidFill>
                  <a:schemeClr val="bg1">
                    <a:lumMod val="65000"/>
                  </a:schemeClr>
                </a:solidFill>
              </a:rPr>
              <a:t> Stewart</a:t>
            </a:r>
          </a:p>
          <a:p>
            <a:pPr algn="ctr">
              <a:buSzPct val="25000"/>
            </a:pPr>
            <a:r>
              <a:rPr lang="en-US" sz="5400" b="1" dirty="0" smtClean="0">
                <a:solidFill>
                  <a:schemeClr val="bg1">
                    <a:lumMod val="65000"/>
                  </a:schemeClr>
                </a:solidFill>
              </a:rPr>
              <a:t>Toledo Natural Science Technology Center</a:t>
            </a:r>
            <a:endParaRPr lang="en" sz="5400" b="1" dirty="0">
              <a:solidFill>
                <a:schemeClr val="bg1">
                  <a:lumMod val="65000"/>
                </a:schemeClr>
              </a:solidFill>
            </a:endParaRPr>
          </a:p>
          <a:p>
            <a:pPr algn="ctr"/>
            <a:endParaRPr sz="5400" b="1" dirty="0">
              <a:solidFill>
                <a:schemeClr val="bg1">
                  <a:lumMod val="65000"/>
                </a:schemeClr>
              </a:solidFill>
            </a:endParaRPr>
          </a:p>
        </p:txBody>
      </p:sp>
      <p:sp>
        <p:nvSpPr>
          <p:cNvPr id="58" name="Shape 58"/>
          <p:cNvSpPr/>
          <p:nvPr/>
        </p:nvSpPr>
        <p:spPr>
          <a:xfrm>
            <a:off x="342901" y="19365380"/>
            <a:ext cx="143773" cy="900000"/>
          </a:xfrm>
          <a:prstGeom prst="rect">
            <a:avLst/>
          </a:prstGeom>
          <a:noFill/>
          <a:ln>
            <a:noFill/>
          </a:ln>
        </p:spPr>
        <p:txBody>
          <a:bodyPr lIns="94875" tIns="47550" rIns="94875" bIns="47550" anchor="ctr" anchorCtr="0">
            <a:noAutofit/>
          </a:bodyPr>
          <a:lstStyle/>
          <a:p>
            <a:endParaRPr sz="3600">
              <a:solidFill>
                <a:srgbClr val="004040"/>
              </a:solidFill>
              <a:latin typeface="Times New Roman"/>
              <a:ea typeface="Times New Roman"/>
              <a:cs typeface="Times New Roman"/>
              <a:sym typeface="Times New Roman"/>
            </a:endParaRPr>
          </a:p>
        </p:txBody>
      </p:sp>
      <p:sp>
        <p:nvSpPr>
          <p:cNvPr id="59" name="Shape 59"/>
          <p:cNvSpPr/>
          <p:nvPr/>
        </p:nvSpPr>
        <p:spPr>
          <a:xfrm>
            <a:off x="1" y="19263780"/>
            <a:ext cx="143773" cy="900000"/>
          </a:xfrm>
          <a:prstGeom prst="rect">
            <a:avLst/>
          </a:prstGeom>
          <a:noFill/>
          <a:ln>
            <a:noFill/>
          </a:ln>
        </p:spPr>
        <p:txBody>
          <a:bodyPr lIns="94875" tIns="47550" rIns="94875" bIns="47550" anchor="ctr" anchorCtr="0">
            <a:noAutofit/>
          </a:bodyPr>
          <a:lstStyle/>
          <a:p>
            <a:endParaRPr sz="3600">
              <a:solidFill>
                <a:srgbClr val="004040"/>
              </a:solidFill>
              <a:latin typeface="Times New Roman"/>
              <a:ea typeface="Times New Roman"/>
              <a:cs typeface="Times New Roman"/>
              <a:sym typeface="Times New Roman"/>
            </a:endParaRPr>
          </a:p>
        </p:txBody>
      </p:sp>
      <p:sp>
        <p:nvSpPr>
          <p:cNvPr id="60" name="Shape 60"/>
          <p:cNvSpPr/>
          <p:nvPr/>
        </p:nvSpPr>
        <p:spPr>
          <a:xfrm>
            <a:off x="1" y="19060580"/>
            <a:ext cx="143773" cy="900000"/>
          </a:xfrm>
          <a:prstGeom prst="rect">
            <a:avLst/>
          </a:prstGeom>
          <a:noFill/>
          <a:ln>
            <a:noFill/>
          </a:ln>
        </p:spPr>
        <p:txBody>
          <a:bodyPr lIns="94875" tIns="47550" rIns="94875" bIns="47550" anchor="ctr" anchorCtr="0">
            <a:noAutofit/>
          </a:bodyPr>
          <a:lstStyle/>
          <a:p>
            <a:endParaRPr sz="3600">
              <a:solidFill>
                <a:srgbClr val="004040"/>
              </a:solidFill>
              <a:latin typeface="Times New Roman"/>
              <a:ea typeface="Times New Roman"/>
              <a:cs typeface="Times New Roman"/>
              <a:sym typeface="Times New Roman"/>
            </a:endParaRPr>
          </a:p>
        </p:txBody>
      </p:sp>
      <p:sp>
        <p:nvSpPr>
          <p:cNvPr id="61" name="Shape 61"/>
          <p:cNvSpPr txBox="1"/>
          <p:nvPr/>
        </p:nvSpPr>
        <p:spPr>
          <a:xfrm>
            <a:off x="16777435" y="7547288"/>
            <a:ext cx="15544800" cy="8412480"/>
          </a:xfrm>
          <a:prstGeom prst="rect">
            <a:avLst/>
          </a:prstGeom>
          <a:solidFill>
            <a:srgbClr val="F3F3F3"/>
          </a:solidFill>
          <a:ln w="9525" cap="flat" cmpd="sng">
            <a:solidFill>
              <a:srgbClr val="FF9900"/>
            </a:solidFill>
            <a:prstDash val="solid"/>
            <a:miter/>
            <a:headEnd type="none" w="med" len="med"/>
            <a:tailEnd type="none" w="med" len="med"/>
          </a:ln>
        </p:spPr>
        <p:txBody>
          <a:bodyPr lIns="102300" tIns="51075" rIns="102300" bIns="51075" anchor="t" anchorCtr="0">
            <a:noAutofit/>
          </a:bodyPr>
          <a:lstStyle/>
          <a:p>
            <a:pPr algn="ctr">
              <a:lnSpc>
                <a:spcPct val="115000"/>
              </a:lnSpc>
              <a:buSzPct val="25000"/>
            </a:pPr>
            <a:r>
              <a:rPr lang="en-US" sz="6000" b="1" dirty="0" smtClean="0"/>
              <a:t>Abstract</a:t>
            </a:r>
            <a:endParaRPr lang="en-US" sz="6000" b="1" dirty="0"/>
          </a:p>
          <a:p>
            <a:pPr algn="ctr">
              <a:lnSpc>
                <a:spcPct val="115000"/>
              </a:lnSpc>
              <a:buSzPct val="25000"/>
            </a:pPr>
            <a:endParaRPr lang="en-US" sz="3600" b="1" dirty="0"/>
          </a:p>
          <a:p>
            <a:pPr>
              <a:lnSpc>
                <a:spcPct val="115000"/>
              </a:lnSpc>
              <a:buSzPct val="25000"/>
            </a:pPr>
            <a:r>
              <a:rPr lang="en-US" sz="3100" dirty="0" smtClean="0"/>
              <a:t>This </a:t>
            </a:r>
            <a:r>
              <a:rPr lang="en-US" sz="3100" dirty="0" smtClean="0"/>
              <a:t>project attempts </a:t>
            </a:r>
            <a:r>
              <a:rPr lang="en-US" sz="3100" dirty="0"/>
              <a:t>to solve the </a:t>
            </a:r>
            <a:r>
              <a:rPr lang="en-US" sz="3100" dirty="0" smtClean="0"/>
              <a:t>issues of the non-restored and eroded section of a stream, Hill Ditch, by </a:t>
            </a:r>
            <a:r>
              <a:rPr lang="en-US" sz="3100" dirty="0"/>
              <a:t>testing </a:t>
            </a:r>
            <a:r>
              <a:rPr lang="en-US" sz="3100" dirty="0" smtClean="0"/>
              <a:t>its </a:t>
            </a:r>
            <a:r>
              <a:rPr lang="en-US" sz="3100" dirty="0"/>
              <a:t>water </a:t>
            </a:r>
            <a:r>
              <a:rPr lang="en-US" sz="3100" dirty="0" smtClean="0"/>
              <a:t>quality compared to a restored section of the stream at TBG, ultimately to win a </a:t>
            </a:r>
            <a:r>
              <a:rPr lang="en-US" sz="3100" dirty="0"/>
              <a:t>grant to restore the </a:t>
            </a:r>
            <a:r>
              <a:rPr lang="en-US" sz="3100" dirty="0" smtClean="0"/>
              <a:t>NSTC portion of the stream. Also, results will be shared with </a:t>
            </a:r>
            <a:r>
              <a:rPr lang="en-US" sz="3100" dirty="0"/>
              <a:t>others so </a:t>
            </a:r>
            <a:r>
              <a:rPr lang="en-US" sz="3100" dirty="0" smtClean="0"/>
              <a:t>they </a:t>
            </a:r>
            <a:r>
              <a:rPr lang="en-US" sz="3100" dirty="0"/>
              <a:t>know about water </a:t>
            </a:r>
            <a:r>
              <a:rPr lang="en-US" sz="3100" dirty="0" smtClean="0"/>
              <a:t>quality impacts</a:t>
            </a:r>
            <a:r>
              <a:rPr lang="en-US" sz="3100" dirty="0"/>
              <a:t>.</a:t>
            </a:r>
            <a:r>
              <a:rPr lang="en-US" sz="3100" dirty="0" smtClean="0"/>
              <a:t> The </a:t>
            </a:r>
            <a:r>
              <a:rPr lang="en-US" sz="3100" dirty="0"/>
              <a:t>importance of </a:t>
            </a:r>
            <a:r>
              <a:rPr lang="en-US" sz="3100" dirty="0" smtClean="0"/>
              <a:t>this research is that </a:t>
            </a:r>
            <a:r>
              <a:rPr lang="en-US" sz="3100" dirty="0"/>
              <a:t>other people can help in a way </a:t>
            </a:r>
            <a:r>
              <a:rPr lang="en-US" sz="3100" dirty="0" smtClean="0"/>
              <a:t>that </a:t>
            </a:r>
            <a:r>
              <a:rPr lang="en-US" sz="3100" dirty="0"/>
              <a:t>helps </a:t>
            </a:r>
            <a:r>
              <a:rPr lang="en-US" sz="3100" dirty="0" smtClean="0"/>
              <a:t>not only local water, but also global water. </a:t>
            </a:r>
            <a:r>
              <a:rPr lang="en-US" sz="3100" dirty="0" smtClean="0"/>
              <a:t>Results showed that TBG and NSTC had very similar overall water quality scores, with NSTC having a slightly higher score because the TBG site had higher counts of fecal coliform.  Regardless of stream restoration, all waterways connect and are affected by sites upstream.  </a:t>
            </a:r>
            <a:r>
              <a:rPr lang="en-US" sz="3100" dirty="0" smtClean="0"/>
              <a:t>These results will be shared with TBG and potential grant funders to show how NSTC’s water site might be affecting downstream sites.  The next step of this research would be a long-term study to compare how all four seasons affect water quality.</a:t>
            </a:r>
            <a:endParaRPr lang="en-US" sz="3100" dirty="0"/>
          </a:p>
        </p:txBody>
      </p:sp>
      <p:sp>
        <p:nvSpPr>
          <p:cNvPr id="62" name="Shape 62"/>
          <p:cNvSpPr txBox="1"/>
          <p:nvPr/>
        </p:nvSpPr>
        <p:spPr>
          <a:xfrm>
            <a:off x="561382" y="7547288"/>
            <a:ext cx="15544800" cy="11887200"/>
          </a:xfrm>
          <a:prstGeom prst="rect">
            <a:avLst/>
          </a:prstGeom>
          <a:solidFill>
            <a:srgbClr val="F3F3F3"/>
          </a:solidFill>
          <a:ln w="19050" cap="flat" cmpd="sng">
            <a:solidFill>
              <a:srgbClr val="FF9900"/>
            </a:solidFill>
            <a:prstDash val="solid"/>
            <a:miter/>
            <a:headEnd type="none" w="med" len="med"/>
            <a:tailEnd type="none" w="med" len="med"/>
          </a:ln>
        </p:spPr>
        <p:txBody>
          <a:bodyPr lIns="102300" tIns="51075" rIns="102300" bIns="51075" anchor="t" anchorCtr="0">
            <a:noAutofit/>
          </a:bodyPr>
          <a:lstStyle/>
          <a:p>
            <a:pPr>
              <a:lnSpc>
                <a:spcPct val="110000"/>
              </a:lnSpc>
            </a:pPr>
            <a:endParaRPr sz="1500" dirty="0"/>
          </a:p>
          <a:p>
            <a:pPr algn="ctr">
              <a:lnSpc>
                <a:spcPct val="115000"/>
              </a:lnSpc>
              <a:buSzPct val="25000"/>
            </a:pPr>
            <a:r>
              <a:rPr lang="en-US" sz="6000" b="1" dirty="0" smtClean="0"/>
              <a:t>Introduction</a:t>
            </a:r>
          </a:p>
          <a:p>
            <a:pPr algn="ctr">
              <a:lnSpc>
                <a:spcPct val="115000"/>
              </a:lnSpc>
              <a:buSzPct val="25000"/>
            </a:pPr>
            <a:endParaRPr lang="en" sz="4400" b="1" dirty="0"/>
          </a:p>
          <a:p>
            <a:pPr marL="1111250" lvl="7" indent="-555625">
              <a:buFont typeface="Arial"/>
              <a:buChar char="•"/>
            </a:pPr>
            <a:r>
              <a:rPr lang="en-US" sz="2000" dirty="0"/>
              <a:t>Humans </a:t>
            </a:r>
            <a:r>
              <a:rPr lang="en-US" sz="2000" dirty="0" smtClean="0"/>
              <a:t>have lowered the quality </a:t>
            </a:r>
            <a:r>
              <a:rPr lang="en-US" sz="2000" dirty="0"/>
              <a:t>of </a:t>
            </a:r>
            <a:r>
              <a:rPr lang="en-US" sz="2000" dirty="0" smtClean="0"/>
              <a:t>water. With strong </a:t>
            </a:r>
            <a:r>
              <a:rPr lang="en-US" sz="2000" dirty="0"/>
              <a:t>data and dedicated </a:t>
            </a:r>
            <a:r>
              <a:rPr lang="en-US" sz="2000" dirty="0" smtClean="0"/>
              <a:t>scientists and citizens, waterways can be improved and restored, creating </a:t>
            </a:r>
            <a:r>
              <a:rPr lang="en-US" sz="2000" dirty="0"/>
              <a:t>water quality that better supports the environment. Our project tests the water quality of the same </a:t>
            </a:r>
            <a:r>
              <a:rPr lang="en-US" sz="2000" dirty="0" smtClean="0"/>
              <a:t>stream, Hill Ditch, </a:t>
            </a:r>
            <a:r>
              <a:rPr lang="en-US" sz="2000" dirty="0"/>
              <a:t>but two separate parts of </a:t>
            </a:r>
            <a:r>
              <a:rPr lang="en-US" sz="2000" dirty="0" smtClean="0"/>
              <a:t>it: one behind the school – Natural Science Technology Center (NSTC), and the other flows through Toledo Botanical Gardens (TBG). The TBG site has been </a:t>
            </a:r>
            <a:r>
              <a:rPr lang="en-US" sz="2000" dirty="0"/>
              <a:t>previously restored, </a:t>
            </a:r>
            <a:r>
              <a:rPr lang="en-US" sz="2000" dirty="0" smtClean="0"/>
              <a:t>while NSTC has never been restored. </a:t>
            </a:r>
          </a:p>
          <a:p>
            <a:pPr marL="1111250" lvl="7" indent="-555625">
              <a:buFont typeface="Arial"/>
              <a:buChar char="•"/>
            </a:pPr>
            <a:endParaRPr lang="en-US" sz="2000" dirty="0" smtClean="0"/>
          </a:p>
          <a:p>
            <a:pPr marL="1111250" lvl="7" indent="-555625">
              <a:buFont typeface="Arial"/>
              <a:buChar char="•"/>
            </a:pPr>
            <a:r>
              <a:rPr lang="en-US" sz="2000" dirty="0" smtClean="0"/>
              <a:t>An overall score is given to a hydrology site, called a water quality index based on the following parameters: temperature</a:t>
            </a:r>
            <a:r>
              <a:rPr lang="en-US" sz="2000" dirty="0"/>
              <a:t>, total phosphorus, biochemical oxygen demand (BOD), dissolved oxygen (DO), </a:t>
            </a:r>
            <a:r>
              <a:rPr lang="en-US" sz="2000" dirty="0" smtClean="0"/>
              <a:t>pH, nitrates, turbidity, total solids, and </a:t>
            </a:r>
            <a:r>
              <a:rPr lang="en-US" sz="2000" dirty="0"/>
              <a:t>fecal coliform</a:t>
            </a:r>
            <a:r>
              <a:rPr lang="en-US" sz="2000" dirty="0" smtClean="0"/>
              <a:t>.  Each test result is given a q-value from a chart, which is multiplied by a weighting factor.  The sum of these totals determine an overall score which paints a picture of the site’s water quality. </a:t>
            </a:r>
            <a:r>
              <a:rPr lang="en-US" sz="2000" dirty="0"/>
              <a:t>Temperature matters because certain types of organisms survive in certain temperature </a:t>
            </a:r>
            <a:r>
              <a:rPr lang="en-US" sz="2000" dirty="0" smtClean="0"/>
              <a:t>ranges; temperature changes also can change other parameters’ values. </a:t>
            </a:r>
            <a:r>
              <a:rPr lang="en-US" sz="2000" dirty="0"/>
              <a:t>Phosphorus is both a nutrient found in all living things as well as a mineral in nature. It feeds plants to the point of overgrowth, then plants will die off and those in or near a stream will decay and oxygen levels drop from the decomposition. Next is BOD, which measures the amount of oxygen consumed by microorganisms in the process of decomposing matter in stream water. </a:t>
            </a:r>
            <a:r>
              <a:rPr lang="en-US" sz="2000" dirty="0" smtClean="0"/>
              <a:t>Dissolved </a:t>
            </a:r>
            <a:r>
              <a:rPr lang="en-US" sz="2000" dirty="0"/>
              <a:t>oxygen (DO) is the oxygen that has dissolved into the water for aquatic creatures to breathe. </a:t>
            </a:r>
            <a:r>
              <a:rPr lang="en-US" sz="2000" dirty="0" smtClean="0"/>
              <a:t>Fecal </a:t>
            </a:r>
            <a:r>
              <a:rPr lang="en-US" sz="2000" dirty="0"/>
              <a:t>coliform is from human and </a:t>
            </a:r>
            <a:r>
              <a:rPr lang="en-US" sz="2000" dirty="0" smtClean="0"/>
              <a:t>warm-blooded animals</a:t>
            </a:r>
            <a:r>
              <a:rPr lang="en-US" sz="2000" dirty="0"/>
              <a:t>. High levels of fecal coliform can make a person or animal drinking the water ill. </a:t>
            </a:r>
            <a:r>
              <a:rPr lang="en-US" sz="2000" dirty="0" smtClean="0"/>
              <a:t>Turbidity is the cloudiness of water which measures suspended solids, and total solids measure dissolved and </a:t>
            </a:r>
            <a:r>
              <a:rPr lang="en-US" sz="2000" dirty="0" err="1" smtClean="0"/>
              <a:t>undissolved</a:t>
            </a:r>
            <a:r>
              <a:rPr lang="en-US" sz="2000" dirty="0" smtClean="0"/>
              <a:t> material.  A pH test measures hydrogen ion concentration on a scale of 0-14, where 7 is neutral, less than 7 is acidic and more than 7 is basic.</a:t>
            </a:r>
          </a:p>
          <a:p>
            <a:pPr marL="1111250" lvl="7" indent="-555625">
              <a:buFont typeface="Arial"/>
              <a:buChar char="•"/>
            </a:pPr>
            <a:endParaRPr lang="en-US" sz="2000" dirty="0" smtClean="0"/>
          </a:p>
          <a:p>
            <a:pPr marL="1111250" lvl="7" indent="-555625">
              <a:buFont typeface="Arial"/>
              <a:buChar char="•"/>
            </a:pPr>
            <a:r>
              <a:rPr lang="en-US" sz="2000" dirty="0" smtClean="0"/>
              <a:t>It was predicted that the TBG portion of Hill Ditch </a:t>
            </a:r>
            <a:r>
              <a:rPr lang="en-US" sz="2000" dirty="0" smtClean="0"/>
              <a:t>would </a:t>
            </a:r>
            <a:r>
              <a:rPr lang="en-US" sz="2000" dirty="0" smtClean="0"/>
              <a:t>have a better or higher water quality index score</a:t>
            </a:r>
            <a:r>
              <a:rPr lang="en-US" sz="2000" dirty="0" smtClean="0"/>
              <a:t>.</a:t>
            </a:r>
          </a:p>
          <a:p>
            <a:pPr marL="1111250" lvl="7" indent="-555625">
              <a:buFont typeface="Arial"/>
              <a:buChar char="•"/>
            </a:pPr>
            <a:endParaRPr lang="en-US" sz="2000" dirty="0"/>
          </a:p>
          <a:p>
            <a:pPr marL="1111250" lvl="7" indent="-555625">
              <a:buFont typeface="Arial"/>
              <a:buChar char="•"/>
            </a:pPr>
            <a:endParaRPr lang="en-US" sz="2000" dirty="0" smtClean="0"/>
          </a:p>
          <a:p>
            <a:pPr marL="1111250" lvl="7" indent="-555625">
              <a:buFont typeface="Arial"/>
              <a:buChar char="•"/>
            </a:pPr>
            <a:endParaRPr lang="en-US" sz="2000" dirty="0"/>
          </a:p>
          <a:p>
            <a:pPr marL="1111250" lvl="7" indent="-555625">
              <a:buFont typeface="Arial"/>
              <a:buChar char="•"/>
            </a:pPr>
            <a:endParaRPr lang="en-US" sz="2000" dirty="0" smtClean="0"/>
          </a:p>
          <a:p>
            <a:pPr marL="1111250" lvl="7" indent="-555625">
              <a:buFont typeface="Arial"/>
              <a:buChar char="•"/>
            </a:pPr>
            <a:endParaRPr lang="en-US" sz="2000" dirty="0"/>
          </a:p>
          <a:p>
            <a:pPr marL="1111250" lvl="7" indent="-555625">
              <a:buFont typeface="Arial"/>
              <a:buChar char="•"/>
            </a:pPr>
            <a:endParaRPr lang="en-US" sz="2000" dirty="0" smtClean="0"/>
          </a:p>
          <a:p>
            <a:pPr marL="1111250" lvl="7" indent="-555625">
              <a:buFont typeface="Arial"/>
              <a:buChar char="•"/>
            </a:pPr>
            <a:endParaRPr lang="en-US" sz="2000" dirty="0"/>
          </a:p>
          <a:p>
            <a:pPr marL="1111250" lvl="7" indent="-555625">
              <a:buFont typeface="Arial"/>
              <a:buChar char="•"/>
            </a:pPr>
            <a:endParaRPr lang="en-US" sz="2000" dirty="0" smtClean="0"/>
          </a:p>
          <a:p>
            <a:pPr marL="1111250" lvl="7" indent="-555625">
              <a:buFont typeface="Arial"/>
              <a:buChar char="•"/>
            </a:pPr>
            <a:endParaRPr lang="en-US" sz="2000" dirty="0"/>
          </a:p>
          <a:p>
            <a:pPr marL="1111250" lvl="7" indent="-555625">
              <a:buFont typeface="Arial"/>
              <a:buChar char="•"/>
            </a:pPr>
            <a:endParaRPr lang="en-US" sz="2000" dirty="0" smtClean="0"/>
          </a:p>
          <a:p>
            <a:pPr marL="1111250" lvl="7" indent="-555625">
              <a:buFont typeface="Arial"/>
              <a:buChar char="•"/>
            </a:pPr>
            <a:endParaRPr lang="en-US" sz="2000" dirty="0" smtClean="0"/>
          </a:p>
          <a:p>
            <a:pPr marL="555625" lvl="7"/>
            <a:r>
              <a:rPr lang="en-US" sz="2000" dirty="0" smtClean="0"/>
              <a:t>						</a:t>
            </a:r>
            <a:r>
              <a:rPr lang="en-US" sz="2000" i="1" dirty="0" smtClean="0"/>
              <a:t>Google Earth image of two water testing sites</a:t>
            </a:r>
            <a:endParaRPr lang="en-US" sz="2000" i="1" dirty="0"/>
          </a:p>
          <a:p>
            <a:pPr marL="555625" lvl="7"/>
            <a:endParaRPr lang="en-US" sz="2000" dirty="0"/>
          </a:p>
          <a:p>
            <a:pPr marL="555625" lvl="7"/>
            <a:endParaRPr lang="en-US" sz="2000" dirty="0"/>
          </a:p>
        </p:txBody>
      </p:sp>
      <p:sp>
        <p:nvSpPr>
          <p:cNvPr id="64" name="Shape 64" descr="https://elearning.bgsu.edu/courses/1/DEV.AS.110.LEC.eunderw/db/_4214688_1/Maui_Hana_Coast_5280-5284.jpg"/>
          <p:cNvSpPr/>
          <p:nvPr/>
        </p:nvSpPr>
        <p:spPr>
          <a:xfrm>
            <a:off x="121755" y="-192616"/>
            <a:ext cx="238948" cy="408000"/>
          </a:xfrm>
          <a:prstGeom prst="rect">
            <a:avLst/>
          </a:prstGeom>
          <a:noFill/>
          <a:ln>
            <a:noFill/>
          </a:ln>
        </p:spPr>
        <p:txBody>
          <a:bodyPr lIns="95025" tIns="47550" rIns="95025" bIns="47550" anchor="t" anchorCtr="0">
            <a:noAutofit/>
          </a:bodyPr>
          <a:lstStyle/>
          <a:p>
            <a:endParaRPr sz="2100">
              <a:solidFill>
                <a:schemeClr val="lt1"/>
              </a:solidFill>
            </a:endParaRPr>
          </a:p>
        </p:txBody>
      </p:sp>
      <p:sp>
        <p:nvSpPr>
          <p:cNvPr id="65" name="Shape 65"/>
          <p:cNvSpPr txBox="1"/>
          <p:nvPr/>
        </p:nvSpPr>
        <p:spPr>
          <a:xfrm>
            <a:off x="23949689" y="31151330"/>
            <a:ext cx="144450" cy="490796"/>
          </a:xfrm>
          <a:prstGeom prst="rect">
            <a:avLst/>
          </a:prstGeom>
          <a:noFill/>
          <a:ln>
            <a:noFill/>
          </a:ln>
        </p:spPr>
        <p:txBody>
          <a:bodyPr lIns="95025" tIns="47550" rIns="95025" bIns="47550" anchor="t" anchorCtr="0">
            <a:noAutofit/>
          </a:bodyPr>
          <a:lstStyle/>
          <a:p>
            <a:endParaRPr sz="2100">
              <a:solidFill>
                <a:schemeClr val="lt1"/>
              </a:solidFill>
            </a:endParaRPr>
          </a:p>
        </p:txBody>
      </p:sp>
      <p:sp>
        <p:nvSpPr>
          <p:cNvPr id="69" name="Shape 69"/>
          <p:cNvSpPr txBox="1">
            <a:spLocks noGrp="1"/>
          </p:cNvSpPr>
          <p:nvPr>
            <p:ph type="title" idx="4294967295"/>
          </p:nvPr>
        </p:nvSpPr>
        <p:spPr>
          <a:xfrm>
            <a:off x="432911" y="-12"/>
            <a:ext cx="32252175" cy="3391200"/>
          </a:xfrm>
          <a:prstGeom prst="rect">
            <a:avLst/>
          </a:prstGeom>
          <a:noFill/>
          <a:ln>
            <a:noFill/>
          </a:ln>
        </p:spPr>
        <p:txBody>
          <a:bodyPr lIns="420675" tIns="210300" rIns="420675" bIns="210300" anchor="ctr" anchorCtr="0">
            <a:noAutofit/>
          </a:bodyPr>
          <a:lstStyle/>
          <a:p>
            <a:pPr algn="ctr">
              <a:buSzPct val="25000"/>
            </a:pPr>
            <a:r>
              <a:rPr lang="en-US" sz="9600" b="1" i="1" dirty="0">
                <a:solidFill>
                  <a:schemeClr val="tx1">
                    <a:lumMod val="65000"/>
                    <a:lumOff val="35000"/>
                  </a:schemeClr>
                </a:solidFill>
                <a:latin typeface="Times New Roman"/>
                <a:ea typeface="Times New Roman"/>
                <a:cs typeface="Times New Roman"/>
                <a:sym typeface="Times New Roman"/>
              </a:rPr>
              <a:t>Comparative Water Quality Index in Restored Waterways</a:t>
            </a:r>
            <a:endParaRPr lang="en" sz="9600" b="1" i="1" dirty="0">
              <a:solidFill>
                <a:schemeClr val="tx1">
                  <a:lumMod val="65000"/>
                  <a:lumOff val="35000"/>
                </a:schemeClr>
              </a:solidFill>
              <a:latin typeface="Times New Roman"/>
              <a:ea typeface="Times New Roman"/>
              <a:cs typeface="Times New Roman"/>
              <a:sym typeface="Times New Roman"/>
            </a:endParaRPr>
          </a:p>
        </p:txBody>
      </p:sp>
      <p:sp>
        <p:nvSpPr>
          <p:cNvPr id="72" name="Shape 72"/>
          <p:cNvSpPr txBox="1"/>
          <p:nvPr/>
        </p:nvSpPr>
        <p:spPr>
          <a:xfrm>
            <a:off x="35993741" y="9999927"/>
            <a:ext cx="9527625" cy="1110000"/>
          </a:xfrm>
          <a:prstGeom prst="rect">
            <a:avLst/>
          </a:prstGeom>
          <a:noFill/>
          <a:ln>
            <a:noFill/>
          </a:ln>
        </p:spPr>
        <p:txBody>
          <a:bodyPr lIns="95025" tIns="47550" rIns="95025" bIns="47550" anchor="t" anchorCtr="0">
            <a:noAutofit/>
          </a:bodyPr>
          <a:lstStyle/>
          <a:p>
            <a:pPr>
              <a:buSzPct val="25000"/>
            </a:pPr>
            <a:r>
              <a:rPr lang="en" sz="2700" b="1" i="1" dirty="0">
                <a:solidFill>
                  <a:schemeClr val="lt1"/>
                </a:solidFill>
              </a:rPr>
              <a:t>Figure 1.  </a:t>
            </a:r>
            <a:r>
              <a:rPr lang="en" sz="2700" b="1" dirty="0">
                <a:solidFill>
                  <a:schemeClr val="lt1"/>
                </a:solidFill>
              </a:rPr>
              <a:t>NASA SMAP SATELLITE IMAGE OF GLOBAL SOIL MOISTURE DISTRIBUTION</a:t>
            </a:r>
          </a:p>
        </p:txBody>
      </p:sp>
      <p:sp>
        <p:nvSpPr>
          <p:cNvPr id="34" name="Shape 62"/>
          <p:cNvSpPr txBox="1"/>
          <p:nvPr/>
        </p:nvSpPr>
        <p:spPr>
          <a:xfrm>
            <a:off x="561382" y="20001845"/>
            <a:ext cx="15544800" cy="4264966"/>
          </a:xfrm>
          <a:prstGeom prst="rect">
            <a:avLst/>
          </a:prstGeom>
          <a:solidFill>
            <a:srgbClr val="F3F3F3"/>
          </a:solidFill>
          <a:ln w="19050" cap="flat" cmpd="sng">
            <a:solidFill>
              <a:srgbClr val="FF9900"/>
            </a:solidFill>
            <a:prstDash val="solid"/>
            <a:miter/>
            <a:headEnd type="none" w="med" len="med"/>
            <a:tailEnd type="none" w="med" len="med"/>
          </a:ln>
        </p:spPr>
        <p:txBody>
          <a:bodyPr lIns="102300" tIns="51075" rIns="102300" bIns="51075" anchor="t" anchorCtr="0">
            <a:noAutofit/>
          </a:bodyPr>
          <a:lstStyle/>
          <a:p>
            <a:pPr>
              <a:lnSpc>
                <a:spcPct val="110000"/>
              </a:lnSpc>
            </a:pPr>
            <a:endParaRPr sz="1500" dirty="0"/>
          </a:p>
          <a:p>
            <a:pPr algn="ctr">
              <a:lnSpc>
                <a:spcPct val="115000"/>
              </a:lnSpc>
              <a:buSzPct val="25000"/>
            </a:pPr>
            <a:r>
              <a:rPr lang="en-US" sz="6000" b="1" dirty="0" smtClean="0"/>
              <a:t>Objective</a:t>
            </a:r>
          </a:p>
          <a:p>
            <a:pPr marL="342900" indent="-342900">
              <a:buFont typeface="Arial"/>
              <a:buChar char="•"/>
            </a:pPr>
            <a:r>
              <a:rPr lang="en-US" sz="2400" dirty="0"/>
              <a:t>The goal </a:t>
            </a:r>
            <a:r>
              <a:rPr lang="en-US" sz="2400" dirty="0" smtClean="0"/>
              <a:t> of this project is to determine which </a:t>
            </a:r>
            <a:r>
              <a:rPr lang="en-US" sz="2400" dirty="0"/>
              <a:t>stream has better water </a:t>
            </a:r>
            <a:r>
              <a:rPr lang="en-US" sz="2400" dirty="0" smtClean="0"/>
              <a:t>quality.  Since </a:t>
            </a:r>
            <a:r>
              <a:rPr lang="en-US" sz="2400" dirty="0"/>
              <a:t>the Toledo </a:t>
            </a:r>
            <a:r>
              <a:rPr lang="en-US" sz="2400" dirty="0" smtClean="0"/>
              <a:t>Botanical Gardens site has </a:t>
            </a:r>
            <a:r>
              <a:rPr lang="en-US" sz="2400" dirty="0"/>
              <a:t>been </a:t>
            </a:r>
            <a:r>
              <a:rPr lang="en-US" sz="2400" dirty="0" smtClean="0"/>
              <a:t>restored, maybe sharing these results could aid in getting </a:t>
            </a:r>
            <a:r>
              <a:rPr lang="en-US" sz="2400" dirty="0"/>
              <a:t>a </a:t>
            </a:r>
            <a:r>
              <a:rPr lang="en-US" sz="2400" dirty="0" smtClean="0"/>
              <a:t/>
            </a:r>
            <a:br>
              <a:rPr lang="en-US" sz="2400" dirty="0" smtClean="0"/>
            </a:br>
            <a:r>
              <a:rPr lang="en-US" sz="2400" dirty="0" smtClean="0"/>
              <a:t>grant for the Natural Science Technology Center’s </a:t>
            </a:r>
            <a:r>
              <a:rPr lang="en-US" sz="2400" dirty="0"/>
              <a:t>stream </a:t>
            </a:r>
            <a:r>
              <a:rPr lang="en-US" sz="2400" dirty="0" smtClean="0"/>
              <a:t>section to be restored</a:t>
            </a:r>
            <a:r>
              <a:rPr lang="en-US" sz="2400" dirty="0"/>
              <a:t>. </a:t>
            </a:r>
            <a:endParaRPr lang="en-US" sz="2400" dirty="0" smtClean="0"/>
          </a:p>
          <a:p>
            <a:pPr marL="342900" indent="-342900">
              <a:buFont typeface="Arial"/>
              <a:buChar char="•"/>
            </a:pPr>
            <a:endParaRPr lang="en-US" sz="2400" dirty="0"/>
          </a:p>
          <a:p>
            <a:pPr marL="342900" indent="-342900">
              <a:buFont typeface="Arial"/>
              <a:buChar char="•"/>
            </a:pPr>
            <a:r>
              <a:rPr lang="en-US" sz="2400" dirty="0" smtClean="0"/>
              <a:t>This </a:t>
            </a:r>
            <a:r>
              <a:rPr lang="en-US" sz="2400" dirty="0"/>
              <a:t>project will determine which stream has </a:t>
            </a:r>
            <a:r>
              <a:rPr lang="en-US" sz="2400" dirty="0" smtClean="0"/>
              <a:t>better </a:t>
            </a:r>
            <a:r>
              <a:rPr lang="en-US" sz="2400" dirty="0"/>
              <a:t>living conditions </a:t>
            </a:r>
            <a:endParaRPr lang="en-US" sz="2400" dirty="0" smtClean="0"/>
          </a:p>
          <a:p>
            <a:r>
              <a:rPr lang="en-US" sz="2400" dirty="0"/>
              <a:t>	</a:t>
            </a:r>
            <a:r>
              <a:rPr lang="en-US" sz="2400" dirty="0" smtClean="0"/>
              <a:t>for </a:t>
            </a:r>
            <a:r>
              <a:rPr lang="en-US" sz="2400" dirty="0"/>
              <a:t>the betterment of the wildlife. </a:t>
            </a:r>
          </a:p>
          <a:p>
            <a:pPr algn="ctr">
              <a:lnSpc>
                <a:spcPct val="115000"/>
              </a:lnSpc>
              <a:buSzPct val="25000"/>
            </a:pPr>
            <a:endParaRPr lang="en-US" sz="6000" b="1" dirty="0" smtClean="0"/>
          </a:p>
          <a:p>
            <a:pPr algn="ctr">
              <a:lnSpc>
                <a:spcPct val="115000"/>
              </a:lnSpc>
              <a:buSzPct val="25000"/>
            </a:pPr>
            <a:endParaRPr lang="en" sz="4400" b="1" dirty="0"/>
          </a:p>
          <a:p>
            <a:pPr marL="555625"/>
            <a:endParaRPr sz="3600" dirty="0"/>
          </a:p>
        </p:txBody>
      </p:sp>
      <p:sp>
        <p:nvSpPr>
          <p:cNvPr id="35" name="Shape 62"/>
          <p:cNvSpPr txBox="1"/>
          <p:nvPr/>
        </p:nvSpPr>
        <p:spPr>
          <a:xfrm>
            <a:off x="561382" y="24777728"/>
            <a:ext cx="15544800" cy="13487400"/>
          </a:xfrm>
          <a:prstGeom prst="rect">
            <a:avLst/>
          </a:prstGeom>
          <a:solidFill>
            <a:srgbClr val="F3F3F3"/>
          </a:solidFill>
          <a:ln w="19050" cap="flat" cmpd="sng">
            <a:solidFill>
              <a:srgbClr val="FF9900"/>
            </a:solidFill>
            <a:prstDash val="solid"/>
            <a:miter/>
            <a:headEnd type="none" w="med" len="med"/>
            <a:tailEnd type="none" w="med" len="med"/>
          </a:ln>
        </p:spPr>
        <p:txBody>
          <a:bodyPr lIns="102300" tIns="51075" rIns="102300" bIns="51075" anchor="t" anchorCtr="0">
            <a:noAutofit/>
          </a:bodyPr>
          <a:lstStyle/>
          <a:p>
            <a:pPr>
              <a:lnSpc>
                <a:spcPct val="110000"/>
              </a:lnSpc>
            </a:pPr>
            <a:endParaRPr sz="1500" dirty="0"/>
          </a:p>
          <a:p>
            <a:pPr algn="ctr">
              <a:lnSpc>
                <a:spcPct val="115000"/>
              </a:lnSpc>
              <a:buSzPct val="25000"/>
            </a:pPr>
            <a:r>
              <a:rPr lang="en-US" sz="6000" b="1" dirty="0" smtClean="0"/>
              <a:t>Methods</a:t>
            </a:r>
          </a:p>
          <a:p>
            <a:pPr algn="ctr">
              <a:lnSpc>
                <a:spcPct val="115000"/>
              </a:lnSpc>
              <a:buSzPct val="25000"/>
            </a:pPr>
            <a:endParaRPr lang="en-US" sz="6000" b="1" dirty="0" smtClean="0"/>
          </a:p>
          <a:p>
            <a:pPr marL="342900" lvl="0" indent="-342900">
              <a:buFont typeface="Arial"/>
              <a:buChar char="•"/>
            </a:pPr>
            <a:r>
              <a:rPr lang="en-US" sz="2400" dirty="0"/>
              <a:t>Collect water samples four times from two sites using bucket and </a:t>
            </a:r>
            <a:r>
              <a:rPr lang="en-US" sz="2400" dirty="0" smtClean="0"/>
              <a:t>rope</a:t>
            </a:r>
          </a:p>
          <a:p>
            <a:pPr marL="342900" lvl="0" indent="-342900">
              <a:buFont typeface="Arial"/>
              <a:buChar char="•"/>
            </a:pPr>
            <a:endParaRPr lang="en-US" sz="2400" dirty="0" smtClean="0"/>
          </a:p>
          <a:p>
            <a:pPr marL="342900" lvl="0" indent="-342900">
              <a:buFont typeface="Arial"/>
              <a:buChar char="•"/>
            </a:pPr>
            <a:endParaRPr lang="en-US" sz="2400" dirty="0"/>
          </a:p>
          <a:p>
            <a:pPr marL="342900" lvl="0" indent="-342900">
              <a:buFont typeface="Arial"/>
              <a:buChar char="•"/>
            </a:pPr>
            <a:endParaRPr lang="en-US" sz="2400" dirty="0" smtClean="0"/>
          </a:p>
          <a:p>
            <a:pPr marL="342900" lvl="0" indent="-342900">
              <a:buFont typeface="Arial"/>
              <a:buChar char="•"/>
            </a:pPr>
            <a:endParaRPr lang="en-US" sz="2400" dirty="0" smtClean="0"/>
          </a:p>
          <a:p>
            <a:pPr marL="342900" lvl="0" indent="-342900">
              <a:buFont typeface="Arial"/>
              <a:buChar char="•"/>
            </a:pPr>
            <a:endParaRPr lang="en-US" sz="2400" dirty="0"/>
          </a:p>
          <a:p>
            <a:pPr marL="342900" lvl="0" indent="-342900">
              <a:buFont typeface="Arial"/>
              <a:buChar char="•"/>
            </a:pPr>
            <a:endParaRPr lang="en-US" sz="2400" dirty="0" smtClean="0"/>
          </a:p>
          <a:p>
            <a:pPr marL="342900" lvl="0" indent="-342900">
              <a:buFont typeface="Arial"/>
              <a:buChar char="•"/>
            </a:pPr>
            <a:endParaRPr lang="en-US" sz="2400" dirty="0"/>
          </a:p>
          <a:p>
            <a:r>
              <a:rPr lang="en-US" sz="1800" i="1" dirty="0" smtClean="0"/>
              <a:t>          		Restored </a:t>
            </a:r>
            <a:r>
              <a:rPr lang="en-US" sz="1800" i="1" dirty="0"/>
              <a:t>site – Toledo </a:t>
            </a:r>
            <a:r>
              <a:rPr lang="en-US" sz="1800" i="1" dirty="0" smtClean="0"/>
              <a:t>Botanical Gardens</a:t>
            </a:r>
            <a:r>
              <a:rPr lang="en-US" sz="1800" i="1" dirty="0"/>
              <a:t>, Hill </a:t>
            </a:r>
            <a:r>
              <a:rPr lang="en-US" sz="1800" i="1" dirty="0" smtClean="0"/>
              <a:t>Ditch       Non-restored </a:t>
            </a:r>
            <a:r>
              <a:rPr lang="en-US" sz="1800" i="1" dirty="0"/>
              <a:t>site – </a:t>
            </a:r>
            <a:r>
              <a:rPr lang="en-US" sz="1800" i="1" dirty="0" smtClean="0"/>
              <a:t>Natural Science Technology Center, </a:t>
            </a:r>
            <a:r>
              <a:rPr lang="en-US" sz="1800" i="1" dirty="0"/>
              <a:t>Hill </a:t>
            </a:r>
            <a:r>
              <a:rPr lang="en-US" sz="1800" i="1" dirty="0" smtClean="0"/>
              <a:t>Ditch</a:t>
            </a:r>
            <a:endParaRPr lang="en-US" sz="2400" dirty="0"/>
          </a:p>
          <a:p>
            <a:pPr marL="342900" lvl="0" indent="-342900">
              <a:buFont typeface="Arial"/>
              <a:buChar char="•"/>
            </a:pPr>
            <a:endParaRPr lang="en-US" sz="2400" dirty="0" smtClean="0"/>
          </a:p>
          <a:p>
            <a:pPr marL="342900" lvl="0" indent="-342900">
              <a:buFont typeface="Arial"/>
              <a:buChar char="•"/>
            </a:pPr>
            <a:r>
              <a:rPr lang="en-US" sz="2350" dirty="0" smtClean="0"/>
              <a:t>Use </a:t>
            </a:r>
            <a:r>
              <a:rPr lang="en-US" sz="2350" dirty="0"/>
              <a:t>GLOBE hydrology protocols to analyze water to find conductivity, DO, pH, temperature, nitrates, and turbidity. Share data on GLOBE </a:t>
            </a:r>
            <a:r>
              <a:rPr lang="en-US" sz="2350" dirty="0" smtClean="0"/>
              <a:t>website</a:t>
            </a:r>
            <a:br>
              <a:rPr lang="en-US" sz="235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1200" dirty="0"/>
          </a:p>
          <a:p>
            <a:pPr lvl="8"/>
            <a:r>
              <a:rPr lang="en-US" sz="1200" i="1" dirty="0" err="1" smtClean="0"/>
              <a:t>Vernier</a:t>
            </a:r>
            <a:r>
              <a:rPr lang="en-US" sz="1200" i="1" dirty="0" smtClean="0"/>
              <a:t> </a:t>
            </a:r>
            <a:r>
              <a:rPr lang="en-US" sz="1200" i="1" dirty="0" err="1" smtClean="0"/>
              <a:t>labquest</a:t>
            </a:r>
            <a:r>
              <a:rPr lang="en-US" sz="1200" i="1" dirty="0" smtClean="0"/>
              <a:t>, DO and Nitrate probes	Measuring with Turbidity tube 	pH and temperature instruments		Conductivity instruments		BOD instruments			</a:t>
            </a:r>
            <a:r>
              <a:rPr lang="en-US" sz="1200" i="1" dirty="0" smtClean="0"/>
              <a:t/>
            </a:r>
            <a:endParaRPr lang="en-US" sz="1200" i="1" dirty="0"/>
          </a:p>
          <a:p>
            <a:pPr marL="342900" lvl="8" indent="-342900">
              <a:buFont typeface="Arial"/>
              <a:buChar char="•"/>
            </a:pPr>
            <a:r>
              <a:rPr lang="en-US" sz="2350" dirty="0" smtClean="0"/>
              <a:t>Analyze </a:t>
            </a:r>
            <a:r>
              <a:rPr lang="en-US" sz="2350" dirty="0"/>
              <a:t>total phosphate using </a:t>
            </a:r>
            <a:r>
              <a:rPr lang="en-US" sz="2350" dirty="0" err="1"/>
              <a:t>hach</a:t>
            </a:r>
            <a:r>
              <a:rPr lang="en-US" sz="2350" dirty="0"/>
              <a:t> kit </a:t>
            </a:r>
            <a:r>
              <a:rPr lang="en-US" sz="2350" dirty="0" smtClean="0"/>
              <a:t/>
            </a:r>
            <a:br>
              <a:rPr lang="en-US" sz="2350" dirty="0" smtClean="0"/>
            </a:br>
            <a:endParaRPr lang="en-US" sz="2350" dirty="0"/>
          </a:p>
          <a:p>
            <a:pPr marL="342900" lvl="0" indent="-342900">
              <a:buFont typeface="Arial"/>
              <a:buChar char="•"/>
            </a:pPr>
            <a:r>
              <a:rPr lang="en-US" sz="2350" dirty="0" smtClean="0"/>
              <a:t>Analyze </a:t>
            </a:r>
            <a:r>
              <a:rPr lang="en-US" sz="2350" dirty="0"/>
              <a:t>total solids </a:t>
            </a:r>
            <a:r>
              <a:rPr lang="en-US" sz="2350" dirty="0" smtClean="0"/>
              <a:t>using</a:t>
            </a:r>
            <a:r>
              <a:rPr lang="en-US" sz="2350" dirty="0"/>
              <a:t/>
            </a:r>
            <a:br>
              <a:rPr lang="en-US" sz="2350" dirty="0"/>
            </a:br>
            <a:r>
              <a:rPr lang="en-US" sz="2350" dirty="0" smtClean="0"/>
              <a:t>truncheon </a:t>
            </a:r>
            <a:r>
              <a:rPr lang="en-US" sz="2350" dirty="0"/>
              <a:t>blue lab nutrient </a:t>
            </a:r>
            <a:r>
              <a:rPr lang="en-US" sz="2350" dirty="0" smtClean="0"/>
              <a:t>meter</a:t>
            </a:r>
            <a:br>
              <a:rPr lang="en-US" sz="2350" dirty="0" smtClean="0"/>
            </a:br>
            <a:r>
              <a:rPr lang="en-US" sz="2350" dirty="0" smtClean="0"/>
              <a:t>                                                                                          </a:t>
            </a:r>
            <a:r>
              <a:rPr lang="en-US" sz="1600" i="1" dirty="0" smtClean="0"/>
              <a:t>phosphate test kit  </a:t>
            </a:r>
            <a:endParaRPr lang="en-US" sz="2350" i="1" dirty="0" smtClean="0"/>
          </a:p>
          <a:p>
            <a:pPr marL="342900" lvl="0" indent="-342900">
              <a:buFont typeface="Arial"/>
              <a:buChar char="•"/>
            </a:pPr>
            <a:r>
              <a:rPr lang="en-US" sz="2350" dirty="0" smtClean="0"/>
              <a:t>Collect fecal coliform data using 3M </a:t>
            </a:r>
            <a:r>
              <a:rPr lang="en-US" sz="2350" dirty="0" err="1" smtClean="0"/>
              <a:t>Petrifilms</a:t>
            </a:r>
            <a:r>
              <a:rPr lang="en-US" sz="2350" dirty="0" smtClean="0"/>
              <a:t/>
            </a:r>
            <a:br>
              <a:rPr lang="en-US" sz="2350" dirty="0" smtClean="0"/>
            </a:br>
            <a:endParaRPr lang="en-US" sz="2350" dirty="0"/>
          </a:p>
          <a:p>
            <a:pPr marL="342900" lvl="0" indent="-342900">
              <a:buFont typeface="Arial"/>
              <a:buChar char="•"/>
            </a:pPr>
            <a:r>
              <a:rPr lang="en-US" sz="2350" dirty="0"/>
              <a:t>Average nine parameters from each </a:t>
            </a:r>
            <a:r>
              <a:rPr lang="en-US" sz="2350" dirty="0" smtClean="0"/>
              <a:t>site</a:t>
            </a:r>
            <a:br>
              <a:rPr lang="en-US" sz="2350" dirty="0" smtClean="0"/>
            </a:br>
            <a:r>
              <a:rPr lang="en-US" sz="2350" dirty="0" smtClean="0"/>
              <a:t>   					</a:t>
            </a:r>
            <a:endParaRPr lang="en-US" sz="2350" dirty="0"/>
          </a:p>
          <a:p>
            <a:pPr marL="342900" lvl="0" indent="-342900">
              <a:buFont typeface="Arial"/>
              <a:buChar char="•"/>
            </a:pPr>
            <a:r>
              <a:rPr lang="en-US" sz="2350" dirty="0"/>
              <a:t>Found the Q-Value for each </a:t>
            </a:r>
            <a:r>
              <a:rPr lang="en-US" sz="2350" dirty="0" smtClean="0"/>
              <a:t>parameter</a:t>
            </a:r>
            <a:br>
              <a:rPr lang="en-US" sz="2350" dirty="0" smtClean="0"/>
            </a:br>
            <a:r>
              <a:rPr lang="en-US" sz="2350" dirty="0" smtClean="0"/>
              <a:t>                                          					</a:t>
            </a:r>
            <a:r>
              <a:rPr lang="en-US" sz="1800" i="1" dirty="0" err="1" smtClean="0"/>
              <a:t>petrifilm</a:t>
            </a:r>
            <a:r>
              <a:rPr lang="en-US" sz="1800" i="1" dirty="0" smtClean="0"/>
              <a:t> fecal coliform test     </a:t>
            </a:r>
            <a:endParaRPr lang="en-US" sz="1800" i="1" dirty="0"/>
          </a:p>
          <a:p>
            <a:pPr marL="342900" lvl="0" indent="-342900">
              <a:buFont typeface="Arial"/>
              <a:buChar char="•"/>
            </a:pPr>
            <a:r>
              <a:rPr lang="en-US" sz="2350" dirty="0"/>
              <a:t>Multiplied Q-Value to weighting factor to receive Overall Water Quality Index </a:t>
            </a:r>
            <a:r>
              <a:rPr lang="en-US" sz="2350" dirty="0" smtClean="0"/>
              <a:t>        </a:t>
            </a:r>
            <a:r>
              <a:rPr lang="en-US" sz="1600" i="1" dirty="0" smtClean="0"/>
              <a:t>Water Quality Index Calculation Data Sheet</a:t>
            </a:r>
            <a:r>
              <a:rPr lang="en-US" sz="2350" dirty="0" smtClean="0"/>
              <a:t>    </a:t>
            </a:r>
            <a:endParaRPr lang="en-US" sz="2350" dirty="0"/>
          </a:p>
          <a:p>
            <a:pPr algn="ctr">
              <a:lnSpc>
                <a:spcPct val="115000"/>
              </a:lnSpc>
              <a:buSzPct val="25000"/>
            </a:pPr>
            <a:endParaRPr lang="en-US" sz="6000" b="1" dirty="0" smtClean="0"/>
          </a:p>
          <a:p>
            <a:pPr algn="ctr">
              <a:lnSpc>
                <a:spcPct val="115000"/>
              </a:lnSpc>
              <a:buSzPct val="25000"/>
            </a:pPr>
            <a:endParaRPr lang="en" sz="4400" b="1" dirty="0"/>
          </a:p>
        </p:txBody>
      </p:sp>
      <p:sp>
        <p:nvSpPr>
          <p:cNvPr id="36" name="Shape 62"/>
          <p:cNvSpPr txBox="1"/>
          <p:nvPr/>
        </p:nvSpPr>
        <p:spPr>
          <a:xfrm>
            <a:off x="561382" y="38929836"/>
            <a:ext cx="15544800" cy="4264966"/>
          </a:xfrm>
          <a:prstGeom prst="rect">
            <a:avLst/>
          </a:prstGeom>
          <a:solidFill>
            <a:srgbClr val="F3F3F3"/>
          </a:solidFill>
          <a:ln w="19050" cap="flat" cmpd="sng">
            <a:solidFill>
              <a:srgbClr val="FF9900"/>
            </a:solidFill>
            <a:prstDash val="solid"/>
            <a:miter/>
            <a:headEnd type="none" w="med" len="med"/>
            <a:tailEnd type="none" w="med" len="med"/>
          </a:ln>
        </p:spPr>
        <p:txBody>
          <a:bodyPr lIns="102300" tIns="51075" rIns="102300" bIns="51075" anchor="t" anchorCtr="0">
            <a:noAutofit/>
          </a:bodyPr>
          <a:lstStyle/>
          <a:p>
            <a:pPr>
              <a:lnSpc>
                <a:spcPct val="110000"/>
              </a:lnSpc>
            </a:pPr>
            <a:endParaRPr sz="1500" dirty="0"/>
          </a:p>
          <a:p>
            <a:pPr algn="ctr">
              <a:lnSpc>
                <a:spcPct val="115000"/>
              </a:lnSpc>
              <a:buSzPct val="25000"/>
            </a:pPr>
            <a:r>
              <a:rPr lang="en-US" sz="6000" b="1" dirty="0" smtClean="0"/>
              <a:t>Acknowledgements</a:t>
            </a:r>
          </a:p>
          <a:p>
            <a:pPr marL="685800" indent="-685800">
              <a:lnSpc>
                <a:spcPct val="115000"/>
              </a:lnSpc>
              <a:buSzPct val="25000"/>
              <a:buFont typeface="Wingdings" charset="2"/>
              <a:buChar char="u"/>
            </a:pPr>
            <a:r>
              <a:rPr lang="en-US" sz="2800" dirty="0" smtClean="0"/>
              <a:t>BGSU and AEOP</a:t>
            </a:r>
          </a:p>
          <a:p>
            <a:pPr marL="685800" indent="-685800">
              <a:lnSpc>
                <a:spcPct val="115000"/>
              </a:lnSpc>
              <a:buSzPct val="25000"/>
              <a:buFont typeface="Wingdings" charset="2"/>
              <a:buChar char="u"/>
            </a:pPr>
            <a:r>
              <a:rPr lang="en-US" sz="2800" dirty="0" smtClean="0"/>
              <a:t>GLOBE Program and Mission Earth</a:t>
            </a:r>
          </a:p>
          <a:p>
            <a:pPr marL="685800" indent="-685800">
              <a:lnSpc>
                <a:spcPct val="115000"/>
              </a:lnSpc>
              <a:buSzPct val="25000"/>
              <a:buFont typeface="Wingdings" charset="2"/>
              <a:buChar char="u"/>
            </a:pPr>
            <a:r>
              <a:rPr lang="en-US" sz="2800" dirty="0" smtClean="0"/>
              <a:t>Ms. Laura Schetter, Mr. Bryan Ellis, Mr. Steve </a:t>
            </a:r>
            <a:r>
              <a:rPr lang="en-US" sz="2800" dirty="0" err="1" smtClean="0"/>
              <a:t>Oswanski</a:t>
            </a:r>
            <a:endParaRPr lang="en-US" sz="2800" dirty="0" smtClean="0"/>
          </a:p>
          <a:p>
            <a:pPr marL="685800" indent="-685800">
              <a:lnSpc>
                <a:spcPct val="115000"/>
              </a:lnSpc>
              <a:buSzPct val="25000"/>
              <a:buFont typeface="Wingdings" charset="2"/>
              <a:buChar char="u"/>
            </a:pPr>
            <a:r>
              <a:rPr lang="en-US" sz="2800" dirty="0" smtClean="0"/>
              <a:t>Classmates:  </a:t>
            </a:r>
            <a:r>
              <a:rPr lang="en-US" sz="2800" dirty="0" err="1" smtClean="0"/>
              <a:t>Jazzary</a:t>
            </a:r>
            <a:r>
              <a:rPr lang="en-US" sz="2800" dirty="0" smtClean="0"/>
              <a:t> Drake and </a:t>
            </a:r>
            <a:r>
              <a:rPr lang="en-US" sz="2800" dirty="0" err="1" smtClean="0"/>
              <a:t>Kile</a:t>
            </a:r>
            <a:r>
              <a:rPr lang="en-US" sz="2800" dirty="0" smtClean="0"/>
              <a:t> Kennedy</a:t>
            </a:r>
          </a:p>
          <a:p>
            <a:pPr marL="685800" indent="-685800">
              <a:lnSpc>
                <a:spcPct val="115000"/>
              </a:lnSpc>
              <a:buSzPct val="25000"/>
              <a:buFont typeface="Wingdings" charset="2"/>
              <a:buChar char="u"/>
            </a:pPr>
            <a:r>
              <a:rPr lang="en-US" sz="2800" dirty="0" smtClean="0"/>
              <a:t>Toledo Botanical Gardens</a:t>
            </a:r>
          </a:p>
          <a:p>
            <a:pPr marL="685800" indent="-685800">
              <a:lnSpc>
                <a:spcPct val="115000"/>
              </a:lnSpc>
              <a:buSzPct val="25000"/>
              <a:buFont typeface="Arial"/>
              <a:buChar char="•"/>
            </a:pPr>
            <a:endParaRPr lang="en-US" sz="2000" b="1" dirty="0" smtClean="0"/>
          </a:p>
          <a:p>
            <a:pPr marL="342900" indent="-342900">
              <a:lnSpc>
                <a:spcPct val="115000"/>
              </a:lnSpc>
              <a:buSzPct val="25000"/>
              <a:buFont typeface="Arial"/>
              <a:buChar char="•"/>
            </a:pPr>
            <a:endParaRPr lang="en-US" sz="2000" b="1" dirty="0" smtClean="0"/>
          </a:p>
        </p:txBody>
      </p:sp>
      <p:sp>
        <p:nvSpPr>
          <p:cNvPr id="37" name="Shape 61"/>
          <p:cNvSpPr txBox="1"/>
          <p:nvPr/>
        </p:nvSpPr>
        <p:spPr>
          <a:xfrm>
            <a:off x="16777435" y="16586423"/>
            <a:ext cx="15544800" cy="16459200"/>
          </a:xfrm>
          <a:prstGeom prst="rect">
            <a:avLst/>
          </a:prstGeom>
          <a:solidFill>
            <a:srgbClr val="F3F3F3"/>
          </a:solidFill>
          <a:ln w="9525" cap="flat" cmpd="sng">
            <a:solidFill>
              <a:srgbClr val="FF9900"/>
            </a:solidFill>
            <a:prstDash val="solid"/>
            <a:miter/>
            <a:headEnd type="none" w="med" len="med"/>
            <a:tailEnd type="none" w="med" len="med"/>
          </a:ln>
        </p:spPr>
        <p:txBody>
          <a:bodyPr lIns="102300" tIns="51075" rIns="102300" bIns="51075" anchor="t" anchorCtr="0">
            <a:noAutofit/>
          </a:bodyPr>
          <a:lstStyle/>
          <a:p>
            <a:pPr algn="ctr">
              <a:lnSpc>
                <a:spcPct val="115000"/>
              </a:lnSpc>
              <a:buSzPct val="25000"/>
            </a:pPr>
            <a:r>
              <a:rPr lang="en-US" sz="6000" b="1" dirty="0" smtClean="0"/>
              <a:t>Results/Graph(s)</a:t>
            </a:r>
            <a:endParaRPr sz="6000" b="1" dirty="0"/>
          </a:p>
          <a:p>
            <a:pPr marL="457200">
              <a:buClr>
                <a:schemeClr val="dk1"/>
              </a:buClr>
              <a:buSzPct val="100000"/>
            </a:pPr>
            <a:r>
              <a:rPr lang="en-US" sz="3600" dirty="0" smtClean="0">
                <a:solidFill>
                  <a:schemeClr val="dk1"/>
                </a:solidFill>
              </a:rPr>
              <a:t>		</a:t>
            </a:r>
            <a:r>
              <a:rPr lang="en-US" sz="2400" dirty="0" smtClean="0">
                <a:solidFill>
                  <a:schemeClr val="dk1"/>
                </a:solidFill>
              </a:rPr>
              <a:t>Figure 1</a:t>
            </a: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endParaRPr lang="en-US" sz="2400" dirty="0">
              <a:solidFill>
                <a:schemeClr val="dk1"/>
              </a:solidFill>
            </a:endParaRPr>
          </a:p>
          <a:p>
            <a:pPr marL="457200">
              <a:buClr>
                <a:schemeClr val="dk1"/>
              </a:buClr>
              <a:buSzPct val="100000"/>
            </a:pPr>
            <a:endParaRPr lang="en-US" sz="2400" dirty="0" smtClean="0">
              <a:solidFill>
                <a:schemeClr val="dk1"/>
              </a:solidFill>
            </a:endParaRPr>
          </a:p>
          <a:p>
            <a:pPr marL="457200">
              <a:buClr>
                <a:schemeClr val="dk1"/>
              </a:buClr>
              <a:buSzPct val="100000"/>
            </a:pPr>
            <a:r>
              <a:rPr lang="en-US" sz="2400" dirty="0" smtClean="0">
                <a:solidFill>
                  <a:schemeClr val="dk1"/>
                </a:solidFill>
              </a:rPr>
              <a:t>										    </a:t>
            </a:r>
            <a:r>
              <a:rPr lang="en-US" sz="2400" dirty="0">
                <a:solidFill>
                  <a:schemeClr val="dk1"/>
                </a:solidFill>
              </a:rPr>
              <a:t>Figure </a:t>
            </a:r>
            <a:r>
              <a:rPr lang="en-US" sz="2400" dirty="0" smtClean="0">
                <a:solidFill>
                  <a:schemeClr val="dk1"/>
                </a:solidFill>
              </a:rPr>
              <a:t>3</a:t>
            </a:r>
            <a:endParaRPr lang="en-US" sz="2400" dirty="0">
              <a:solidFill>
                <a:schemeClr val="dk1"/>
              </a:solidFill>
            </a:endParaRPr>
          </a:p>
          <a:p>
            <a:pPr marL="457200">
              <a:buClr>
                <a:schemeClr val="dk1"/>
              </a:buClr>
              <a:buSzPct val="100000"/>
            </a:pPr>
            <a:r>
              <a:rPr lang="en-US" sz="2400" dirty="0">
                <a:solidFill>
                  <a:schemeClr val="dk1"/>
                </a:solidFill>
              </a:rPr>
              <a:t>Figure </a:t>
            </a:r>
            <a:r>
              <a:rPr lang="en-US" sz="2400" dirty="0" smtClean="0">
                <a:solidFill>
                  <a:schemeClr val="dk1"/>
                </a:solidFill>
              </a:rPr>
              <a:t>2</a:t>
            </a:r>
            <a:endParaRPr lang="en-US" sz="2400" dirty="0" smtClean="0">
              <a:solidFill>
                <a:schemeClr val="dk1"/>
              </a:solidFill>
            </a:endParaRPr>
          </a:p>
        </p:txBody>
      </p:sp>
      <p:sp>
        <p:nvSpPr>
          <p:cNvPr id="39" name="Shape 61"/>
          <p:cNvSpPr txBox="1"/>
          <p:nvPr/>
        </p:nvSpPr>
        <p:spPr>
          <a:xfrm>
            <a:off x="16777435" y="33537119"/>
            <a:ext cx="15544800" cy="6226881"/>
          </a:xfrm>
          <a:prstGeom prst="rect">
            <a:avLst/>
          </a:prstGeom>
          <a:solidFill>
            <a:srgbClr val="F3F3F3"/>
          </a:solidFill>
          <a:ln w="9525" cap="flat" cmpd="sng">
            <a:solidFill>
              <a:srgbClr val="FF9900"/>
            </a:solidFill>
            <a:prstDash val="solid"/>
            <a:miter/>
            <a:headEnd type="none" w="med" len="med"/>
            <a:tailEnd type="none" w="med" len="med"/>
          </a:ln>
        </p:spPr>
        <p:txBody>
          <a:bodyPr lIns="102300" tIns="51075" rIns="102300" bIns="51075" anchor="t" anchorCtr="0">
            <a:noAutofit/>
          </a:bodyPr>
          <a:lstStyle/>
          <a:p>
            <a:pPr algn="ctr">
              <a:lnSpc>
                <a:spcPct val="115000"/>
              </a:lnSpc>
              <a:buSzPct val="25000"/>
            </a:pPr>
            <a:r>
              <a:rPr lang="en-US" sz="6000" b="1" dirty="0" smtClean="0"/>
              <a:t>Conclusions</a:t>
            </a:r>
            <a:endParaRPr sz="6000" b="1" dirty="0"/>
          </a:p>
          <a:p>
            <a:pPr marL="457200">
              <a:buClr>
                <a:schemeClr val="dk1"/>
              </a:buClr>
              <a:buSzPct val="100000"/>
            </a:pPr>
            <a:endParaRPr lang="en-US" sz="1500" dirty="0" smtClean="0">
              <a:solidFill>
                <a:schemeClr val="dk1"/>
              </a:solidFill>
            </a:endParaRPr>
          </a:p>
          <a:p>
            <a:pPr marL="571500" indent="-95250">
              <a:buFont typeface="Arial"/>
              <a:buChar char="•"/>
            </a:pPr>
            <a:r>
              <a:rPr lang="en-US" sz="1500" dirty="0" smtClean="0"/>
              <a:t>According to </a:t>
            </a:r>
            <a:r>
              <a:rPr lang="en-US" sz="1500" dirty="0"/>
              <a:t>the Water Quality </a:t>
            </a:r>
            <a:r>
              <a:rPr lang="en-US" sz="1500" dirty="0" smtClean="0"/>
              <a:t>Index scoring, TBG had an overall water quality score of 60 and NSTC had an overall water quality score of 62 (see Figure 1), which are both in the medium range</a:t>
            </a:r>
          </a:p>
          <a:p>
            <a:pPr marL="571500" indent="-95250">
              <a:buFont typeface="Arial"/>
              <a:buChar char="•"/>
            </a:pPr>
            <a:endParaRPr lang="en-US" sz="1500" dirty="0"/>
          </a:p>
          <a:p>
            <a:pPr marL="571500" indent="-95250">
              <a:buFont typeface="Arial"/>
              <a:buChar char="•"/>
            </a:pPr>
            <a:r>
              <a:rPr lang="en-US" sz="1500" dirty="0" smtClean="0"/>
              <a:t>Between the two sites, most individual parameters were in the same range (see figure 3) with turbidity</a:t>
            </a:r>
            <a:r>
              <a:rPr lang="en-US" sz="1500" dirty="0"/>
              <a:t> </a:t>
            </a:r>
            <a:r>
              <a:rPr lang="en-US" sz="1500" dirty="0" smtClean="0"/>
              <a:t>and total solids in the very poor range; BOD in the poor range; pH and nitrates in the good range; and total phosphates and temperature change in the excellent range.  DO was excellent at NSTC and good at TBG.  Fecal coliform was in the poor range at NSTC and in the very poor range at TBG.</a:t>
            </a:r>
          </a:p>
          <a:p>
            <a:pPr marL="571500" indent="-95250">
              <a:buFont typeface="Arial"/>
              <a:buChar char="•"/>
            </a:pPr>
            <a:endParaRPr lang="en-US" sz="1500" dirty="0"/>
          </a:p>
          <a:p>
            <a:pPr marL="571500" indent="-95250">
              <a:buFont typeface="Arial"/>
              <a:buChar char="•"/>
            </a:pPr>
            <a:r>
              <a:rPr lang="en-US" sz="1500" dirty="0" smtClean="0"/>
              <a:t>According to classmate, </a:t>
            </a:r>
            <a:r>
              <a:rPr lang="en-US" sz="1500" dirty="0" err="1" smtClean="0"/>
              <a:t>Jazzary</a:t>
            </a:r>
            <a:r>
              <a:rPr lang="en-US" sz="1500" dirty="0" smtClean="0"/>
              <a:t> Drake’s analysis the higher levels of fecal coliform at TBG are likely from the ducks and geese who were not present at NSTC.  There are also residences with septic tanks along Hill Ditch.</a:t>
            </a:r>
          </a:p>
          <a:p>
            <a:pPr marL="571500" indent="-95250">
              <a:buFont typeface="Arial"/>
              <a:buChar char="•"/>
            </a:pPr>
            <a:endParaRPr lang="en-US" sz="1500" dirty="0"/>
          </a:p>
          <a:p>
            <a:pPr marL="571500" indent="-95250">
              <a:buFont typeface="Arial"/>
              <a:buChar char="•"/>
            </a:pPr>
            <a:r>
              <a:rPr lang="en-US" sz="1500" dirty="0" smtClean="0"/>
              <a:t>The very poor turbidity level could be caused by soil erosion, which was clearly observed at NSTC’s undercut stream bank. </a:t>
            </a:r>
          </a:p>
          <a:p>
            <a:pPr marL="571500" indent="-95250">
              <a:buFont typeface="Arial"/>
              <a:buChar char="•"/>
            </a:pPr>
            <a:endParaRPr lang="en-US" sz="1500" dirty="0"/>
          </a:p>
          <a:p>
            <a:pPr marL="571500" indent="-95250">
              <a:buFont typeface="Arial"/>
              <a:buChar char="•"/>
            </a:pPr>
            <a:r>
              <a:rPr lang="en-US" sz="1500" dirty="0" smtClean="0"/>
              <a:t>Total solids’ score of very poor could be caused by runoff from salted roads, flowing through water regardless of restoration.</a:t>
            </a:r>
          </a:p>
          <a:p>
            <a:pPr marL="571500" indent="-95250">
              <a:buFont typeface="Arial"/>
              <a:buChar char="•"/>
            </a:pPr>
            <a:endParaRPr lang="en-US" sz="1500" dirty="0"/>
          </a:p>
          <a:p>
            <a:pPr marL="571500" indent="-95250">
              <a:buFont typeface="Arial"/>
              <a:buChar char="•"/>
            </a:pPr>
            <a:r>
              <a:rPr lang="en-US" sz="1500" dirty="0" smtClean="0"/>
              <a:t> NSTC’s unrestored site with potential soil erosion could be flowing downstream to TBG’s restored site,  affecting their turbidity and overall water quality.</a:t>
            </a:r>
          </a:p>
          <a:p>
            <a:pPr marL="571500" indent="-95250">
              <a:buFont typeface="Arial"/>
              <a:buChar char="•"/>
            </a:pPr>
            <a:endParaRPr lang="en-US" sz="1500" dirty="0"/>
          </a:p>
          <a:p>
            <a:pPr marL="571500" indent="-95250">
              <a:buFont typeface="Arial"/>
              <a:buChar char="•"/>
            </a:pPr>
            <a:r>
              <a:rPr lang="en-US" sz="1500" dirty="0" smtClean="0"/>
              <a:t>Despite TBG’s stream restoration, their water quality is at-risk because of sites upstream with pollution.  Restoring their upstream neighbor, NSTC’s site could improve the overall water quality of both NSTC and TBG.</a:t>
            </a:r>
          </a:p>
          <a:p>
            <a:pPr marL="476250"/>
            <a:endParaRPr lang="en-US" sz="1500" dirty="0" smtClean="0"/>
          </a:p>
          <a:p>
            <a:pPr marL="571500" indent="-95250">
              <a:buFont typeface="Arial"/>
              <a:buChar char="•"/>
            </a:pPr>
            <a:r>
              <a:rPr lang="en-US" sz="1500" dirty="0" smtClean="0"/>
              <a:t>This project’s hypothesis of a restored stream having higher water quality was not supported.  The water quality at the two sites were overall very close, with a slightly higher score at NSTC.  </a:t>
            </a:r>
            <a:endParaRPr lang="en" sz="1500" dirty="0">
              <a:solidFill>
                <a:schemeClr val="dk1"/>
              </a:solidFill>
            </a:endParaRPr>
          </a:p>
        </p:txBody>
      </p:sp>
      <p:sp>
        <p:nvSpPr>
          <p:cNvPr id="40" name="Shape 61"/>
          <p:cNvSpPr txBox="1"/>
          <p:nvPr/>
        </p:nvSpPr>
        <p:spPr>
          <a:xfrm>
            <a:off x="16777435" y="40254029"/>
            <a:ext cx="15544800" cy="2940773"/>
          </a:xfrm>
          <a:prstGeom prst="rect">
            <a:avLst/>
          </a:prstGeom>
          <a:solidFill>
            <a:srgbClr val="F3F3F3"/>
          </a:solidFill>
          <a:ln w="9525" cap="flat" cmpd="sng">
            <a:solidFill>
              <a:srgbClr val="FF9900"/>
            </a:solidFill>
            <a:prstDash val="solid"/>
            <a:miter/>
            <a:headEnd type="none" w="med" len="med"/>
            <a:tailEnd type="none" w="med" len="med"/>
          </a:ln>
        </p:spPr>
        <p:txBody>
          <a:bodyPr lIns="102300" tIns="51075" rIns="102300" bIns="51075" anchor="t" anchorCtr="0">
            <a:noAutofit/>
          </a:bodyPr>
          <a:lstStyle/>
          <a:p>
            <a:pPr algn="ctr">
              <a:lnSpc>
                <a:spcPct val="115000"/>
              </a:lnSpc>
              <a:buSzPct val="25000"/>
            </a:pPr>
            <a:r>
              <a:rPr lang="en-US" sz="6000" b="1" dirty="0" smtClean="0"/>
              <a:t>References</a:t>
            </a:r>
            <a:endParaRPr sz="6000" b="1" dirty="0"/>
          </a:p>
          <a:p>
            <a:pPr marL="342900" indent="-342900">
              <a:buFont typeface="Arial"/>
              <a:buChar char="•"/>
            </a:pPr>
            <a:r>
              <a:rPr lang="en-US" sz="2000" dirty="0" smtClean="0"/>
              <a:t>Background information and protocols from </a:t>
            </a:r>
            <a:r>
              <a:rPr lang="en-US" sz="2000" dirty="0" err="1" smtClean="0"/>
              <a:t>Globe.gov</a:t>
            </a:r>
            <a:endParaRPr lang="en-US" sz="2000" dirty="0"/>
          </a:p>
          <a:p>
            <a:pPr marL="342900" indent="-342900">
              <a:buFont typeface="Arial"/>
              <a:buChar char="•"/>
            </a:pPr>
            <a:r>
              <a:rPr lang="en-US" sz="2000" dirty="0"/>
              <a:t>http://</a:t>
            </a:r>
            <a:r>
              <a:rPr lang="en-US" sz="2000" dirty="0" err="1"/>
              <a:t>earthforce.org</a:t>
            </a:r>
            <a:r>
              <a:rPr lang="en-US" sz="2000" dirty="0"/>
              <a:t>/</a:t>
            </a:r>
            <a:r>
              <a:rPr lang="en-US" sz="2000" dirty="0" err="1"/>
              <a:t>GreenSchoolsConnect</a:t>
            </a:r>
            <a:r>
              <a:rPr lang="en-US" sz="2000" dirty="0"/>
              <a:t>/water/</a:t>
            </a:r>
          </a:p>
          <a:p>
            <a:pPr marL="342900" indent="-342900">
              <a:buFont typeface="Arial"/>
              <a:buChar char="•"/>
            </a:pPr>
            <a:r>
              <a:rPr lang="en-US" sz="2000" dirty="0" smtClean="0"/>
              <a:t>Weather </a:t>
            </a:r>
            <a:r>
              <a:rPr lang="en-US" sz="2000" dirty="0"/>
              <a:t>underground </a:t>
            </a:r>
            <a:r>
              <a:rPr lang="en-US" sz="2000" dirty="0" smtClean="0"/>
              <a:t>website</a:t>
            </a:r>
          </a:p>
          <a:p>
            <a:pPr marL="342900" indent="-342900">
              <a:buFont typeface="Arial"/>
              <a:buChar char="•"/>
            </a:pPr>
            <a:r>
              <a:rPr lang="en-US" sz="2000" dirty="0" smtClean="0"/>
              <a:t>Field Guide for Water Quality Monitoring by Mark Mitchell</a:t>
            </a:r>
          </a:p>
          <a:p>
            <a:pPr marL="342900" indent="-342900">
              <a:buFont typeface="Arial"/>
              <a:buChar char="•"/>
            </a:pPr>
            <a:r>
              <a:rPr lang="en-US" sz="2000" dirty="0" err="1" smtClean="0"/>
              <a:t>Flinn</a:t>
            </a:r>
            <a:r>
              <a:rPr lang="en-US" sz="2000" dirty="0" smtClean="0"/>
              <a:t> Scientific Water Quality Index Student Booklet</a:t>
            </a:r>
          </a:p>
          <a:p>
            <a:pPr marL="342900" indent="-342900">
              <a:buFont typeface="Arial"/>
              <a:buChar char="•"/>
            </a:pPr>
            <a:r>
              <a:rPr lang="en-US" sz="2000" dirty="0" smtClean="0"/>
              <a:t>Google Earth</a:t>
            </a:r>
            <a:endParaRPr lang="en-US" sz="2000" dirty="0"/>
          </a:p>
          <a:p>
            <a:pPr marL="317500" indent="79375"/>
            <a:endParaRPr lang="en" sz="3600" dirty="0">
              <a:solidFill>
                <a:schemeClr val="dk1"/>
              </a:solidFill>
            </a:endParaRPr>
          </a:p>
        </p:txBody>
      </p:sp>
      <p:pic>
        <p:nvPicPr>
          <p:cNvPr id="2" name="Picture 1" descr="AEOP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9870" y="1527180"/>
            <a:ext cx="6239368" cy="3728016"/>
          </a:xfrm>
          <a:prstGeom prst="rect">
            <a:avLst/>
          </a:prstGeom>
        </p:spPr>
      </p:pic>
      <p:pic>
        <p:nvPicPr>
          <p:cNvPr id="4" name="Picture 3" descr="OJSHS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873" y="3271087"/>
            <a:ext cx="4036658" cy="4344676"/>
          </a:xfrm>
          <a:prstGeom prst="rect">
            <a:avLst/>
          </a:prstGeom>
        </p:spPr>
      </p:pic>
      <p:pic>
        <p:nvPicPr>
          <p:cNvPr id="5" name="Picture 4" descr="AEOP logo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60732" y="3745569"/>
            <a:ext cx="4917267" cy="2938062"/>
          </a:xfrm>
          <a:prstGeom prst="rect">
            <a:avLst/>
          </a:prstGeom>
        </p:spPr>
      </p:pic>
      <p:pic>
        <p:nvPicPr>
          <p:cNvPr id="6" name="Picture 5" descr="BGSUlogo.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27839" y="6358753"/>
            <a:ext cx="5831399" cy="1661065"/>
          </a:xfrm>
          <a:prstGeom prst="rect">
            <a:avLst/>
          </a:prstGeom>
        </p:spPr>
      </p:pic>
      <p:pic>
        <p:nvPicPr>
          <p:cNvPr id="3" name="Picture 2" descr="GLOBE Mission EARTH 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85082" y="4943156"/>
            <a:ext cx="4621364" cy="2356812"/>
          </a:xfrm>
          <a:prstGeom prst="rect">
            <a:avLst/>
          </a:prstGeom>
        </p:spPr>
      </p:pic>
      <p:pic>
        <p:nvPicPr>
          <p:cNvPr id="7" name="Picture 6" descr="image (8).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01242" y="33886017"/>
            <a:ext cx="3080855" cy="3986988"/>
          </a:xfrm>
          <a:prstGeom prst="rect">
            <a:avLst/>
          </a:prstGeom>
          <a:scene3d>
            <a:camera prst="orthographicFront">
              <a:rot lat="0" lon="0" rev="10800000"/>
            </a:camera>
            <a:lightRig rig="threePt" dir="t"/>
          </a:scene3d>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3759" y="25349717"/>
            <a:ext cx="3245831" cy="216581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69682" y="30048999"/>
            <a:ext cx="4333894" cy="2891833"/>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6675" y="22027735"/>
            <a:ext cx="3125147" cy="2085285"/>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2329" y="27756201"/>
            <a:ext cx="3555251" cy="2372276"/>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6417" y="27706171"/>
            <a:ext cx="3630228" cy="2422306"/>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5309" y="33886017"/>
            <a:ext cx="1918367" cy="1280049"/>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15138" y="31428290"/>
            <a:ext cx="2944643" cy="1964842"/>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64706" y="31494916"/>
            <a:ext cx="2865559" cy="1912072"/>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8255" y="31586708"/>
            <a:ext cx="2727993" cy="1820280"/>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261" y="31530501"/>
            <a:ext cx="2791463" cy="1862631"/>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78283" y="31530501"/>
            <a:ext cx="2791464" cy="1862631"/>
          </a:xfrm>
          <a:prstGeom prst="rect">
            <a:avLst/>
          </a:prstGeom>
        </p:spPr>
      </p:pic>
      <p:pic>
        <p:nvPicPr>
          <p:cNvPr id="38" name="Picture 3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62329" y="35982895"/>
            <a:ext cx="2135070" cy="1424647"/>
          </a:xfrm>
          <a:prstGeom prst="rect">
            <a:avLst/>
          </a:prstGeom>
        </p:spPr>
      </p:pic>
      <p:pic>
        <p:nvPicPr>
          <p:cNvPr id="9" name="Picture 8" descr="Screen Shot 2017-03-09 at 8.08.36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486176" y="18577415"/>
            <a:ext cx="12217400" cy="7556500"/>
          </a:xfrm>
          <a:prstGeom prst="rect">
            <a:avLst/>
          </a:prstGeom>
        </p:spPr>
      </p:pic>
      <p:pic>
        <p:nvPicPr>
          <p:cNvPr id="10" name="Picture 9" descr="Screen Shot 2017-03-09 at 8.39.10 P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345689" y="27155075"/>
            <a:ext cx="7495788" cy="5420031"/>
          </a:xfrm>
          <a:prstGeom prst="rect">
            <a:avLst/>
          </a:prstGeom>
        </p:spPr>
      </p:pic>
      <p:pic>
        <p:nvPicPr>
          <p:cNvPr id="19" name="Picture 18" descr="Screen Shot 2017-03-09 at 8.44.08 PM.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10021" y="26689414"/>
            <a:ext cx="4755455" cy="3014896"/>
          </a:xfrm>
          <a:prstGeom prst="rect">
            <a:avLst/>
          </a:prstGeom>
        </p:spPr>
      </p:pic>
      <p:pic>
        <p:nvPicPr>
          <p:cNvPr id="15" name="Picture 14" descr="Screen Shot 2017-03-10 at 7.48.05 AM.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62977" y="15884911"/>
            <a:ext cx="5462263" cy="3036353"/>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2">
  <a:themeElements>
    <a:clrScheme name="Custom 1">
      <a:dk1>
        <a:sysClr val="windowText" lastClr="000000"/>
      </a:dk1>
      <a:lt1>
        <a:sysClr val="window" lastClr="FFFFFF"/>
      </a:lt1>
      <a:dk2>
        <a:srgbClr val="263B86"/>
      </a:dk2>
      <a:lt2>
        <a:srgbClr val="F2B921"/>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TotalTime>
  <Words>1053</Words>
  <Application>Microsoft Macintosh PowerPoint</Application>
  <PresentationFormat>Custom</PresentationFormat>
  <Paragraphs>113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simple-light-2</vt:lpstr>
      <vt:lpstr>Comparative Water Quality Index in Restored Waterways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Moisture: From Within &amp; Above Bowling Green State University</dc:title>
  <dc:creator>LAURA SCHETTER</dc:creator>
  <cp:lastModifiedBy>Laura Schetter</cp:lastModifiedBy>
  <cp:revision>48</cp:revision>
  <cp:lastPrinted>2017-03-10T13:17:08Z</cp:lastPrinted>
  <dcterms:modified xsi:type="dcterms:W3CDTF">2017-03-10T14:37:21Z</dcterms:modified>
</cp:coreProperties>
</file>