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3A95-8DD9-4953-AFF4-6878C2D62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52F2F-140C-4EA8-B7C1-29F909A7D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A4A14-C6DF-457C-AA47-C085B81E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1D82C-9EFB-4213-A720-3F3D6686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293CE-D7AC-4D17-8E82-425694C4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745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13AA9-7665-4A0D-8371-5ED55C86B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D1130-F7E8-4ADF-B043-BD0AB29A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295C9-8474-4579-9DC4-DA6F0E1BE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CC5A0-C3ED-4D76-8822-37054D34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E5327-CE23-4144-8C9D-7E3FE574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799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3818E5-010C-4B4B-ABF6-E9E1AD130F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07A6A-3A32-4FDE-9FE2-D70A05CB4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CD04E-0FB8-4198-B97E-5E9370FB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C20F9-EFE7-4D53-8890-F5EF764C9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9342F-0847-4B20-B5A8-20CBCAD7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540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A04A6-69A6-4996-8CBE-E1284D94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A8868-D290-41FD-8F8C-F6368E19B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A70D9-7D31-4038-B5D4-16599910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7AC6B-4CEB-41D1-9D49-A4FE17A16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5FF81-19F7-41DB-830B-E481CCF0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484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0C78-3B20-4067-BF19-F27B2BAD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92B90-1F3E-4D12-98BE-DC478C710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11C5D-A9D0-4FA4-8C32-560DA5017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31D3E-8BCA-4368-A939-E347D618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22A9D-3E70-4DEF-9AA9-21D26A005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288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5013-FE9C-4E21-AB6B-CC9F89F4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6506A-CDF4-43F5-897A-C039B1345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0C767-20CC-439C-BF3A-9E2CD99A2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9E13F-806D-4C9E-9328-22FD4F6E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BE4A6-84BD-4626-90DA-E1FDF366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31C16-B537-4E12-907D-BF0680E8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354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54E42-B209-40C1-BE65-A0B66FEB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CDDC1-F901-4A11-A4D1-2A4A71854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DC849-8839-48FA-A885-D3294C4BF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9DC6C-8031-4D07-BB5D-858EDE681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9A32-71E2-43AB-843A-546FFEEBA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B65FEF-5AB0-4CB6-9709-DA424012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51545-1AC1-4D87-BBA9-05E6D165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A12FD-C479-4431-97C8-303BDD3B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58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DC4A-D97C-4E0C-BF64-DC326A88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4F69-2496-49F8-83B7-72CE2EF3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DFBCF-F824-4431-9AE3-73EB6088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531F1-72D2-4F6F-B6C9-DCB43025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1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844FC-0B20-470D-B94C-78B96F4E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614608-D710-4536-80CC-17F34590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2ECA6-8378-415D-BD16-50DEECE6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0105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A4E64-DB92-4EF3-9535-9B4E268CC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C2D66-14D4-4A9D-AB14-D1DA07F7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1B4F8-79BE-4636-AF6C-871215625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CE250-22A5-4461-A262-5F785DAF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DC6B4-405F-4031-AA51-63C44D9F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454DB-D580-41BC-862B-E31320D0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548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B6C7-5A24-489C-9A0C-ED41C58F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1CAEE-25A5-4CF4-BC23-4B0098534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F6CB4-1598-49A8-8D2F-C6464185A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E7BC0-BCE3-4712-AA4E-BC87DCD0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E6FEA-B26C-4E33-B58B-9ABFCF28F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7493A-C6C8-4574-83D4-1A7AF3F2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789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94DD6E-008B-4221-B638-8CE7B2B9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23CB4-9465-4F4E-B59E-8FCA21B1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4252-7566-4A0F-9DA2-5BBF4B1E7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6F4DF-6F49-4640-B7B6-FCA9C846780F}" type="datetimeFigureOut">
              <a:rPr lang="hr-HR" smtClean="0"/>
              <a:t>15.4.2019.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E7873-BAFF-4DA7-A60C-A091CBBF9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90F3D-3564-4913-8289-D7847FCAC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379EA-D90E-4E62-AE68-79CAB6CC07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193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tree in a park&#10;&#10;Description automatically generated">
            <a:extLst>
              <a:ext uri="{FF2B5EF4-FFF2-40B4-BE49-F238E27FC236}">
                <a16:creationId xmlns:a16="http://schemas.microsoft.com/office/drawing/2014/main" id="{526B3530-DA58-47F4-BE41-ADF87957E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2F59C5-D748-4F92-BD33-2872452B3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Utjecaj poluparazita imele na opstanak školskog parka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19B90-FA81-482A-80D2-642B92F98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OŠ Ivana Kukuljevića, Belišće</a:t>
            </a:r>
          </a:p>
        </p:txBody>
      </p:sp>
    </p:spTree>
    <p:extLst>
      <p:ext uri="{BB962C8B-B14F-4D97-AF65-F5344CB8AC3E}">
        <p14:creationId xmlns:p14="http://schemas.microsoft.com/office/powerpoint/2010/main" val="2084196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0075C-6FAA-4E66-B9A1-75921FC7EA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90" y="523456"/>
            <a:ext cx="9833866" cy="489583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6A5D0B-086B-4850-A1B2-8E6DC15445E5}"/>
              </a:ext>
            </a:extLst>
          </p:cNvPr>
          <p:cNvSpPr txBox="1"/>
          <p:nvPr/>
        </p:nvSpPr>
        <p:spPr>
          <a:xfrm>
            <a:off x="2716406" y="5727883"/>
            <a:ext cx="683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+mj-lt"/>
              </a:rPr>
              <a:t>Usporedba broja grmova imele i visine zaraženih stabala u 1. periodu</a:t>
            </a:r>
          </a:p>
        </p:txBody>
      </p:sp>
    </p:spTree>
    <p:extLst>
      <p:ext uri="{BB962C8B-B14F-4D97-AF65-F5344CB8AC3E}">
        <p14:creationId xmlns:p14="http://schemas.microsoft.com/office/powerpoint/2010/main" val="769810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6EB8FC-3930-4E47-B94B-929E562D5B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556" y="633841"/>
            <a:ext cx="10138888" cy="516950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A7DA6-D42F-4C74-A9BE-2285552C3F3C}"/>
              </a:ext>
            </a:extLst>
          </p:cNvPr>
          <p:cNvSpPr txBox="1"/>
          <p:nvPr/>
        </p:nvSpPr>
        <p:spPr>
          <a:xfrm>
            <a:off x="2948474" y="6083559"/>
            <a:ext cx="701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+mj-lt"/>
              </a:rPr>
              <a:t>Usporedba broja grmova imele i prsnog  promjera stabala u 2. periodu</a:t>
            </a:r>
          </a:p>
        </p:txBody>
      </p:sp>
    </p:spTree>
    <p:extLst>
      <p:ext uri="{BB962C8B-B14F-4D97-AF65-F5344CB8AC3E}">
        <p14:creationId xmlns:p14="http://schemas.microsoft.com/office/powerpoint/2010/main" val="1819234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C9CB23-6B85-4BDE-91EE-C3E1F275D8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513184"/>
            <a:ext cx="10905066" cy="534644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C08801-2AF6-43EA-8EB6-54E824405755}"/>
              </a:ext>
            </a:extLst>
          </p:cNvPr>
          <p:cNvSpPr txBox="1"/>
          <p:nvPr/>
        </p:nvSpPr>
        <p:spPr>
          <a:xfrm>
            <a:off x="3620280" y="5975484"/>
            <a:ext cx="564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+mj-lt"/>
              </a:rPr>
              <a:t>Usporedba broja grmova imele i visine stabala u 2. periodu</a:t>
            </a:r>
          </a:p>
        </p:txBody>
      </p:sp>
    </p:spTree>
    <p:extLst>
      <p:ext uri="{BB962C8B-B14F-4D97-AF65-F5344CB8AC3E}">
        <p14:creationId xmlns:p14="http://schemas.microsoft.com/office/powerpoint/2010/main" val="1530554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9AD1-A537-430F-B798-A5B297A4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756CE-F57D-4B7C-AE12-806317DCA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2936"/>
          </a:xfrm>
        </p:spPr>
        <p:txBody>
          <a:bodyPr/>
          <a:lstStyle/>
          <a:p>
            <a:r>
              <a:rPr lang="hr-HR" dirty="0">
                <a:latin typeface="+mj-lt"/>
              </a:rPr>
              <a:t>Broj zaraženih stabala povećao se tijekom istraživanja</a:t>
            </a:r>
          </a:p>
          <a:p>
            <a:r>
              <a:rPr lang="hr-HR" dirty="0">
                <a:latin typeface="+mj-lt"/>
              </a:rPr>
              <a:t>Zaražena stabla pripadaju listopadnom drveću</a:t>
            </a:r>
          </a:p>
          <a:p>
            <a:r>
              <a:rPr lang="hr-HR" dirty="0">
                <a:latin typeface="+mj-lt"/>
              </a:rPr>
              <a:t>Stabla većeg prsnog promjera imaju i veći broj grmova imele</a:t>
            </a:r>
          </a:p>
          <a:p>
            <a:r>
              <a:rPr lang="hr-HR" dirty="0">
                <a:latin typeface="+mj-lt"/>
              </a:rPr>
              <a:t>Broj grmova stabla ne povećava se proporcionalno s visinom stabla</a:t>
            </a:r>
          </a:p>
          <a:p>
            <a:endParaRPr lang="hr-HR" dirty="0">
              <a:latin typeface="+mj-lt"/>
            </a:endParaRPr>
          </a:p>
          <a:p>
            <a:pPr marL="0" indent="0">
              <a:buNone/>
            </a:pPr>
            <a:r>
              <a:rPr lang="hr-HR" dirty="0">
                <a:latin typeface="+mj-lt"/>
              </a:rPr>
              <a:t>         Imela kao </a:t>
            </a:r>
            <a:r>
              <a:rPr lang="hr-HR" dirty="0" err="1">
                <a:latin typeface="+mj-lt"/>
              </a:rPr>
              <a:t>poluparazit</a:t>
            </a:r>
            <a:r>
              <a:rPr lang="hr-HR" dirty="0">
                <a:latin typeface="+mj-lt"/>
              </a:rPr>
              <a:t> utječe na brojnost stabala u školskom parku</a:t>
            </a:r>
          </a:p>
          <a:p>
            <a:pPr marL="0" indent="0">
              <a:buNone/>
            </a:pPr>
            <a:endParaRPr lang="hr-HR" dirty="0">
              <a:latin typeface="+mj-lt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51F9576-A528-4F36-A50A-5360AEC7C918}"/>
              </a:ext>
            </a:extLst>
          </p:cNvPr>
          <p:cNvSpPr/>
          <p:nvPr/>
        </p:nvSpPr>
        <p:spPr>
          <a:xfrm>
            <a:off x="838200" y="4482558"/>
            <a:ext cx="612739" cy="248077"/>
          </a:xfrm>
          <a:prstGeom prst="rightArrow">
            <a:avLst>
              <a:gd name="adj1" fmla="val 50000"/>
              <a:gd name="adj2" fmla="val 297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17279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in the middle of a road&#10;&#10;Description automatically generated">
            <a:extLst>
              <a:ext uri="{FF2B5EF4-FFF2-40B4-BE49-F238E27FC236}">
                <a16:creationId xmlns:a16="http://schemas.microsoft.com/office/drawing/2014/main" id="{1B8EF5A0-075C-497E-973A-52E233BEF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3" b="12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4" name="Picture 13" descr="A large tree in a park&#10;&#10;Description automatically generated">
            <a:extLst>
              <a:ext uri="{FF2B5EF4-FFF2-40B4-BE49-F238E27FC236}">
                <a16:creationId xmlns:a16="http://schemas.microsoft.com/office/drawing/2014/main" id="{85C96DF7-8FCB-4BD2-98E4-459BE0BD7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8ACFF-747F-4129-AC98-95FD19981E4A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Hvala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pažnji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2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E6DF-B236-48B8-A95C-66FE462C8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Razlozi našeg istraživanja:</a:t>
            </a:r>
          </a:p>
        </p:txBody>
      </p:sp>
      <p:pic>
        <p:nvPicPr>
          <p:cNvPr id="4" name="Picture 3" descr="A large tree&#10;&#10;Description automatically generated">
            <a:extLst>
              <a:ext uri="{FF2B5EF4-FFF2-40B4-BE49-F238E27FC236}">
                <a16:creationId xmlns:a16="http://schemas.microsoft.com/office/drawing/2014/main" id="{CF7D72BE-E557-4AE4-B944-48C1357BB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8" y="1539550"/>
            <a:ext cx="4068147" cy="4068148"/>
          </a:xfrm>
          <a:prstGeom prst="rect">
            <a:avLst/>
          </a:prstGeom>
        </p:spPr>
      </p:pic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48A1253F-CB7E-4203-A2D1-6BC2CE16C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3309" y="1785646"/>
            <a:ext cx="4068149" cy="3575960"/>
          </a:xfrm>
          <a:prstGeom prst="rect">
            <a:avLst/>
          </a:prstGeom>
        </p:spPr>
      </p:pic>
      <p:pic>
        <p:nvPicPr>
          <p:cNvPr id="8" name="Picture 7" descr="A close up of a tree&#10;&#10;Description automatically generated">
            <a:extLst>
              <a:ext uri="{FF2B5EF4-FFF2-40B4-BE49-F238E27FC236}">
                <a16:creationId xmlns:a16="http://schemas.microsoft.com/office/drawing/2014/main" id="{DEA0E82D-FA1C-45DF-8024-7760471A9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25" y="117865"/>
            <a:ext cx="2834562" cy="2125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C28F0A-B5FD-46E9-A6DF-7568219B3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724" y="4401079"/>
            <a:ext cx="2834561" cy="2290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49FBB-77E6-49D1-80BE-9279ADD2F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725" y="2262446"/>
            <a:ext cx="2834561" cy="211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5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in front of a house&#10;&#10;Description automatically generated">
            <a:extLst>
              <a:ext uri="{FF2B5EF4-FFF2-40B4-BE49-F238E27FC236}">
                <a16:creationId xmlns:a16="http://schemas.microsoft.com/office/drawing/2014/main" id="{5C0038CD-F611-4AAB-8DD8-8DA30DC8B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7" b="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3FF32-BBB4-4CBB-8BBC-25463776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hr-HR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Kako nam istraživanje školskog parka može pomoći?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35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766A0-EFFD-44E3-BE9E-902F9092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r-HR" sz="4100"/>
              <a:t>Istraživačka pitanja i hipoteze</a:t>
            </a:r>
          </a:p>
        </p:txBody>
      </p:sp>
      <p:pic>
        <p:nvPicPr>
          <p:cNvPr id="5" name="Picture 4" descr="A large tree&#10;&#10;Description automatically generated">
            <a:extLst>
              <a:ext uri="{FF2B5EF4-FFF2-40B4-BE49-F238E27FC236}">
                <a16:creationId xmlns:a16="http://schemas.microsoft.com/office/drawing/2014/main" id="{9E94A47D-77A5-4146-A505-4E595CF9D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DBB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864D6-5D47-4DC7-8233-D063D42CB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u="sng">
                <a:latin typeface="+mj-lt"/>
              </a:rPr>
              <a:t>PITANJA</a:t>
            </a:r>
          </a:p>
          <a:p>
            <a:r>
              <a:rPr lang="hr-HR" sz="2000">
                <a:latin typeface="+mj-lt"/>
              </a:rPr>
              <a:t>Hoće li se broj zaraženih stabala povećavati tijekom istraživanja?</a:t>
            </a:r>
          </a:p>
          <a:p>
            <a:r>
              <a:rPr lang="hr-HR" sz="2000">
                <a:latin typeface="+mj-lt"/>
              </a:rPr>
              <a:t>Koje su vrste drveća zaražene imelom?</a:t>
            </a:r>
          </a:p>
          <a:p>
            <a:r>
              <a:rPr lang="hr-HR" sz="2000">
                <a:latin typeface="+mj-lt"/>
              </a:rPr>
              <a:t>Imaju li visoka stabla i stabla većeg promjera veći broj grmova imele?</a:t>
            </a:r>
          </a:p>
          <a:p>
            <a:pPr marL="0" indent="0">
              <a:buNone/>
            </a:pPr>
            <a:r>
              <a:rPr lang="hr-HR" sz="2000">
                <a:latin typeface="+mj-lt"/>
              </a:rPr>
              <a:t>HIPOTEZE</a:t>
            </a:r>
          </a:p>
          <a:p>
            <a:r>
              <a:rPr lang="hr-HR" sz="2000">
                <a:latin typeface="+mj-lt"/>
              </a:rPr>
              <a:t>Broj zaraženih stabala će se povećavati, zaražene vrste pripadaju listopadnom drveću, a visoka stabla i većeg prsnog promjera imat će veći broj grmova imele</a:t>
            </a:r>
          </a:p>
        </p:txBody>
      </p:sp>
    </p:spTree>
    <p:extLst>
      <p:ext uri="{BB962C8B-B14F-4D97-AF65-F5344CB8AC3E}">
        <p14:creationId xmlns:p14="http://schemas.microsoft.com/office/powerpoint/2010/main" val="251929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04FE-3C15-4F58-8F05-3D13E5FE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Odgovore smo potražili terenskim istraživanjem u školskom parku</a:t>
            </a:r>
          </a:p>
        </p:txBody>
      </p:sp>
      <p:pic>
        <p:nvPicPr>
          <p:cNvPr id="7" name="Picture 6" descr="A dog jumping in the air&#10;&#10;Description automatically generated">
            <a:extLst>
              <a:ext uri="{FF2B5EF4-FFF2-40B4-BE49-F238E27FC236}">
                <a16:creationId xmlns:a16="http://schemas.microsoft.com/office/drawing/2014/main" id="{325FCAB6-3754-4763-97BA-8C2CF95DE6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r="13704" b="-2"/>
          <a:stretch/>
        </p:blipFill>
        <p:spPr>
          <a:xfrm rot="5400000">
            <a:off x="253519" y="388620"/>
            <a:ext cx="3930978" cy="3794760"/>
          </a:xfrm>
          <a:prstGeom prst="rect">
            <a:avLst/>
          </a:prstGeom>
        </p:spPr>
      </p:pic>
      <p:pic>
        <p:nvPicPr>
          <p:cNvPr id="9" name="Picture 8" descr="A picture containing sky, toy, tree&#10;&#10;Description automatically generated">
            <a:extLst>
              <a:ext uri="{FF2B5EF4-FFF2-40B4-BE49-F238E27FC236}">
                <a16:creationId xmlns:a16="http://schemas.microsoft.com/office/drawing/2014/main" id="{29E622E6-51C4-4EB1-A746-E8B02787C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7" b="-2"/>
          <a:stretch/>
        </p:blipFill>
        <p:spPr>
          <a:xfrm rot="5400000">
            <a:off x="4130276" y="388620"/>
            <a:ext cx="3930978" cy="3794760"/>
          </a:xfrm>
          <a:prstGeom prst="rect">
            <a:avLst/>
          </a:prstGeom>
        </p:spPr>
      </p:pic>
      <p:pic>
        <p:nvPicPr>
          <p:cNvPr id="5" name="Picture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D1B7FD8C-DCA0-43F8-9DF8-05569BFBB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22067" b="-2"/>
          <a:stretch/>
        </p:blipFill>
        <p:spPr>
          <a:xfrm rot="5400000">
            <a:off x="8007033" y="388620"/>
            <a:ext cx="3930978" cy="37947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6D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732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C0113-8E22-46D4-B6F6-6056C0B8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hr-HR" sz="4000"/>
              <a:t>Metode istraživanja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925C8-F0A4-4ABB-B7BD-B3F8AF0F4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+mj-lt"/>
              </a:rPr>
              <a:t>Brojali smo sva stabla i stabla zaražena imelom</a:t>
            </a:r>
          </a:p>
          <a:p>
            <a:r>
              <a:rPr lang="hr-HR" sz="2400" dirty="0">
                <a:latin typeface="+mj-lt"/>
              </a:rPr>
              <a:t>Brojali smo grmove imele na zaraženim stablima</a:t>
            </a:r>
          </a:p>
          <a:p>
            <a:r>
              <a:rPr lang="hr-HR" sz="2400" dirty="0">
                <a:latin typeface="+mj-lt"/>
              </a:rPr>
              <a:t>Odredili rodove</a:t>
            </a:r>
          </a:p>
          <a:p>
            <a:r>
              <a:rPr lang="hr-HR" sz="2400" dirty="0">
                <a:latin typeface="+mj-lt"/>
              </a:rPr>
              <a:t>Mjerili visinu i opseg zaraženih stabala</a:t>
            </a:r>
          </a:p>
          <a:p>
            <a:r>
              <a:rPr lang="hr-HR" sz="2400" dirty="0">
                <a:latin typeface="+mj-lt"/>
              </a:rPr>
              <a:t>Računali prsni promjer</a:t>
            </a:r>
          </a:p>
        </p:txBody>
      </p:sp>
      <p:pic>
        <p:nvPicPr>
          <p:cNvPr id="7" name="Picture 6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0E58DF0D-C52E-45E4-BD1E-06EA2DAA3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8532" y="463437"/>
            <a:ext cx="2433683" cy="1825262"/>
          </a:xfrm>
          <a:prstGeom prst="rect">
            <a:avLst/>
          </a:prstGeom>
        </p:spPr>
      </p:pic>
      <p:pic>
        <p:nvPicPr>
          <p:cNvPr id="5" name="Picture 4" descr="A large tree&#10;&#10;Description automatically generated">
            <a:extLst>
              <a:ext uri="{FF2B5EF4-FFF2-40B4-BE49-F238E27FC236}">
                <a16:creationId xmlns:a16="http://schemas.microsoft.com/office/drawing/2014/main" id="{EB7FBA2B-DE4B-4059-A213-E1AF1259C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1590" y="3175635"/>
            <a:ext cx="3968007" cy="29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4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03314-C569-42A1-87CB-9F2B4986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4501"/>
          </a:xfrm>
        </p:spPr>
        <p:txBody>
          <a:bodyPr/>
          <a:lstStyle/>
          <a:p>
            <a:r>
              <a:rPr lang="hr-HR"/>
              <a:t>Prikaz i analiza podataka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2B9CC-CEBC-4AD0-A00D-CD46586D3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65" y="1199626"/>
            <a:ext cx="10515600" cy="834501"/>
          </a:xfrm>
        </p:spPr>
        <p:txBody>
          <a:bodyPr>
            <a:normAutofit lnSpcReduction="10000"/>
          </a:bodyPr>
          <a:lstStyle/>
          <a:p>
            <a:r>
              <a:rPr lang="hr-HR">
                <a:latin typeface="+mj-lt"/>
              </a:rPr>
              <a:t>Istraživanje smo obavili dva puta: 1. period (siječanj 2015.) i 2. period (siječanj 2019.)</a:t>
            </a:r>
            <a:endParaRPr lang="hr-HR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28B18-F52C-46CA-BCEE-AEC2F4CDB0CF}"/>
              </a:ext>
            </a:extLst>
          </p:cNvPr>
          <p:cNvSpPr txBox="1"/>
          <p:nvPr/>
        </p:nvSpPr>
        <p:spPr>
          <a:xfrm>
            <a:off x="3015191" y="6123543"/>
            <a:ext cx="590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+mj-lt"/>
              </a:rPr>
              <a:t>Usporedba brojnosti biljaka prema rodovima u 1. i 2. periodu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CEA63-26B3-463C-B339-45D856BF5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84" y="2070029"/>
            <a:ext cx="9888632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0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9199EF-EC64-4000-A862-AA5787D4D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9" y="569988"/>
            <a:ext cx="8899182" cy="4589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2A6E5A-AB86-42DF-918C-204F21BE9359}"/>
              </a:ext>
            </a:extLst>
          </p:cNvPr>
          <p:cNvSpPr txBox="1"/>
          <p:nvPr/>
        </p:nvSpPr>
        <p:spPr>
          <a:xfrm>
            <a:off x="3227671" y="5611528"/>
            <a:ext cx="573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+mj-lt"/>
              </a:rPr>
              <a:t>Usporedba broja zaraženih stabala tijekom istraživanja</a:t>
            </a:r>
          </a:p>
        </p:txBody>
      </p:sp>
    </p:spTree>
    <p:extLst>
      <p:ext uri="{BB962C8B-B14F-4D97-AF65-F5344CB8AC3E}">
        <p14:creationId xmlns:p14="http://schemas.microsoft.com/office/powerpoint/2010/main" val="1284133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601E3E-3538-451D-AF9C-C2C63027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86" y="436228"/>
            <a:ext cx="10321739" cy="4959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98C7A7-380C-4F66-B41B-B63673DB77AC}"/>
              </a:ext>
            </a:extLst>
          </p:cNvPr>
          <p:cNvSpPr txBox="1"/>
          <p:nvPr/>
        </p:nvSpPr>
        <p:spPr>
          <a:xfrm>
            <a:off x="2367821" y="5752577"/>
            <a:ext cx="822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+mj-lt"/>
              </a:rPr>
              <a:t>Usporedba broja grmova imele i prsnog promjera zaraženih stabala u 1. periodu</a:t>
            </a:r>
          </a:p>
        </p:txBody>
      </p:sp>
    </p:spTree>
    <p:extLst>
      <p:ext uri="{BB962C8B-B14F-4D97-AF65-F5344CB8AC3E}">
        <p14:creationId xmlns:p14="http://schemas.microsoft.com/office/powerpoint/2010/main" val="3210318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262</Words>
  <Application>Microsoft Office PowerPoint</Application>
  <PresentationFormat>Widescreen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Utjecaj poluparazita imele na opstanak školskog parka</vt:lpstr>
      <vt:lpstr>Razlozi našeg istraživanja:</vt:lpstr>
      <vt:lpstr>Kako nam istraživanje školskog parka može pomoći?</vt:lpstr>
      <vt:lpstr>Istraživačka pitanja i hipoteze</vt:lpstr>
      <vt:lpstr>Odgovore smo potražili terenskim istraživanjem u školskom parku</vt:lpstr>
      <vt:lpstr>Metode istraživanja</vt:lpstr>
      <vt:lpstr>Prikaz i analiza podataka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Zaključci: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Utjecaj poluparazita imele na opstanak školskog parka</dc:title>
  <dc:creator>Matija Tivanovac</dc:creator>
  <cp:lastModifiedBy>Matija Tivanovac</cp:lastModifiedBy>
  <cp:revision>6</cp:revision>
  <dcterms:created xsi:type="dcterms:W3CDTF">2019-04-15T20:38:11Z</dcterms:created>
  <dcterms:modified xsi:type="dcterms:W3CDTF">2019-04-15T21:19:38Z</dcterms:modified>
</cp:coreProperties>
</file>