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5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2EDB-963D-4180-8379-48BB1E34A7CA}" type="datetimeFigureOut">
              <a:rPr lang="en-US" smtClean="0"/>
              <a:pPr/>
              <a:t>3/10/2019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3765D-5066-49C8-84CE-699236A2C7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صورة ذات صل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243536" cy="6258433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4191000" y="1600200"/>
            <a:ext cx="3048000" cy="22860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88138" y="1620982"/>
            <a:ext cx="2971800" cy="22098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5400000">
            <a:off x="3429000" y="2819400"/>
            <a:ext cx="2438400" cy="335280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457200"/>
            <a:ext cx="7924800" cy="830997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/>
              <a:t>The relationship between temperature and humidity and their effect on the formation of clouds 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14" name="Rectangle 13"/>
          <p:cNvSpPr/>
          <p:nvPr/>
        </p:nvSpPr>
        <p:spPr>
          <a:xfrm>
            <a:off x="457200" y="6019800"/>
            <a:ext cx="82296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172200"/>
            <a:ext cx="1418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Sponsored by: </a:t>
            </a:r>
            <a:endParaRPr lang="en-US" sz="1600" dirty="0"/>
          </a:p>
        </p:txBody>
      </p:sp>
      <p:pic>
        <p:nvPicPr>
          <p:cNvPr id="14340" name="Picture 4" descr="صورة ذات صلة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6096000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514600" y="6172200"/>
            <a:ext cx="156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Supported by: </a:t>
            </a:r>
            <a:endParaRPr lang="en-US" dirty="0"/>
          </a:p>
        </p:txBody>
      </p:sp>
      <p:pic>
        <p:nvPicPr>
          <p:cNvPr id="14342" name="Picture 6" descr="نتيجة بحث الصور عن شعار ادارة النشاط"/>
          <p:cNvPicPr>
            <a:picLocks noChangeAspect="1" noChangeArrowheads="1"/>
          </p:cNvPicPr>
          <p:nvPr/>
        </p:nvPicPr>
        <p:blipFill>
          <a:blip r:embed="rId7" cstate="print"/>
          <a:srcRect l="7692" t="15385" r="23077" b="15385"/>
          <a:stretch>
            <a:fillRect/>
          </a:stretch>
        </p:blipFill>
        <p:spPr bwMode="auto">
          <a:xfrm>
            <a:off x="4114800" y="6096000"/>
            <a:ext cx="457200" cy="4572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4648200" y="6172200"/>
            <a:ext cx="3911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 charset="0"/>
                <a:ea typeface="Times New Roman" pitchFamily="18" charset="0"/>
                <a:cs typeface="Courier New" pitchFamily="49" charset="0"/>
              </a:rPr>
              <a:t>59 middle School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ar-SA" b="1" dirty="0" smtClean="0">
                <a:latin typeface="Arial" pitchFamily="34" charset="0"/>
                <a:cs typeface="Arial" pitchFamily="34" charset="0"/>
              </a:rPr>
              <a:t>،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 charset="0"/>
                <a:ea typeface="Times New Roman" pitchFamily="18" charset="0"/>
                <a:cs typeface="Courier New" pitchFamily="49" charset="0"/>
              </a:rPr>
              <a:t>Riyadh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،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inherit" charset="0"/>
                <a:ea typeface="Times New Roman" pitchFamily="18" charset="0"/>
                <a:cs typeface="Courier New" pitchFamily="49" charset="0"/>
              </a:rPr>
              <a:t>Saudi Arabia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28</Words>
  <Application>Microsoft Office PowerPoint</Application>
  <PresentationFormat>عرض على الشاشة (3:4)‏</PresentationFormat>
  <Paragraphs>4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Office Theme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81</cp:revision>
  <dcterms:created xsi:type="dcterms:W3CDTF">2018-03-24T18:29:37Z</dcterms:created>
  <dcterms:modified xsi:type="dcterms:W3CDTF">2019-03-10T18:48:01Z</dcterms:modified>
</cp:coreProperties>
</file>