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60"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بلا نمط، شبكة جدول">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554" y="-15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4E2EDB-963D-4180-8379-48BB1E34A7CA}" type="datetimeFigureOut">
              <a:rPr lang="en-US" smtClean="0"/>
              <a:pPr/>
              <a:t>3/14/2019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4E2EDB-963D-4180-8379-48BB1E34A7CA}" type="datetimeFigureOut">
              <a:rPr lang="en-US" smtClean="0"/>
              <a:pPr/>
              <a:t>3/14/2019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4E2EDB-963D-4180-8379-48BB1E34A7CA}" type="datetimeFigureOut">
              <a:rPr lang="en-US" smtClean="0"/>
              <a:pPr/>
              <a:t>3/14/2019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4E2EDB-963D-4180-8379-48BB1E34A7CA}" type="datetimeFigureOut">
              <a:rPr lang="en-US" smtClean="0"/>
              <a:pPr/>
              <a:t>3/14/2019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4E2EDB-963D-4180-8379-48BB1E34A7CA}" type="datetimeFigureOut">
              <a:rPr lang="en-US" smtClean="0"/>
              <a:pPr/>
              <a:t>3/14/2019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4E2EDB-963D-4180-8379-48BB1E34A7CA}" type="datetimeFigureOut">
              <a:rPr lang="en-US" smtClean="0"/>
              <a:pPr/>
              <a:t>3/14/2019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4E2EDB-963D-4180-8379-48BB1E34A7CA}" type="datetimeFigureOut">
              <a:rPr lang="en-US" smtClean="0"/>
              <a:pPr/>
              <a:t>3/14/2019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4E2EDB-963D-4180-8379-48BB1E34A7CA}" type="datetimeFigureOut">
              <a:rPr lang="en-US" smtClean="0"/>
              <a:pPr/>
              <a:t>3/14/2019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4E2EDB-963D-4180-8379-48BB1E34A7CA}" type="datetimeFigureOut">
              <a:rPr lang="en-US" smtClean="0"/>
              <a:pPr/>
              <a:t>3/14/2019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4E2EDB-963D-4180-8379-48BB1E34A7CA}" type="datetimeFigureOut">
              <a:rPr lang="en-US" smtClean="0"/>
              <a:pPr/>
              <a:t>3/14/2019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4E2EDB-963D-4180-8379-48BB1E34A7CA}" type="datetimeFigureOut">
              <a:rPr lang="en-US" smtClean="0"/>
              <a:pPr/>
              <a:t>3/14/2019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33765D-5066-49C8-84CE-699236A2C76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4E2EDB-963D-4180-8379-48BB1E34A7CA}" type="datetimeFigureOut">
              <a:rPr lang="en-US" smtClean="0"/>
              <a:pPr/>
              <a:t>3/14/2019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33765D-5066-49C8-84CE-699236A2C76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3503870232"/>
              </p:ext>
            </p:extLst>
          </p:nvPr>
        </p:nvGraphicFramePr>
        <p:xfrm>
          <a:off x="381000" y="1141609"/>
          <a:ext cx="8382000" cy="4954391"/>
        </p:xfrm>
        <a:graphic>
          <a:graphicData uri="http://schemas.openxmlformats.org/drawingml/2006/table">
            <a:tbl>
              <a:tblPr firstRow="1" bandRow="1">
                <a:tableStyleId>{5940675A-B579-460E-94D1-54222C63F5DA}</a:tableStyleId>
              </a:tblPr>
              <a:tblGrid>
                <a:gridCol w="2794000"/>
                <a:gridCol w="2794000"/>
                <a:gridCol w="2794000"/>
              </a:tblGrid>
              <a:tr h="473831">
                <a:tc>
                  <a:txBody>
                    <a:bodyPr/>
                    <a:lstStyle/>
                    <a:p>
                      <a:pPr algn="ctr" rtl="1"/>
                      <a:r>
                        <a:rPr lang="en-US" sz="1800" b="1" dirty="0" smtClean="0"/>
                        <a:t>Communication</a:t>
                      </a:r>
                      <a:endParaRPr lang="en-US" sz="1800" b="1" dirty="0"/>
                    </a:p>
                  </a:txBody>
                  <a:tcPr/>
                </a:tc>
                <a:tc>
                  <a:txBody>
                    <a:bodyPr/>
                    <a:lstStyle/>
                    <a:p>
                      <a:pPr algn="ctr" rtl="1"/>
                      <a:r>
                        <a:rPr lang="en-US" sz="1800" b="1" dirty="0" smtClean="0"/>
                        <a:t>Engineering drawings</a:t>
                      </a:r>
                      <a:endParaRPr lang="en-US" sz="1800" b="1" dirty="0"/>
                    </a:p>
                  </a:txBody>
                  <a:tcPr/>
                </a:tc>
                <a:tc>
                  <a:txBody>
                    <a:bodyPr/>
                    <a:lstStyle/>
                    <a:p>
                      <a:pPr algn="ctr" rtl="1"/>
                      <a:r>
                        <a:rPr lang="en-US" sz="1800" b="1" dirty="0" err="1" smtClean="0"/>
                        <a:t>Cooperat</a:t>
                      </a:r>
                      <a:endParaRPr lang="en-US" sz="1800" b="1" dirty="0"/>
                    </a:p>
                  </a:txBody>
                  <a:tcPr/>
                </a:tc>
              </a:tr>
              <a:tr h="4021969">
                <a:tc>
                  <a:txBody>
                    <a:bodyPr/>
                    <a:lstStyle/>
                    <a:p>
                      <a:pPr algn="ctr" rtl="1"/>
                      <a:r>
                        <a:rPr lang="en-US" sz="1800" dirty="0" smtClean="0"/>
                        <a:t>We thank all who contributed with us and helped us in our research, the teacher / </a:t>
                      </a:r>
                      <a:r>
                        <a:rPr lang="en-US" sz="1800" dirty="0" err="1" smtClean="0"/>
                        <a:t>Sharifa</a:t>
                      </a:r>
                      <a:r>
                        <a:rPr lang="en-US" sz="1800" dirty="0" smtClean="0"/>
                        <a:t> </a:t>
                      </a:r>
                      <a:r>
                        <a:rPr lang="en-US" sz="1800" dirty="0" err="1" smtClean="0"/>
                        <a:t>Zahrani</a:t>
                      </a:r>
                      <a:r>
                        <a:rPr lang="en-US" sz="1800" dirty="0" smtClean="0"/>
                        <a:t>, who supervised the research and trained and helped in the evaluation of research,</a:t>
                      </a:r>
                    </a:p>
                    <a:p>
                      <a:pPr algn="ctr" rtl="1"/>
                      <a:r>
                        <a:rPr lang="en-US" sz="1800" dirty="0" smtClean="0"/>
                        <a:t>Professor Nada Habib, who guided us to the right way to write a pilot study.</a:t>
                      </a:r>
                    </a:p>
                    <a:p>
                      <a:pPr algn="ctr" rtl="1"/>
                      <a:r>
                        <a:rPr lang="en-US" sz="1800" dirty="0" smtClean="0"/>
                        <a:t>And Mr. Abdul Rahman Hussein Al-</a:t>
                      </a:r>
                      <a:r>
                        <a:rPr lang="en-US" sz="1800" dirty="0" err="1" smtClean="0"/>
                        <a:t>Zahrani</a:t>
                      </a:r>
                      <a:r>
                        <a:rPr lang="en-US" sz="1800" dirty="0" smtClean="0"/>
                        <a:t> to help us answer some questions about the formulation and translation of the research.</a:t>
                      </a:r>
                      <a:endParaRPr lang="en-US" sz="1800" dirty="0"/>
                    </a:p>
                  </a:txBody>
                  <a:tcPr/>
                </a:tc>
                <a:tc>
                  <a:txBody>
                    <a:bodyPr/>
                    <a:lstStyle/>
                    <a:p>
                      <a:pPr algn="ctr" rtl="1"/>
                      <a:r>
                        <a:rPr lang="ar-SA" sz="1800" dirty="0" smtClean="0"/>
                        <a:t>ا</a:t>
                      </a:r>
                      <a:r>
                        <a:rPr lang="en-US" sz="1800" dirty="0" smtClean="0"/>
                        <a:t>We used the graphs in our experimental research, through which we were able to observe the relationship between relative temperature and relative humidity in the atmosphere and compared the results at different times, which contributed to the finding of an inverse correlation between temperature and humidity in the atmosphere</a:t>
                      </a:r>
                      <a:endParaRPr lang="en-US" sz="1800" dirty="0"/>
                    </a:p>
                  </a:txBody>
                  <a:tcPr/>
                </a:tc>
                <a:tc>
                  <a:txBody>
                    <a:bodyPr/>
                    <a:lstStyle/>
                    <a:p>
                      <a:pPr algn="ctr" rtl="1"/>
                      <a:r>
                        <a:rPr lang="en-US" sz="1800" dirty="0" smtClean="0"/>
                        <a:t>We, the students </a:t>
                      </a:r>
                      <a:r>
                        <a:rPr lang="en-US" sz="1800" dirty="0" err="1" smtClean="0"/>
                        <a:t>Rawad</a:t>
                      </a:r>
                      <a:r>
                        <a:rPr lang="en-US" sz="1800" dirty="0" smtClean="0"/>
                        <a:t>, Salma and Rama, have collaborated in taking Globe measurements for the Integrated Day (atmospheric protocols). This has helped us to conduct empirical research on the effect of the temperature and humidity factors on the formation of the clouds, and we enjoyed it very much</a:t>
                      </a:r>
                      <a:endParaRPr lang="en-US" sz="1800" dirty="0"/>
                    </a:p>
                  </a:txBody>
                  <a:tcPr/>
                </a:tc>
              </a:tr>
            </a:tbl>
          </a:graphicData>
        </a:graphic>
      </p:graphicFrame>
    </p:spTree>
    <p:extLst>
      <p:ext uri="{BB962C8B-B14F-4D97-AF65-F5344CB8AC3E}">
        <p14:creationId xmlns:p14="http://schemas.microsoft.com/office/powerpoint/2010/main" val="3083273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536</TotalTime>
  <Words>183</Words>
  <Application>Microsoft Office PowerPoint</Application>
  <PresentationFormat>عرض على الشاشة (3:4)‏</PresentationFormat>
  <Paragraphs>8</Paragraphs>
  <Slides>1</Slides>
  <Notes>0</Notes>
  <HiddenSlides>0</HiddenSlides>
  <MMClips>0</MMClips>
  <ScaleCrop>false</ScaleCrop>
  <HeadingPairs>
    <vt:vector size="4" baseType="variant">
      <vt:variant>
        <vt:lpstr>نسق</vt:lpstr>
      </vt:variant>
      <vt:variant>
        <vt:i4>1</vt:i4>
      </vt:variant>
      <vt:variant>
        <vt:lpstr>عناوين الشرائح</vt:lpstr>
      </vt:variant>
      <vt:variant>
        <vt:i4>1</vt:i4>
      </vt:variant>
    </vt:vector>
  </HeadingPairs>
  <TitlesOfParts>
    <vt:vector size="2" baseType="lpstr">
      <vt:lpstr>Office Theme</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DELL</cp:lastModifiedBy>
  <cp:revision>82</cp:revision>
  <dcterms:created xsi:type="dcterms:W3CDTF">2018-03-24T18:29:37Z</dcterms:created>
  <dcterms:modified xsi:type="dcterms:W3CDTF">2019-03-14T11:10:28Z</dcterms:modified>
</cp:coreProperties>
</file>