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43891200" cy="21945600"/>
  <p:notesSz cx="6858000" cy="9144000"/>
  <p:embeddedFontLst>
    <p:embeddedFont>
      <p:font typeface="Nunito" panose="020B0604020202020204" charset="0"/>
      <p:regular r:id="rId5"/>
      <p:bold r:id="rId6"/>
      <p:italic r:id="rId7"/>
      <p:boldItalic r:id="rId8"/>
    </p:embeddedFont>
    <p:embeddedFont>
      <p:font typeface="Nunito Black" panose="020B0604020202020204" charset="0"/>
      <p:bold r:id="rId9"/>
      <p:boldItalic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20" d="100"/>
          <a:sy n="20" d="100"/>
        </p:scale>
        <p:origin x="440"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presProps" Target="presProps.xml"/><Relationship Id="rId5" Type="http://schemas.openxmlformats.org/officeDocument/2006/relationships/font" Target="fonts/font1.fntdata"/><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e0481b2e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e0481b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292475" y="6817784"/>
            <a:ext cx="37306249" cy="4703233"/>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583363" y="12435417"/>
            <a:ext cx="30724474" cy="5609167"/>
          </a:xfrm>
          <a:prstGeom prst="rect">
            <a:avLst/>
          </a:prstGeom>
          <a:noFill/>
          <a:ln>
            <a:noFill/>
          </a:ln>
        </p:spPr>
        <p:txBody>
          <a:bodyPr spcFirstLastPara="1" wrap="square" lIns="470250" tIns="235125" rIns="470250" bIns="235125" anchor="t" anchorCtr="0"/>
          <a:lstStyle>
            <a:lvl1pPr lvl="0" algn="ctr">
              <a:spcBef>
                <a:spcPts val="2200"/>
              </a:spcBef>
              <a:spcAft>
                <a:spcPts val="0"/>
              </a:spcAft>
              <a:buClr>
                <a:schemeClr val="dk1"/>
              </a:buClr>
              <a:buSzPts val="11001"/>
              <a:buFont typeface="Arial"/>
              <a:buNone/>
              <a:defRPr/>
            </a:lvl1pPr>
            <a:lvl2pPr lvl="1" algn="ctr">
              <a:spcBef>
                <a:spcPts val="1920"/>
              </a:spcBef>
              <a:spcAft>
                <a:spcPts val="0"/>
              </a:spcAft>
              <a:buClr>
                <a:schemeClr val="dk1"/>
              </a:buClr>
              <a:buSzPts val="9600"/>
              <a:buFont typeface="Arial"/>
              <a:buNone/>
              <a:defRPr/>
            </a:lvl2pPr>
            <a:lvl3pPr lvl="2" algn="ctr">
              <a:spcBef>
                <a:spcPts val="1640"/>
              </a:spcBef>
              <a:spcAft>
                <a:spcPts val="0"/>
              </a:spcAft>
              <a:buClr>
                <a:schemeClr val="dk1"/>
              </a:buClr>
              <a:buSzPts val="8200"/>
              <a:buFont typeface="Arial"/>
              <a:buNone/>
              <a:defRPr/>
            </a:lvl3pPr>
            <a:lvl4pPr lvl="3" algn="ctr">
              <a:spcBef>
                <a:spcPts val="1387"/>
              </a:spcBef>
              <a:spcAft>
                <a:spcPts val="0"/>
              </a:spcAft>
              <a:buClr>
                <a:schemeClr val="dk1"/>
              </a:buClr>
              <a:buSzPts val="6934"/>
              <a:buFont typeface="Arial"/>
              <a:buNone/>
              <a:defRPr/>
            </a:lvl4pPr>
            <a:lvl5pPr lvl="4" algn="ctr">
              <a:spcBef>
                <a:spcPts val="1387"/>
              </a:spcBef>
              <a:spcAft>
                <a:spcPts val="0"/>
              </a:spcAft>
              <a:buClr>
                <a:schemeClr val="dk1"/>
              </a:buClr>
              <a:buSzPts val="6934"/>
              <a:buFont typeface="Arial"/>
              <a:buNone/>
              <a:defRPr/>
            </a:lvl5pPr>
            <a:lvl6pPr lvl="5" algn="ctr">
              <a:spcBef>
                <a:spcPts val="1387"/>
              </a:spcBef>
              <a:spcAft>
                <a:spcPts val="0"/>
              </a:spcAft>
              <a:buClr>
                <a:schemeClr val="dk1"/>
              </a:buClr>
              <a:buSzPts val="6934"/>
              <a:buFont typeface="Arial"/>
              <a:buNone/>
              <a:defRPr/>
            </a:lvl6pPr>
            <a:lvl7pPr lvl="6" algn="ctr">
              <a:spcBef>
                <a:spcPts val="1387"/>
              </a:spcBef>
              <a:spcAft>
                <a:spcPts val="0"/>
              </a:spcAft>
              <a:buClr>
                <a:schemeClr val="dk1"/>
              </a:buClr>
              <a:buSzPts val="6934"/>
              <a:buFont typeface="Arial"/>
              <a:buNone/>
              <a:defRPr/>
            </a:lvl7pPr>
            <a:lvl8pPr lvl="7" algn="ctr">
              <a:spcBef>
                <a:spcPts val="1387"/>
              </a:spcBef>
              <a:spcAft>
                <a:spcPts val="0"/>
              </a:spcAft>
              <a:buClr>
                <a:schemeClr val="dk1"/>
              </a:buClr>
              <a:buSzPts val="6934"/>
              <a:buFont typeface="Arial"/>
              <a:buNone/>
              <a:defRPr/>
            </a:lvl8pPr>
            <a:lvl9pPr lvl="8" algn="ctr">
              <a:spcBef>
                <a:spcPts val="1387"/>
              </a:spcBef>
              <a:spcAft>
                <a:spcPts val="0"/>
              </a:spcAft>
              <a:buClr>
                <a:schemeClr val="dk1"/>
              </a:buClr>
              <a:buSzPts val="6934"/>
              <a:buFont typeface="Arial"/>
              <a:buNone/>
              <a:defRPr/>
            </a:lvl9pPr>
          </a:lstStyle>
          <a:p>
            <a:endParaRPr/>
          </a:p>
        </p:txBody>
      </p:sp>
      <p:sp>
        <p:nvSpPr>
          <p:cNvPr id="18" name="Google Shape;18;p2"/>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48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48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48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48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48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48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48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4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4704747" y="-7387960"/>
            <a:ext cx="14483294" cy="39501763"/>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7397603" y="5304897"/>
            <a:ext cx="18725093" cy="987425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570523" y="-4495534"/>
            <a:ext cx="18725093" cy="29475111"/>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2195513" y="5121275"/>
            <a:ext cx="39501763" cy="14483294"/>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467100" y="14102294"/>
            <a:ext cx="37307839" cy="4358217"/>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sz="2667"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3467100" y="9301692"/>
            <a:ext cx="37307839" cy="4800600"/>
          </a:xfrm>
          <a:prstGeom prst="rect">
            <a:avLst/>
          </a:prstGeom>
          <a:noFill/>
          <a:ln>
            <a:noFill/>
          </a:ln>
        </p:spPr>
        <p:txBody>
          <a:bodyPr spcFirstLastPara="1" wrap="square" lIns="470250" tIns="235125" rIns="470250" bIns="235125" anchor="b" anchorCtr="0"/>
          <a:lstStyle>
            <a:lvl1pPr marL="457200" lvl="0" indent="-228600" algn="l">
              <a:spcBef>
                <a:spcPts val="267"/>
              </a:spcBef>
              <a:spcAft>
                <a:spcPts val="0"/>
              </a:spcAft>
              <a:buClr>
                <a:schemeClr val="dk1"/>
              </a:buClr>
              <a:buSzPts val="1333"/>
              <a:buFont typeface="Arial"/>
              <a:buNone/>
              <a:defRPr sz="1333"/>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13"/>
              </a:spcBef>
              <a:spcAft>
                <a:spcPts val="0"/>
              </a:spcAft>
              <a:buClr>
                <a:schemeClr val="dk1"/>
              </a:buClr>
              <a:buSzPts val="1067"/>
              <a:buFont typeface="Arial"/>
              <a:buNone/>
              <a:defRPr sz="1067"/>
            </a:lvl3pPr>
            <a:lvl4pPr marL="1828800" lvl="3" indent="-228600" algn="l">
              <a:spcBef>
                <a:spcPts val="187"/>
              </a:spcBef>
              <a:spcAft>
                <a:spcPts val="0"/>
              </a:spcAft>
              <a:buClr>
                <a:schemeClr val="dk1"/>
              </a:buClr>
              <a:buSzPts val="933"/>
              <a:buFont typeface="Arial"/>
              <a:buNone/>
              <a:defRPr sz="933"/>
            </a:lvl4pPr>
            <a:lvl5pPr marL="2286000" lvl="4" indent="-228600" algn="l">
              <a:spcBef>
                <a:spcPts val="187"/>
              </a:spcBef>
              <a:spcAft>
                <a:spcPts val="0"/>
              </a:spcAft>
              <a:buClr>
                <a:schemeClr val="dk1"/>
              </a:buClr>
              <a:buSzPts val="933"/>
              <a:buFont typeface="Arial"/>
              <a:buNone/>
              <a:defRPr sz="933"/>
            </a:lvl5pPr>
            <a:lvl6pPr marL="2743200" lvl="5" indent="-228600" algn="l">
              <a:spcBef>
                <a:spcPts val="187"/>
              </a:spcBef>
              <a:spcAft>
                <a:spcPts val="0"/>
              </a:spcAft>
              <a:buClr>
                <a:schemeClr val="dk1"/>
              </a:buClr>
              <a:buSzPts val="933"/>
              <a:buFont typeface="Arial"/>
              <a:buNone/>
              <a:defRPr sz="933"/>
            </a:lvl6pPr>
            <a:lvl7pPr marL="3200400" lvl="6" indent="-228600" algn="l">
              <a:spcBef>
                <a:spcPts val="187"/>
              </a:spcBef>
              <a:spcAft>
                <a:spcPts val="0"/>
              </a:spcAft>
              <a:buClr>
                <a:schemeClr val="dk1"/>
              </a:buClr>
              <a:buSzPts val="933"/>
              <a:buFont typeface="Arial"/>
              <a:buNone/>
              <a:defRPr sz="933"/>
            </a:lvl7pPr>
            <a:lvl8pPr marL="3657600" lvl="7" indent="-228600" algn="l">
              <a:spcBef>
                <a:spcPts val="187"/>
              </a:spcBef>
              <a:spcAft>
                <a:spcPts val="0"/>
              </a:spcAft>
              <a:buClr>
                <a:schemeClr val="dk1"/>
              </a:buClr>
              <a:buSzPts val="933"/>
              <a:buFont typeface="Arial"/>
              <a:buNone/>
              <a:defRPr sz="933"/>
            </a:lvl8pPr>
            <a:lvl9pPr marL="4114800" lvl="8" indent="-228600" algn="l">
              <a:spcBef>
                <a:spcPts val="187"/>
              </a:spcBef>
              <a:spcAft>
                <a:spcPts val="0"/>
              </a:spcAft>
              <a:buClr>
                <a:schemeClr val="dk1"/>
              </a:buClr>
              <a:buSzPts val="933"/>
              <a:buFont typeface="Arial"/>
              <a:buNone/>
              <a:defRPr sz="933"/>
            </a:lvl9pPr>
          </a:lstStyle>
          <a:p>
            <a:endParaRPr/>
          </a:p>
        </p:txBody>
      </p:sp>
      <p:sp>
        <p:nvSpPr>
          <p:cNvPr id="30" name="Google Shape;30;p4"/>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2195513" y="5121275"/>
            <a:ext cx="19673889" cy="14483294"/>
          </a:xfrm>
          <a:prstGeom prst="rect">
            <a:avLst/>
          </a:prstGeom>
          <a:noFill/>
          <a:ln>
            <a:noFill/>
          </a:ln>
        </p:spPr>
        <p:txBody>
          <a:bodyPr spcFirstLastPara="1" wrap="square" lIns="470250" tIns="235125" rIns="470250" bIns="235125" anchor="t" anchorCtr="0"/>
          <a:lstStyle>
            <a:lvl1pPr marL="457200" lvl="0" indent="-347154" algn="l">
              <a:spcBef>
                <a:spcPts val="373"/>
              </a:spcBef>
              <a:spcAft>
                <a:spcPts val="0"/>
              </a:spcAft>
              <a:buClr>
                <a:schemeClr val="dk1"/>
              </a:buClr>
              <a:buSzPts val="1867"/>
              <a:buFont typeface="Arial"/>
              <a:buChar char="•"/>
              <a:defRPr sz="1867"/>
            </a:lvl1pPr>
            <a:lvl2pPr marL="914400" lvl="1" indent="-330200" algn="l">
              <a:spcBef>
                <a:spcPts val="320"/>
              </a:spcBef>
              <a:spcAft>
                <a:spcPts val="0"/>
              </a:spcAft>
              <a:buClr>
                <a:schemeClr val="dk1"/>
              </a:buClr>
              <a:buSzPts val="1600"/>
              <a:buFont typeface="Arial"/>
              <a:buChar char="–"/>
              <a:defRPr sz="1600"/>
            </a:lvl2pPr>
            <a:lvl3pPr marL="1371600" lvl="2" indent="-313245" algn="l">
              <a:spcBef>
                <a:spcPts val="267"/>
              </a:spcBef>
              <a:spcAft>
                <a:spcPts val="0"/>
              </a:spcAft>
              <a:buClr>
                <a:schemeClr val="dk1"/>
              </a:buClr>
              <a:buSzPts val="1333"/>
              <a:buFont typeface="Arial"/>
              <a:buChar char="•"/>
              <a:defRPr sz="1333"/>
            </a:lvl3pPr>
            <a:lvl4pPr marL="1828800" lvl="3" indent="-304800" algn="l">
              <a:spcBef>
                <a:spcPts val="240"/>
              </a:spcBef>
              <a:spcAft>
                <a:spcPts val="0"/>
              </a:spcAft>
              <a:buClr>
                <a:schemeClr val="dk1"/>
              </a:buClr>
              <a:buSzPts val="1200"/>
              <a:buFont typeface="Arial"/>
              <a:buChar char="–"/>
              <a:defRPr sz="1200"/>
            </a:lvl4pPr>
            <a:lvl5pPr marL="2286000" lvl="4" indent="-304800" algn="l">
              <a:spcBef>
                <a:spcPts val="240"/>
              </a:spcBef>
              <a:spcAft>
                <a:spcPts val="0"/>
              </a:spcAft>
              <a:buClr>
                <a:schemeClr val="dk1"/>
              </a:buClr>
              <a:buSzPts val="1200"/>
              <a:buFont typeface="Arial"/>
              <a:buChar char="»"/>
              <a:defRPr sz="1200"/>
            </a:lvl5pPr>
            <a:lvl6pPr marL="2743200" lvl="5" indent="-304800" algn="l">
              <a:spcBef>
                <a:spcPts val="240"/>
              </a:spcBef>
              <a:spcAft>
                <a:spcPts val="0"/>
              </a:spcAft>
              <a:buClr>
                <a:schemeClr val="dk1"/>
              </a:buClr>
              <a:buSzPts val="1200"/>
              <a:buFont typeface="Arial"/>
              <a:buChar char="»"/>
              <a:defRPr sz="1200"/>
            </a:lvl6pPr>
            <a:lvl7pPr marL="3200400" lvl="6" indent="-304800" algn="l">
              <a:spcBef>
                <a:spcPts val="240"/>
              </a:spcBef>
              <a:spcAft>
                <a:spcPts val="0"/>
              </a:spcAft>
              <a:buClr>
                <a:schemeClr val="dk1"/>
              </a:buClr>
              <a:buSzPts val="1200"/>
              <a:buFont typeface="Arial"/>
              <a:buChar char="»"/>
              <a:defRPr sz="1200"/>
            </a:lvl7pPr>
            <a:lvl8pPr marL="3657600" lvl="7" indent="-304800" algn="l">
              <a:spcBef>
                <a:spcPts val="240"/>
              </a:spcBef>
              <a:spcAft>
                <a:spcPts val="0"/>
              </a:spcAft>
              <a:buClr>
                <a:schemeClr val="dk1"/>
              </a:buClr>
              <a:buSzPts val="1200"/>
              <a:buFont typeface="Arial"/>
              <a:buChar char="»"/>
              <a:defRPr sz="1200"/>
            </a:lvl8pPr>
            <a:lvl9pPr marL="4114800" lvl="8" indent="-304800" algn="l">
              <a:spcBef>
                <a:spcPts val="240"/>
              </a:spcBef>
              <a:spcAft>
                <a:spcPts val="0"/>
              </a:spcAft>
              <a:buClr>
                <a:schemeClr val="dk1"/>
              </a:buClr>
              <a:buSzPts val="1200"/>
              <a:buFont typeface="Arial"/>
              <a:buChar char="»"/>
              <a:defRPr sz="1200"/>
            </a:lvl9pPr>
          </a:lstStyle>
          <a:p>
            <a:endParaRPr/>
          </a:p>
        </p:txBody>
      </p:sp>
      <p:sp>
        <p:nvSpPr>
          <p:cNvPr id="36" name="Google Shape;36;p5"/>
          <p:cNvSpPr txBox="1">
            <a:spLocks noGrp="1"/>
          </p:cNvSpPr>
          <p:nvPr>
            <p:ph type="body" idx="2"/>
          </p:nvPr>
        </p:nvSpPr>
        <p:spPr>
          <a:xfrm>
            <a:off x="22021802" y="5121275"/>
            <a:ext cx="19675475" cy="14483294"/>
          </a:xfrm>
          <a:prstGeom prst="rect">
            <a:avLst/>
          </a:prstGeom>
          <a:noFill/>
          <a:ln>
            <a:noFill/>
          </a:ln>
        </p:spPr>
        <p:txBody>
          <a:bodyPr spcFirstLastPara="1" wrap="square" lIns="470250" tIns="235125" rIns="470250" bIns="235125" anchor="t" anchorCtr="0"/>
          <a:lstStyle>
            <a:lvl1pPr marL="457200" lvl="0" indent="-347154" algn="l">
              <a:spcBef>
                <a:spcPts val="373"/>
              </a:spcBef>
              <a:spcAft>
                <a:spcPts val="0"/>
              </a:spcAft>
              <a:buClr>
                <a:schemeClr val="dk1"/>
              </a:buClr>
              <a:buSzPts val="1867"/>
              <a:buFont typeface="Arial"/>
              <a:buChar char="•"/>
              <a:defRPr sz="1867"/>
            </a:lvl1pPr>
            <a:lvl2pPr marL="914400" lvl="1" indent="-330200" algn="l">
              <a:spcBef>
                <a:spcPts val="320"/>
              </a:spcBef>
              <a:spcAft>
                <a:spcPts val="0"/>
              </a:spcAft>
              <a:buClr>
                <a:schemeClr val="dk1"/>
              </a:buClr>
              <a:buSzPts val="1600"/>
              <a:buFont typeface="Arial"/>
              <a:buChar char="–"/>
              <a:defRPr sz="1600"/>
            </a:lvl2pPr>
            <a:lvl3pPr marL="1371600" lvl="2" indent="-313245" algn="l">
              <a:spcBef>
                <a:spcPts val="267"/>
              </a:spcBef>
              <a:spcAft>
                <a:spcPts val="0"/>
              </a:spcAft>
              <a:buClr>
                <a:schemeClr val="dk1"/>
              </a:buClr>
              <a:buSzPts val="1333"/>
              <a:buFont typeface="Arial"/>
              <a:buChar char="•"/>
              <a:defRPr sz="1333"/>
            </a:lvl3pPr>
            <a:lvl4pPr marL="1828800" lvl="3" indent="-304800" algn="l">
              <a:spcBef>
                <a:spcPts val="240"/>
              </a:spcBef>
              <a:spcAft>
                <a:spcPts val="0"/>
              </a:spcAft>
              <a:buClr>
                <a:schemeClr val="dk1"/>
              </a:buClr>
              <a:buSzPts val="1200"/>
              <a:buFont typeface="Arial"/>
              <a:buChar char="–"/>
              <a:defRPr sz="1200"/>
            </a:lvl4pPr>
            <a:lvl5pPr marL="2286000" lvl="4" indent="-304800" algn="l">
              <a:spcBef>
                <a:spcPts val="240"/>
              </a:spcBef>
              <a:spcAft>
                <a:spcPts val="0"/>
              </a:spcAft>
              <a:buClr>
                <a:schemeClr val="dk1"/>
              </a:buClr>
              <a:buSzPts val="1200"/>
              <a:buFont typeface="Arial"/>
              <a:buChar char="»"/>
              <a:defRPr sz="1200"/>
            </a:lvl5pPr>
            <a:lvl6pPr marL="2743200" lvl="5" indent="-304800" algn="l">
              <a:spcBef>
                <a:spcPts val="240"/>
              </a:spcBef>
              <a:spcAft>
                <a:spcPts val="0"/>
              </a:spcAft>
              <a:buClr>
                <a:schemeClr val="dk1"/>
              </a:buClr>
              <a:buSzPts val="1200"/>
              <a:buFont typeface="Arial"/>
              <a:buChar char="»"/>
              <a:defRPr sz="1200"/>
            </a:lvl6pPr>
            <a:lvl7pPr marL="3200400" lvl="6" indent="-304800" algn="l">
              <a:spcBef>
                <a:spcPts val="240"/>
              </a:spcBef>
              <a:spcAft>
                <a:spcPts val="0"/>
              </a:spcAft>
              <a:buClr>
                <a:schemeClr val="dk1"/>
              </a:buClr>
              <a:buSzPts val="1200"/>
              <a:buFont typeface="Arial"/>
              <a:buChar char="»"/>
              <a:defRPr sz="1200"/>
            </a:lvl7pPr>
            <a:lvl8pPr marL="3657600" lvl="7" indent="-304800" algn="l">
              <a:spcBef>
                <a:spcPts val="240"/>
              </a:spcBef>
              <a:spcAft>
                <a:spcPts val="0"/>
              </a:spcAft>
              <a:buClr>
                <a:schemeClr val="dk1"/>
              </a:buClr>
              <a:buSzPts val="1200"/>
              <a:buFont typeface="Arial"/>
              <a:buChar char="»"/>
              <a:defRPr sz="1200"/>
            </a:lvl8pPr>
            <a:lvl9pPr marL="4114800" lvl="8" indent="-304800" algn="l">
              <a:spcBef>
                <a:spcPts val="240"/>
              </a:spcBef>
              <a:spcAft>
                <a:spcPts val="0"/>
              </a:spcAft>
              <a:buClr>
                <a:schemeClr val="dk1"/>
              </a:buClr>
              <a:buSzPts val="1200"/>
              <a:buFont typeface="Arial"/>
              <a:buChar char="»"/>
              <a:defRPr sz="1200"/>
            </a:lvl9pPr>
          </a:lstStyle>
          <a:p>
            <a:endParaRPr/>
          </a:p>
        </p:txBody>
      </p:sp>
      <p:sp>
        <p:nvSpPr>
          <p:cNvPr id="37" name="Google Shape;37;p5"/>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2193925" y="878417"/>
            <a:ext cx="39503351"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2193925" y="4912784"/>
            <a:ext cx="19392900" cy="2046817"/>
          </a:xfrm>
          <a:prstGeom prst="rect">
            <a:avLst/>
          </a:prstGeom>
          <a:noFill/>
          <a:ln>
            <a:noFill/>
          </a:ln>
        </p:spPr>
        <p:txBody>
          <a:bodyPr spcFirstLastPara="1" wrap="square" lIns="470250" tIns="235125" rIns="470250" bIns="235125" anchor="b" anchorCtr="0"/>
          <a:lstStyle>
            <a:lvl1pPr marL="457200" lvl="0" indent="-228600" algn="l">
              <a:spcBef>
                <a:spcPts val="320"/>
              </a:spcBef>
              <a:spcAft>
                <a:spcPts val="0"/>
              </a:spcAft>
              <a:buClr>
                <a:schemeClr val="dk1"/>
              </a:buClr>
              <a:buSzPts val="1600"/>
              <a:buFont typeface="Arial"/>
              <a:buNone/>
              <a:defRPr sz="1600" b="1"/>
            </a:lvl1pPr>
            <a:lvl2pPr marL="914400" lvl="1" indent="-228600" algn="l">
              <a:spcBef>
                <a:spcPts val="267"/>
              </a:spcBef>
              <a:spcAft>
                <a:spcPts val="0"/>
              </a:spcAft>
              <a:buClr>
                <a:schemeClr val="dk1"/>
              </a:buClr>
              <a:buSzPts val="1333"/>
              <a:buFont typeface="Arial"/>
              <a:buNone/>
              <a:defRPr sz="1333" b="1"/>
            </a:lvl2pPr>
            <a:lvl3pPr marL="1371600" lvl="2" indent="-228600" algn="l">
              <a:spcBef>
                <a:spcPts val="240"/>
              </a:spcBef>
              <a:spcAft>
                <a:spcPts val="0"/>
              </a:spcAft>
              <a:buClr>
                <a:schemeClr val="dk1"/>
              </a:buClr>
              <a:buSzPts val="1200"/>
              <a:buFont typeface="Arial"/>
              <a:buNone/>
              <a:defRPr sz="1200" b="1"/>
            </a:lvl3pPr>
            <a:lvl4pPr marL="1828800" lvl="3" indent="-228600" algn="l">
              <a:spcBef>
                <a:spcPts val="213"/>
              </a:spcBef>
              <a:spcAft>
                <a:spcPts val="0"/>
              </a:spcAft>
              <a:buClr>
                <a:schemeClr val="dk1"/>
              </a:buClr>
              <a:buSzPts val="1067"/>
              <a:buFont typeface="Arial"/>
              <a:buNone/>
              <a:defRPr sz="1067" b="1"/>
            </a:lvl4pPr>
            <a:lvl5pPr marL="2286000" lvl="4" indent="-228600" algn="l">
              <a:spcBef>
                <a:spcPts val="213"/>
              </a:spcBef>
              <a:spcAft>
                <a:spcPts val="0"/>
              </a:spcAft>
              <a:buClr>
                <a:schemeClr val="dk1"/>
              </a:buClr>
              <a:buSzPts val="1067"/>
              <a:buFont typeface="Arial"/>
              <a:buNone/>
              <a:defRPr sz="1067" b="1"/>
            </a:lvl5pPr>
            <a:lvl6pPr marL="2743200" lvl="5" indent="-228600" algn="l">
              <a:spcBef>
                <a:spcPts val="213"/>
              </a:spcBef>
              <a:spcAft>
                <a:spcPts val="0"/>
              </a:spcAft>
              <a:buClr>
                <a:schemeClr val="dk1"/>
              </a:buClr>
              <a:buSzPts val="1067"/>
              <a:buFont typeface="Arial"/>
              <a:buNone/>
              <a:defRPr sz="1067" b="1"/>
            </a:lvl6pPr>
            <a:lvl7pPr marL="3200400" lvl="6" indent="-228600" algn="l">
              <a:spcBef>
                <a:spcPts val="213"/>
              </a:spcBef>
              <a:spcAft>
                <a:spcPts val="0"/>
              </a:spcAft>
              <a:buClr>
                <a:schemeClr val="dk1"/>
              </a:buClr>
              <a:buSzPts val="1067"/>
              <a:buFont typeface="Arial"/>
              <a:buNone/>
              <a:defRPr sz="1067" b="1"/>
            </a:lvl7pPr>
            <a:lvl8pPr marL="3657600" lvl="7" indent="-228600" algn="l">
              <a:spcBef>
                <a:spcPts val="213"/>
              </a:spcBef>
              <a:spcAft>
                <a:spcPts val="0"/>
              </a:spcAft>
              <a:buClr>
                <a:schemeClr val="dk1"/>
              </a:buClr>
              <a:buSzPts val="1067"/>
              <a:buFont typeface="Arial"/>
              <a:buNone/>
              <a:defRPr sz="1067" b="1"/>
            </a:lvl8pPr>
            <a:lvl9pPr marL="4114800" lvl="8" indent="-228600" algn="l">
              <a:spcBef>
                <a:spcPts val="213"/>
              </a:spcBef>
              <a:spcAft>
                <a:spcPts val="0"/>
              </a:spcAft>
              <a:buClr>
                <a:schemeClr val="dk1"/>
              </a:buClr>
              <a:buSzPts val="1067"/>
              <a:buFont typeface="Arial"/>
              <a:buNone/>
              <a:defRPr sz="1067" b="1"/>
            </a:lvl9pPr>
          </a:lstStyle>
          <a:p>
            <a:endParaRPr/>
          </a:p>
        </p:txBody>
      </p:sp>
      <p:sp>
        <p:nvSpPr>
          <p:cNvPr id="43" name="Google Shape;43;p6"/>
          <p:cNvSpPr txBox="1">
            <a:spLocks noGrp="1"/>
          </p:cNvSpPr>
          <p:nvPr>
            <p:ph type="body" idx="2"/>
          </p:nvPr>
        </p:nvSpPr>
        <p:spPr>
          <a:xfrm>
            <a:off x="2193925" y="6959600"/>
            <a:ext cx="19392900" cy="12643908"/>
          </a:xfrm>
          <a:prstGeom prst="rect">
            <a:avLst/>
          </a:prstGeom>
          <a:noFill/>
          <a:ln>
            <a:noFill/>
          </a:ln>
        </p:spPr>
        <p:txBody>
          <a:bodyPr spcFirstLastPara="1" wrap="square" lIns="470250" tIns="235125" rIns="470250" bIns="235125" anchor="t" anchorCtr="0"/>
          <a:lstStyle>
            <a:lvl1pPr marL="457200" lvl="0" indent="-330200" algn="l">
              <a:spcBef>
                <a:spcPts val="320"/>
              </a:spcBef>
              <a:spcAft>
                <a:spcPts val="0"/>
              </a:spcAft>
              <a:buClr>
                <a:schemeClr val="dk1"/>
              </a:buClr>
              <a:buSzPts val="1600"/>
              <a:buFont typeface="Arial"/>
              <a:buChar char="•"/>
              <a:defRPr sz="1600"/>
            </a:lvl1pPr>
            <a:lvl2pPr marL="914400" lvl="1" indent="-313245" algn="l">
              <a:spcBef>
                <a:spcPts val="267"/>
              </a:spcBef>
              <a:spcAft>
                <a:spcPts val="0"/>
              </a:spcAft>
              <a:buClr>
                <a:schemeClr val="dk1"/>
              </a:buClr>
              <a:buSzPts val="1333"/>
              <a:buFont typeface="Arial"/>
              <a:buChar char="–"/>
              <a:defRPr sz="1333"/>
            </a:lvl2pPr>
            <a:lvl3pPr marL="1371600" lvl="2" indent="-304800" algn="l">
              <a:spcBef>
                <a:spcPts val="240"/>
              </a:spcBef>
              <a:spcAft>
                <a:spcPts val="0"/>
              </a:spcAft>
              <a:buClr>
                <a:schemeClr val="dk1"/>
              </a:buClr>
              <a:buSzPts val="1200"/>
              <a:buFont typeface="Arial"/>
              <a:buChar char="•"/>
              <a:defRPr sz="1200"/>
            </a:lvl3pPr>
            <a:lvl4pPr marL="1828800" lvl="3" indent="-296354" algn="l">
              <a:spcBef>
                <a:spcPts val="213"/>
              </a:spcBef>
              <a:spcAft>
                <a:spcPts val="0"/>
              </a:spcAft>
              <a:buClr>
                <a:schemeClr val="dk1"/>
              </a:buClr>
              <a:buSzPts val="1067"/>
              <a:buFont typeface="Arial"/>
              <a:buChar char="–"/>
              <a:defRPr sz="1067"/>
            </a:lvl4pPr>
            <a:lvl5pPr marL="2286000" lvl="4" indent="-296354" algn="l">
              <a:spcBef>
                <a:spcPts val="213"/>
              </a:spcBef>
              <a:spcAft>
                <a:spcPts val="0"/>
              </a:spcAft>
              <a:buClr>
                <a:schemeClr val="dk1"/>
              </a:buClr>
              <a:buSzPts val="1067"/>
              <a:buFont typeface="Arial"/>
              <a:buChar char="»"/>
              <a:defRPr sz="1067"/>
            </a:lvl5pPr>
            <a:lvl6pPr marL="2743200" lvl="5" indent="-296354" algn="l">
              <a:spcBef>
                <a:spcPts val="213"/>
              </a:spcBef>
              <a:spcAft>
                <a:spcPts val="0"/>
              </a:spcAft>
              <a:buClr>
                <a:schemeClr val="dk1"/>
              </a:buClr>
              <a:buSzPts val="1067"/>
              <a:buFont typeface="Arial"/>
              <a:buChar char="»"/>
              <a:defRPr sz="1067"/>
            </a:lvl6pPr>
            <a:lvl7pPr marL="3200400" lvl="6" indent="-296354" algn="l">
              <a:spcBef>
                <a:spcPts val="213"/>
              </a:spcBef>
              <a:spcAft>
                <a:spcPts val="0"/>
              </a:spcAft>
              <a:buClr>
                <a:schemeClr val="dk1"/>
              </a:buClr>
              <a:buSzPts val="1067"/>
              <a:buFont typeface="Arial"/>
              <a:buChar char="»"/>
              <a:defRPr sz="1067"/>
            </a:lvl7pPr>
            <a:lvl8pPr marL="3657600" lvl="7" indent="-296354" algn="l">
              <a:spcBef>
                <a:spcPts val="213"/>
              </a:spcBef>
              <a:spcAft>
                <a:spcPts val="0"/>
              </a:spcAft>
              <a:buClr>
                <a:schemeClr val="dk1"/>
              </a:buClr>
              <a:buSzPts val="1067"/>
              <a:buFont typeface="Arial"/>
              <a:buChar char="»"/>
              <a:defRPr sz="1067"/>
            </a:lvl8pPr>
            <a:lvl9pPr marL="4114800" lvl="8" indent="-296354" algn="l">
              <a:spcBef>
                <a:spcPts val="213"/>
              </a:spcBef>
              <a:spcAft>
                <a:spcPts val="0"/>
              </a:spcAft>
              <a:buClr>
                <a:schemeClr val="dk1"/>
              </a:buClr>
              <a:buSzPts val="1067"/>
              <a:buFont typeface="Arial"/>
              <a:buChar char="»"/>
              <a:defRPr sz="1067"/>
            </a:lvl9pPr>
          </a:lstStyle>
          <a:p>
            <a:endParaRPr/>
          </a:p>
        </p:txBody>
      </p:sp>
      <p:sp>
        <p:nvSpPr>
          <p:cNvPr id="44" name="Google Shape;44;p6"/>
          <p:cNvSpPr txBox="1">
            <a:spLocks noGrp="1"/>
          </p:cNvSpPr>
          <p:nvPr>
            <p:ph type="body" idx="3"/>
          </p:nvPr>
        </p:nvSpPr>
        <p:spPr>
          <a:xfrm>
            <a:off x="22296438" y="4912784"/>
            <a:ext cx="19400838" cy="2046817"/>
          </a:xfrm>
          <a:prstGeom prst="rect">
            <a:avLst/>
          </a:prstGeom>
          <a:noFill/>
          <a:ln>
            <a:noFill/>
          </a:ln>
        </p:spPr>
        <p:txBody>
          <a:bodyPr spcFirstLastPara="1" wrap="square" lIns="470250" tIns="235125" rIns="470250" bIns="235125" anchor="b" anchorCtr="0"/>
          <a:lstStyle>
            <a:lvl1pPr marL="457200" lvl="0" indent="-228600" algn="l">
              <a:spcBef>
                <a:spcPts val="320"/>
              </a:spcBef>
              <a:spcAft>
                <a:spcPts val="0"/>
              </a:spcAft>
              <a:buClr>
                <a:schemeClr val="dk1"/>
              </a:buClr>
              <a:buSzPts val="1600"/>
              <a:buFont typeface="Arial"/>
              <a:buNone/>
              <a:defRPr sz="1600" b="1"/>
            </a:lvl1pPr>
            <a:lvl2pPr marL="914400" lvl="1" indent="-228600" algn="l">
              <a:spcBef>
                <a:spcPts val="267"/>
              </a:spcBef>
              <a:spcAft>
                <a:spcPts val="0"/>
              </a:spcAft>
              <a:buClr>
                <a:schemeClr val="dk1"/>
              </a:buClr>
              <a:buSzPts val="1333"/>
              <a:buFont typeface="Arial"/>
              <a:buNone/>
              <a:defRPr sz="1333" b="1"/>
            </a:lvl2pPr>
            <a:lvl3pPr marL="1371600" lvl="2" indent="-228600" algn="l">
              <a:spcBef>
                <a:spcPts val="240"/>
              </a:spcBef>
              <a:spcAft>
                <a:spcPts val="0"/>
              </a:spcAft>
              <a:buClr>
                <a:schemeClr val="dk1"/>
              </a:buClr>
              <a:buSzPts val="1200"/>
              <a:buFont typeface="Arial"/>
              <a:buNone/>
              <a:defRPr sz="1200" b="1"/>
            </a:lvl3pPr>
            <a:lvl4pPr marL="1828800" lvl="3" indent="-228600" algn="l">
              <a:spcBef>
                <a:spcPts val="213"/>
              </a:spcBef>
              <a:spcAft>
                <a:spcPts val="0"/>
              </a:spcAft>
              <a:buClr>
                <a:schemeClr val="dk1"/>
              </a:buClr>
              <a:buSzPts val="1067"/>
              <a:buFont typeface="Arial"/>
              <a:buNone/>
              <a:defRPr sz="1067" b="1"/>
            </a:lvl4pPr>
            <a:lvl5pPr marL="2286000" lvl="4" indent="-228600" algn="l">
              <a:spcBef>
                <a:spcPts val="213"/>
              </a:spcBef>
              <a:spcAft>
                <a:spcPts val="0"/>
              </a:spcAft>
              <a:buClr>
                <a:schemeClr val="dk1"/>
              </a:buClr>
              <a:buSzPts val="1067"/>
              <a:buFont typeface="Arial"/>
              <a:buNone/>
              <a:defRPr sz="1067" b="1"/>
            </a:lvl5pPr>
            <a:lvl6pPr marL="2743200" lvl="5" indent="-228600" algn="l">
              <a:spcBef>
                <a:spcPts val="213"/>
              </a:spcBef>
              <a:spcAft>
                <a:spcPts val="0"/>
              </a:spcAft>
              <a:buClr>
                <a:schemeClr val="dk1"/>
              </a:buClr>
              <a:buSzPts val="1067"/>
              <a:buFont typeface="Arial"/>
              <a:buNone/>
              <a:defRPr sz="1067" b="1"/>
            </a:lvl6pPr>
            <a:lvl7pPr marL="3200400" lvl="6" indent="-228600" algn="l">
              <a:spcBef>
                <a:spcPts val="213"/>
              </a:spcBef>
              <a:spcAft>
                <a:spcPts val="0"/>
              </a:spcAft>
              <a:buClr>
                <a:schemeClr val="dk1"/>
              </a:buClr>
              <a:buSzPts val="1067"/>
              <a:buFont typeface="Arial"/>
              <a:buNone/>
              <a:defRPr sz="1067" b="1"/>
            </a:lvl7pPr>
            <a:lvl8pPr marL="3657600" lvl="7" indent="-228600" algn="l">
              <a:spcBef>
                <a:spcPts val="213"/>
              </a:spcBef>
              <a:spcAft>
                <a:spcPts val="0"/>
              </a:spcAft>
              <a:buClr>
                <a:schemeClr val="dk1"/>
              </a:buClr>
              <a:buSzPts val="1067"/>
              <a:buFont typeface="Arial"/>
              <a:buNone/>
              <a:defRPr sz="1067" b="1"/>
            </a:lvl8pPr>
            <a:lvl9pPr marL="4114800" lvl="8" indent="-228600" algn="l">
              <a:spcBef>
                <a:spcPts val="213"/>
              </a:spcBef>
              <a:spcAft>
                <a:spcPts val="0"/>
              </a:spcAft>
              <a:buClr>
                <a:schemeClr val="dk1"/>
              </a:buClr>
              <a:buSzPts val="1067"/>
              <a:buFont typeface="Arial"/>
              <a:buNone/>
              <a:defRPr sz="1067" b="1"/>
            </a:lvl9pPr>
          </a:lstStyle>
          <a:p>
            <a:endParaRPr/>
          </a:p>
        </p:txBody>
      </p:sp>
      <p:sp>
        <p:nvSpPr>
          <p:cNvPr id="45" name="Google Shape;45;p6"/>
          <p:cNvSpPr txBox="1">
            <a:spLocks noGrp="1"/>
          </p:cNvSpPr>
          <p:nvPr>
            <p:ph type="body" idx="4"/>
          </p:nvPr>
        </p:nvSpPr>
        <p:spPr>
          <a:xfrm>
            <a:off x="22296438" y="6959600"/>
            <a:ext cx="19400838" cy="12643908"/>
          </a:xfrm>
          <a:prstGeom prst="rect">
            <a:avLst/>
          </a:prstGeom>
          <a:noFill/>
          <a:ln>
            <a:noFill/>
          </a:ln>
        </p:spPr>
        <p:txBody>
          <a:bodyPr spcFirstLastPara="1" wrap="square" lIns="470250" tIns="235125" rIns="470250" bIns="235125" anchor="t" anchorCtr="0"/>
          <a:lstStyle>
            <a:lvl1pPr marL="457200" lvl="0" indent="-330200" algn="l">
              <a:spcBef>
                <a:spcPts val="320"/>
              </a:spcBef>
              <a:spcAft>
                <a:spcPts val="0"/>
              </a:spcAft>
              <a:buClr>
                <a:schemeClr val="dk1"/>
              </a:buClr>
              <a:buSzPts val="1600"/>
              <a:buFont typeface="Arial"/>
              <a:buChar char="•"/>
              <a:defRPr sz="1600"/>
            </a:lvl1pPr>
            <a:lvl2pPr marL="914400" lvl="1" indent="-313245" algn="l">
              <a:spcBef>
                <a:spcPts val="267"/>
              </a:spcBef>
              <a:spcAft>
                <a:spcPts val="0"/>
              </a:spcAft>
              <a:buClr>
                <a:schemeClr val="dk1"/>
              </a:buClr>
              <a:buSzPts val="1333"/>
              <a:buFont typeface="Arial"/>
              <a:buChar char="–"/>
              <a:defRPr sz="1333"/>
            </a:lvl2pPr>
            <a:lvl3pPr marL="1371600" lvl="2" indent="-304800" algn="l">
              <a:spcBef>
                <a:spcPts val="240"/>
              </a:spcBef>
              <a:spcAft>
                <a:spcPts val="0"/>
              </a:spcAft>
              <a:buClr>
                <a:schemeClr val="dk1"/>
              </a:buClr>
              <a:buSzPts val="1200"/>
              <a:buFont typeface="Arial"/>
              <a:buChar char="•"/>
              <a:defRPr sz="1200"/>
            </a:lvl3pPr>
            <a:lvl4pPr marL="1828800" lvl="3" indent="-296354" algn="l">
              <a:spcBef>
                <a:spcPts val="213"/>
              </a:spcBef>
              <a:spcAft>
                <a:spcPts val="0"/>
              </a:spcAft>
              <a:buClr>
                <a:schemeClr val="dk1"/>
              </a:buClr>
              <a:buSzPts val="1067"/>
              <a:buFont typeface="Arial"/>
              <a:buChar char="–"/>
              <a:defRPr sz="1067"/>
            </a:lvl4pPr>
            <a:lvl5pPr marL="2286000" lvl="4" indent="-296354" algn="l">
              <a:spcBef>
                <a:spcPts val="213"/>
              </a:spcBef>
              <a:spcAft>
                <a:spcPts val="0"/>
              </a:spcAft>
              <a:buClr>
                <a:schemeClr val="dk1"/>
              </a:buClr>
              <a:buSzPts val="1067"/>
              <a:buFont typeface="Arial"/>
              <a:buChar char="»"/>
              <a:defRPr sz="1067"/>
            </a:lvl5pPr>
            <a:lvl6pPr marL="2743200" lvl="5" indent="-296354" algn="l">
              <a:spcBef>
                <a:spcPts val="213"/>
              </a:spcBef>
              <a:spcAft>
                <a:spcPts val="0"/>
              </a:spcAft>
              <a:buClr>
                <a:schemeClr val="dk1"/>
              </a:buClr>
              <a:buSzPts val="1067"/>
              <a:buFont typeface="Arial"/>
              <a:buChar char="»"/>
              <a:defRPr sz="1067"/>
            </a:lvl6pPr>
            <a:lvl7pPr marL="3200400" lvl="6" indent="-296354" algn="l">
              <a:spcBef>
                <a:spcPts val="213"/>
              </a:spcBef>
              <a:spcAft>
                <a:spcPts val="0"/>
              </a:spcAft>
              <a:buClr>
                <a:schemeClr val="dk1"/>
              </a:buClr>
              <a:buSzPts val="1067"/>
              <a:buFont typeface="Arial"/>
              <a:buChar char="»"/>
              <a:defRPr sz="1067"/>
            </a:lvl7pPr>
            <a:lvl8pPr marL="3657600" lvl="7" indent="-296354" algn="l">
              <a:spcBef>
                <a:spcPts val="213"/>
              </a:spcBef>
              <a:spcAft>
                <a:spcPts val="0"/>
              </a:spcAft>
              <a:buClr>
                <a:schemeClr val="dk1"/>
              </a:buClr>
              <a:buSzPts val="1067"/>
              <a:buFont typeface="Arial"/>
              <a:buChar char="»"/>
              <a:defRPr sz="1067"/>
            </a:lvl8pPr>
            <a:lvl9pPr marL="4114800" lvl="8" indent="-296354" algn="l">
              <a:spcBef>
                <a:spcPts val="213"/>
              </a:spcBef>
              <a:spcAft>
                <a:spcPts val="0"/>
              </a:spcAft>
              <a:buClr>
                <a:schemeClr val="dk1"/>
              </a:buClr>
              <a:buSzPts val="1067"/>
              <a:buFont typeface="Arial"/>
              <a:buChar char="»"/>
              <a:defRPr sz="1067"/>
            </a:lvl9pPr>
          </a:lstStyle>
          <a:p>
            <a:endParaRPr/>
          </a:p>
        </p:txBody>
      </p:sp>
      <p:sp>
        <p:nvSpPr>
          <p:cNvPr id="46" name="Google Shape;46;p6"/>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193925" y="874184"/>
            <a:ext cx="14439900" cy="3717925"/>
          </a:xfrm>
          <a:prstGeom prst="rect">
            <a:avLst/>
          </a:prstGeom>
          <a:noFill/>
          <a:ln>
            <a:noFill/>
          </a:ln>
        </p:spPr>
        <p:txBody>
          <a:bodyPr spcFirstLastPara="1" wrap="square" lIns="470250" tIns="235125" rIns="470250" bIns="235125" anchor="b" anchorCtr="0"/>
          <a:lstStyle>
            <a:lvl1pPr lvl="0" algn="l">
              <a:spcBef>
                <a:spcPts val="0"/>
              </a:spcBef>
              <a:spcAft>
                <a:spcPts val="0"/>
              </a:spcAft>
              <a:buSzPts val="1400"/>
              <a:buNone/>
              <a:defRPr sz="13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7160875" y="874184"/>
            <a:ext cx="24536399" cy="18729325"/>
          </a:xfrm>
          <a:prstGeom prst="rect">
            <a:avLst/>
          </a:prstGeom>
          <a:noFill/>
          <a:ln>
            <a:noFill/>
          </a:ln>
        </p:spPr>
        <p:txBody>
          <a:bodyPr spcFirstLastPara="1" wrap="square" lIns="470250" tIns="235125" rIns="470250" bIns="235125" anchor="t" anchorCtr="0"/>
          <a:lstStyle>
            <a:lvl1pPr marL="457200" lvl="0" indent="-364045" algn="l">
              <a:spcBef>
                <a:spcPts val="427"/>
              </a:spcBef>
              <a:spcAft>
                <a:spcPts val="0"/>
              </a:spcAft>
              <a:buClr>
                <a:schemeClr val="dk1"/>
              </a:buClr>
              <a:buSzPts val="2133"/>
              <a:buFont typeface="Arial"/>
              <a:buChar char="•"/>
              <a:defRPr sz="2133"/>
            </a:lvl1pPr>
            <a:lvl2pPr marL="914400" lvl="1" indent="-347154" algn="l">
              <a:spcBef>
                <a:spcPts val="373"/>
              </a:spcBef>
              <a:spcAft>
                <a:spcPts val="0"/>
              </a:spcAft>
              <a:buClr>
                <a:schemeClr val="dk1"/>
              </a:buClr>
              <a:buSzPts val="1867"/>
              <a:buFont typeface="Arial"/>
              <a:buChar char="–"/>
              <a:defRPr sz="1867"/>
            </a:lvl2pPr>
            <a:lvl3pPr marL="1371600" lvl="2" indent="-330200" algn="l">
              <a:spcBef>
                <a:spcPts val="320"/>
              </a:spcBef>
              <a:spcAft>
                <a:spcPts val="0"/>
              </a:spcAft>
              <a:buClr>
                <a:schemeClr val="dk1"/>
              </a:buClr>
              <a:buSzPts val="1600"/>
              <a:buFont typeface="Arial"/>
              <a:buChar char="•"/>
              <a:defRPr sz="1600"/>
            </a:lvl3pPr>
            <a:lvl4pPr marL="1828800" lvl="3" indent="-313245" algn="l">
              <a:spcBef>
                <a:spcPts val="267"/>
              </a:spcBef>
              <a:spcAft>
                <a:spcPts val="0"/>
              </a:spcAft>
              <a:buClr>
                <a:schemeClr val="dk1"/>
              </a:buClr>
              <a:buSzPts val="1333"/>
              <a:buFont typeface="Arial"/>
              <a:buChar char="–"/>
              <a:defRPr sz="1333"/>
            </a:lvl4pPr>
            <a:lvl5pPr marL="2286000" lvl="4" indent="-313245" algn="l">
              <a:spcBef>
                <a:spcPts val="267"/>
              </a:spcBef>
              <a:spcAft>
                <a:spcPts val="0"/>
              </a:spcAft>
              <a:buClr>
                <a:schemeClr val="dk1"/>
              </a:buClr>
              <a:buSzPts val="1333"/>
              <a:buFont typeface="Arial"/>
              <a:buChar char="»"/>
              <a:defRPr sz="1333"/>
            </a:lvl5pPr>
            <a:lvl6pPr marL="2743200" lvl="5" indent="-313245" algn="l">
              <a:spcBef>
                <a:spcPts val="267"/>
              </a:spcBef>
              <a:spcAft>
                <a:spcPts val="0"/>
              </a:spcAft>
              <a:buClr>
                <a:schemeClr val="dk1"/>
              </a:buClr>
              <a:buSzPts val="1333"/>
              <a:buFont typeface="Arial"/>
              <a:buChar char="»"/>
              <a:defRPr sz="1333"/>
            </a:lvl6pPr>
            <a:lvl7pPr marL="3200400" lvl="6" indent="-313245" algn="l">
              <a:spcBef>
                <a:spcPts val="267"/>
              </a:spcBef>
              <a:spcAft>
                <a:spcPts val="0"/>
              </a:spcAft>
              <a:buClr>
                <a:schemeClr val="dk1"/>
              </a:buClr>
              <a:buSzPts val="1333"/>
              <a:buFont typeface="Arial"/>
              <a:buChar char="»"/>
              <a:defRPr sz="1333"/>
            </a:lvl7pPr>
            <a:lvl8pPr marL="3657600" lvl="7" indent="-313245" algn="l">
              <a:spcBef>
                <a:spcPts val="267"/>
              </a:spcBef>
              <a:spcAft>
                <a:spcPts val="0"/>
              </a:spcAft>
              <a:buClr>
                <a:schemeClr val="dk1"/>
              </a:buClr>
              <a:buSzPts val="1333"/>
              <a:buFont typeface="Arial"/>
              <a:buChar char="»"/>
              <a:defRPr sz="1333"/>
            </a:lvl8pPr>
            <a:lvl9pPr marL="4114800" lvl="8" indent="-313245" algn="l">
              <a:spcBef>
                <a:spcPts val="267"/>
              </a:spcBef>
              <a:spcAft>
                <a:spcPts val="0"/>
              </a:spcAft>
              <a:buClr>
                <a:schemeClr val="dk1"/>
              </a:buClr>
              <a:buSzPts val="1333"/>
              <a:buFont typeface="Arial"/>
              <a:buChar char="»"/>
              <a:defRPr sz="1333"/>
            </a:lvl9pPr>
          </a:lstStyle>
          <a:p>
            <a:endParaRPr/>
          </a:p>
        </p:txBody>
      </p:sp>
      <p:sp>
        <p:nvSpPr>
          <p:cNvPr id="61" name="Google Shape;61;p9"/>
          <p:cNvSpPr txBox="1">
            <a:spLocks noGrp="1"/>
          </p:cNvSpPr>
          <p:nvPr>
            <p:ph type="body" idx="2"/>
          </p:nvPr>
        </p:nvSpPr>
        <p:spPr>
          <a:xfrm>
            <a:off x="2193925" y="4592109"/>
            <a:ext cx="14439900" cy="15011400"/>
          </a:xfrm>
          <a:prstGeom prst="rect">
            <a:avLst/>
          </a:prstGeom>
          <a:noFill/>
          <a:ln>
            <a:noFill/>
          </a:ln>
        </p:spPr>
        <p:txBody>
          <a:bodyPr spcFirstLastPara="1" wrap="square" lIns="470250" tIns="235125" rIns="470250" bIns="235125" anchor="t" anchorCtr="0"/>
          <a:lstStyle>
            <a:lvl1pPr marL="457200" lvl="0" indent="-228600" algn="l">
              <a:spcBef>
                <a:spcPts val="187"/>
              </a:spcBef>
              <a:spcAft>
                <a:spcPts val="0"/>
              </a:spcAft>
              <a:buClr>
                <a:schemeClr val="dk1"/>
              </a:buClr>
              <a:buSzPts val="933"/>
              <a:buFont typeface="Arial"/>
              <a:buNone/>
              <a:defRPr sz="933"/>
            </a:lvl1pPr>
            <a:lvl2pPr marL="914400" lvl="1" indent="-228600" algn="l">
              <a:spcBef>
                <a:spcPts val="160"/>
              </a:spcBef>
              <a:spcAft>
                <a:spcPts val="0"/>
              </a:spcAft>
              <a:buClr>
                <a:schemeClr val="dk1"/>
              </a:buClr>
              <a:buSzPts val="800"/>
              <a:buFont typeface="Arial"/>
              <a:buNone/>
              <a:defRPr sz="800"/>
            </a:lvl2pPr>
            <a:lvl3pPr marL="1371600" lvl="2" indent="-228600" algn="l">
              <a:spcBef>
                <a:spcPts val="133"/>
              </a:spcBef>
              <a:spcAft>
                <a:spcPts val="0"/>
              </a:spcAft>
              <a:buClr>
                <a:schemeClr val="dk1"/>
              </a:buClr>
              <a:buSzPts val="667"/>
              <a:buFont typeface="Arial"/>
              <a:buNone/>
              <a:defRPr sz="667"/>
            </a:lvl3pPr>
            <a:lvl4pPr marL="1828800" lvl="3" indent="-228600" algn="l">
              <a:spcBef>
                <a:spcPts val="120"/>
              </a:spcBef>
              <a:spcAft>
                <a:spcPts val="0"/>
              </a:spcAft>
              <a:buClr>
                <a:schemeClr val="dk1"/>
              </a:buClr>
              <a:buSzPts val="600"/>
              <a:buFont typeface="Arial"/>
              <a:buNone/>
              <a:defRPr sz="600"/>
            </a:lvl4pPr>
            <a:lvl5pPr marL="2286000" lvl="4" indent="-228600" algn="l">
              <a:spcBef>
                <a:spcPts val="120"/>
              </a:spcBef>
              <a:spcAft>
                <a:spcPts val="0"/>
              </a:spcAft>
              <a:buClr>
                <a:schemeClr val="dk1"/>
              </a:buClr>
              <a:buSzPts val="600"/>
              <a:buFont typeface="Arial"/>
              <a:buNone/>
              <a:defRPr sz="600"/>
            </a:lvl5pPr>
            <a:lvl6pPr marL="2743200" lvl="5" indent="-228600" algn="l">
              <a:spcBef>
                <a:spcPts val="120"/>
              </a:spcBef>
              <a:spcAft>
                <a:spcPts val="0"/>
              </a:spcAft>
              <a:buClr>
                <a:schemeClr val="dk1"/>
              </a:buClr>
              <a:buSzPts val="600"/>
              <a:buFont typeface="Arial"/>
              <a:buNone/>
              <a:defRPr sz="600"/>
            </a:lvl6pPr>
            <a:lvl7pPr marL="3200400" lvl="6" indent="-228600" algn="l">
              <a:spcBef>
                <a:spcPts val="120"/>
              </a:spcBef>
              <a:spcAft>
                <a:spcPts val="0"/>
              </a:spcAft>
              <a:buClr>
                <a:schemeClr val="dk1"/>
              </a:buClr>
              <a:buSzPts val="600"/>
              <a:buFont typeface="Arial"/>
              <a:buNone/>
              <a:defRPr sz="600"/>
            </a:lvl7pPr>
            <a:lvl8pPr marL="3657600" lvl="7" indent="-228600" algn="l">
              <a:spcBef>
                <a:spcPts val="120"/>
              </a:spcBef>
              <a:spcAft>
                <a:spcPts val="0"/>
              </a:spcAft>
              <a:buClr>
                <a:schemeClr val="dk1"/>
              </a:buClr>
              <a:buSzPts val="600"/>
              <a:buFont typeface="Arial"/>
              <a:buNone/>
              <a:defRPr sz="600"/>
            </a:lvl8pPr>
            <a:lvl9pPr marL="4114800" lvl="8" indent="-228600" algn="l">
              <a:spcBef>
                <a:spcPts val="120"/>
              </a:spcBef>
              <a:spcAft>
                <a:spcPts val="0"/>
              </a:spcAft>
              <a:buClr>
                <a:schemeClr val="dk1"/>
              </a:buClr>
              <a:buSzPts val="600"/>
              <a:buFont typeface="Arial"/>
              <a:buNone/>
              <a:defRPr sz="600"/>
            </a:lvl9pPr>
          </a:lstStyle>
          <a:p>
            <a:endParaRPr/>
          </a:p>
        </p:txBody>
      </p:sp>
      <p:sp>
        <p:nvSpPr>
          <p:cNvPr id="62" name="Google Shape;62;p9"/>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602663" y="15361709"/>
            <a:ext cx="26335038" cy="1813983"/>
          </a:xfrm>
          <a:prstGeom prst="rect">
            <a:avLst/>
          </a:prstGeom>
          <a:noFill/>
          <a:ln>
            <a:noFill/>
          </a:ln>
        </p:spPr>
        <p:txBody>
          <a:bodyPr spcFirstLastPara="1" wrap="square" lIns="470250" tIns="235125" rIns="470250" bIns="235125" anchor="b" anchorCtr="0"/>
          <a:lstStyle>
            <a:lvl1pPr lvl="0" algn="l">
              <a:spcBef>
                <a:spcPts val="0"/>
              </a:spcBef>
              <a:spcAft>
                <a:spcPts val="0"/>
              </a:spcAft>
              <a:buSzPts val="1400"/>
              <a:buNone/>
              <a:defRPr sz="13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8602663" y="1961092"/>
            <a:ext cx="26335038" cy="13166725"/>
          </a:xfrm>
          <a:prstGeom prst="rect">
            <a:avLst/>
          </a:prstGeom>
          <a:noFill/>
          <a:ln>
            <a:noFill/>
          </a:ln>
        </p:spPr>
        <p:txBody>
          <a:bodyPr spcFirstLastPara="1" wrap="square" lIns="470250" tIns="235125" rIns="470250" bIns="235125" anchor="t" anchorCtr="0"/>
          <a:lstStyle>
            <a:lvl1pPr marR="0" lvl="0" algn="l" rtl="0">
              <a:spcBef>
                <a:spcPts val="427"/>
              </a:spcBef>
              <a:spcAft>
                <a:spcPts val="0"/>
              </a:spcAft>
              <a:buClr>
                <a:schemeClr val="dk1"/>
              </a:buClr>
              <a:buSzPts val="2133"/>
              <a:buFont typeface="Arial"/>
              <a:buNone/>
              <a:defRPr sz="2133" b="0" i="0" u="none" strike="noStrike" cap="none">
                <a:solidFill>
                  <a:schemeClr val="dk1"/>
                </a:solidFill>
                <a:latin typeface="Arial"/>
                <a:ea typeface="Arial"/>
                <a:cs typeface="Arial"/>
                <a:sym typeface="Arial"/>
              </a:defRPr>
            </a:lvl1pPr>
            <a:lvl2pPr marR="0" lvl="1" algn="l" rtl="0">
              <a:spcBef>
                <a:spcPts val="373"/>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4pPr>
            <a:lvl5pPr marR="0" lvl="4"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5pPr>
            <a:lvl6pPr marR="0" lvl="5"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6pPr>
            <a:lvl7pPr marR="0" lvl="6"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7pPr>
            <a:lvl8pPr marR="0" lvl="7"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8pPr>
            <a:lvl9pPr marR="0" lvl="8"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8602663" y="17175694"/>
            <a:ext cx="26335038" cy="2574925"/>
          </a:xfrm>
          <a:prstGeom prst="rect">
            <a:avLst/>
          </a:prstGeom>
          <a:noFill/>
          <a:ln>
            <a:noFill/>
          </a:ln>
        </p:spPr>
        <p:txBody>
          <a:bodyPr spcFirstLastPara="1" wrap="square" lIns="470250" tIns="235125" rIns="470250" bIns="235125" anchor="t" anchorCtr="0"/>
          <a:lstStyle>
            <a:lvl1pPr marL="457200" lvl="0" indent="-228600" algn="l">
              <a:spcBef>
                <a:spcPts val="187"/>
              </a:spcBef>
              <a:spcAft>
                <a:spcPts val="0"/>
              </a:spcAft>
              <a:buClr>
                <a:schemeClr val="dk1"/>
              </a:buClr>
              <a:buSzPts val="933"/>
              <a:buFont typeface="Arial"/>
              <a:buNone/>
              <a:defRPr sz="933"/>
            </a:lvl1pPr>
            <a:lvl2pPr marL="914400" lvl="1" indent="-228600" algn="l">
              <a:spcBef>
                <a:spcPts val="160"/>
              </a:spcBef>
              <a:spcAft>
                <a:spcPts val="0"/>
              </a:spcAft>
              <a:buClr>
                <a:schemeClr val="dk1"/>
              </a:buClr>
              <a:buSzPts val="800"/>
              <a:buFont typeface="Arial"/>
              <a:buNone/>
              <a:defRPr sz="800"/>
            </a:lvl2pPr>
            <a:lvl3pPr marL="1371600" lvl="2" indent="-228600" algn="l">
              <a:spcBef>
                <a:spcPts val="133"/>
              </a:spcBef>
              <a:spcAft>
                <a:spcPts val="0"/>
              </a:spcAft>
              <a:buClr>
                <a:schemeClr val="dk1"/>
              </a:buClr>
              <a:buSzPts val="667"/>
              <a:buFont typeface="Arial"/>
              <a:buNone/>
              <a:defRPr sz="667"/>
            </a:lvl3pPr>
            <a:lvl4pPr marL="1828800" lvl="3" indent="-228600" algn="l">
              <a:spcBef>
                <a:spcPts val="120"/>
              </a:spcBef>
              <a:spcAft>
                <a:spcPts val="0"/>
              </a:spcAft>
              <a:buClr>
                <a:schemeClr val="dk1"/>
              </a:buClr>
              <a:buSzPts val="600"/>
              <a:buFont typeface="Arial"/>
              <a:buNone/>
              <a:defRPr sz="600"/>
            </a:lvl4pPr>
            <a:lvl5pPr marL="2286000" lvl="4" indent="-228600" algn="l">
              <a:spcBef>
                <a:spcPts val="120"/>
              </a:spcBef>
              <a:spcAft>
                <a:spcPts val="0"/>
              </a:spcAft>
              <a:buClr>
                <a:schemeClr val="dk1"/>
              </a:buClr>
              <a:buSzPts val="600"/>
              <a:buFont typeface="Arial"/>
              <a:buNone/>
              <a:defRPr sz="600"/>
            </a:lvl5pPr>
            <a:lvl6pPr marL="2743200" lvl="5" indent="-228600" algn="l">
              <a:spcBef>
                <a:spcPts val="120"/>
              </a:spcBef>
              <a:spcAft>
                <a:spcPts val="0"/>
              </a:spcAft>
              <a:buClr>
                <a:schemeClr val="dk1"/>
              </a:buClr>
              <a:buSzPts val="600"/>
              <a:buFont typeface="Arial"/>
              <a:buNone/>
              <a:defRPr sz="600"/>
            </a:lvl6pPr>
            <a:lvl7pPr marL="3200400" lvl="6" indent="-228600" algn="l">
              <a:spcBef>
                <a:spcPts val="120"/>
              </a:spcBef>
              <a:spcAft>
                <a:spcPts val="0"/>
              </a:spcAft>
              <a:buClr>
                <a:schemeClr val="dk1"/>
              </a:buClr>
              <a:buSzPts val="600"/>
              <a:buFont typeface="Arial"/>
              <a:buNone/>
              <a:defRPr sz="600"/>
            </a:lvl7pPr>
            <a:lvl8pPr marL="3657600" lvl="7" indent="-228600" algn="l">
              <a:spcBef>
                <a:spcPts val="120"/>
              </a:spcBef>
              <a:spcAft>
                <a:spcPts val="0"/>
              </a:spcAft>
              <a:buClr>
                <a:schemeClr val="dk1"/>
              </a:buClr>
              <a:buSzPts val="600"/>
              <a:buFont typeface="Arial"/>
              <a:buNone/>
              <a:defRPr sz="600"/>
            </a:lvl8pPr>
            <a:lvl9pPr marL="4114800" lvl="8" indent="-228600" algn="l">
              <a:spcBef>
                <a:spcPts val="120"/>
              </a:spcBef>
              <a:spcAft>
                <a:spcPts val="0"/>
              </a:spcAft>
              <a:buClr>
                <a:schemeClr val="dk1"/>
              </a:buClr>
              <a:buSzPts val="600"/>
              <a:buFont typeface="Arial"/>
              <a:buNone/>
              <a:defRPr sz="600"/>
            </a:lvl9pPr>
          </a:lstStyle>
          <a:p>
            <a:endParaRPr/>
          </a:p>
        </p:txBody>
      </p:sp>
      <p:sp>
        <p:nvSpPr>
          <p:cNvPr id="69" name="Google Shape;69;p10"/>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marR="0" lvl="0" algn="ctr" rtl="0">
              <a:spcBef>
                <a:spcPts val="0"/>
              </a:spcBef>
              <a:spcAft>
                <a:spcPts val="0"/>
              </a:spcAft>
              <a:buSzPts val="1400"/>
              <a:buNone/>
              <a:defRPr sz="15134"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5134"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5134"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5134"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5134"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5134"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5134"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5134"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5134"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2195513" y="5121275"/>
            <a:ext cx="39501763" cy="14483294"/>
          </a:xfrm>
          <a:prstGeom prst="rect">
            <a:avLst/>
          </a:prstGeom>
          <a:noFill/>
          <a:ln>
            <a:noFill/>
          </a:ln>
        </p:spPr>
        <p:txBody>
          <a:bodyPr spcFirstLastPara="1" wrap="square" lIns="470250" tIns="235125" rIns="470250" bIns="235125" anchor="t" anchorCtr="0"/>
          <a:lstStyle>
            <a:lvl1pPr marL="457200" marR="0" lvl="0" indent="-927163" algn="l" rtl="0">
              <a:spcBef>
                <a:spcPts val="2200"/>
              </a:spcBef>
              <a:spcAft>
                <a:spcPts val="0"/>
              </a:spcAft>
              <a:buClr>
                <a:schemeClr val="dk1"/>
              </a:buClr>
              <a:buSzPts val="11001"/>
              <a:buFont typeface="Arial"/>
              <a:buChar char="•"/>
              <a:defRPr sz="11001" b="0" i="0" u="none" strike="noStrike" cap="none">
                <a:solidFill>
                  <a:schemeClr val="dk1"/>
                </a:solidFill>
                <a:latin typeface="Arial"/>
                <a:ea typeface="Arial"/>
                <a:cs typeface="Arial"/>
                <a:sym typeface="Arial"/>
              </a:defRPr>
            </a:lvl1pPr>
            <a:lvl2pPr marL="914400" marR="0" lvl="1" indent="-838200" algn="l" rtl="0">
              <a:spcBef>
                <a:spcPts val="192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3pPr>
            <a:lvl4pPr marL="1828800" marR="0" lvl="3"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4pPr>
            <a:lvl5pPr marL="2286000" marR="0" lvl="4"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5pPr>
            <a:lvl6pPr marL="2743200" marR="0" lvl="5"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6pPr>
            <a:lvl7pPr marL="3200400" marR="0" lvl="6"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7pPr>
            <a:lvl8pPr marL="3657600" marR="0" lvl="7"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8pPr>
            <a:lvl9pPr marL="4114800" marR="0" lvl="8" indent="-668908"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marR="0" lvl="0" algn="l" rtl="0">
              <a:spcBef>
                <a:spcPts val="0"/>
              </a:spcBef>
              <a:spcAft>
                <a:spcPts val="0"/>
              </a:spcAft>
              <a:buSzPts val="1400"/>
              <a:buNone/>
              <a:defRPr sz="4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marR="0" lvl="0" algn="ctr" rtl="0">
              <a:spcBef>
                <a:spcPts val="0"/>
              </a:spcBef>
              <a:spcAft>
                <a:spcPts val="0"/>
              </a:spcAft>
              <a:buSzPts val="1400"/>
              <a:buNone/>
              <a:defRPr sz="4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rtl="0">
              <a:spcBef>
                <a:spcPts val="0"/>
              </a:spcBef>
              <a:spcAft>
                <a:spcPts val="0"/>
              </a:spcAft>
              <a:buNone/>
              <a:defRPr sz="48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48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48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48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48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48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48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48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4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p:cNvPicPr preferRelativeResize="0"/>
          <p:nvPr/>
        </p:nvPicPr>
        <p:blipFill rotWithShape="1">
          <a:blip r:embed="rId13">
            <a:alphaModFix/>
          </a:blip>
          <a:srcRect/>
          <a:stretch/>
        </p:blipFill>
        <p:spPr>
          <a:xfrm rot="-5400000">
            <a:off x="-11506200" y="10972800"/>
            <a:ext cx="14274800" cy="4368800"/>
          </a:xfrm>
          <a:prstGeom prst="rect">
            <a:avLst/>
          </a:prstGeom>
          <a:noFill/>
          <a:ln>
            <a:noFill/>
          </a:ln>
        </p:spPr>
      </p:pic>
      <p:pic>
        <p:nvPicPr>
          <p:cNvPr id="12" name="Google Shape;12;p1"/>
          <p:cNvPicPr preferRelativeResize="0"/>
          <p:nvPr/>
        </p:nvPicPr>
        <p:blipFill rotWithShape="1">
          <a:blip r:embed="rId13">
            <a:alphaModFix/>
          </a:blip>
          <a:srcRect/>
          <a:stretch/>
        </p:blipFill>
        <p:spPr>
          <a:xfrm rot="5400000">
            <a:off x="41122600" y="10972800"/>
            <a:ext cx="14274800" cy="4368800"/>
          </a:xfrm>
          <a:prstGeom prst="rect">
            <a:avLst/>
          </a:prstGeom>
          <a:noFill/>
          <a:ln>
            <a:noFill/>
          </a:ln>
        </p:spPr>
      </p:pic>
      <p:pic>
        <p:nvPicPr>
          <p:cNvPr id="13" name="Google Shape;13;p1"/>
          <p:cNvPicPr preferRelativeResize="0"/>
          <p:nvPr/>
        </p:nvPicPr>
        <p:blipFill rotWithShape="1">
          <a:blip r:embed="rId14">
            <a:alphaModFix/>
          </a:blip>
          <a:srcRect/>
          <a:stretch/>
        </p:blipFill>
        <p:spPr>
          <a:xfrm>
            <a:off x="6959600" y="22453600"/>
            <a:ext cx="29972000" cy="1549400"/>
          </a:xfrm>
          <a:prstGeom prst="rect">
            <a:avLst/>
          </a:prstGeom>
          <a:noFill/>
          <a:ln>
            <a:noFill/>
          </a:ln>
        </p:spPr>
      </p:pic>
      <p:sp>
        <p:nvSpPr>
          <p:cNvPr id="14" name="Google Shape;14;p1"/>
          <p:cNvSpPr/>
          <p:nvPr/>
        </p:nvSpPr>
        <p:spPr>
          <a:xfrm>
            <a:off x="6959600" y="23025100"/>
            <a:ext cx="21945600" cy="1270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80" b="0" i="0" u="none" strike="noStrike" cap="none">
                <a:solidFill>
                  <a:srgbClr val="808080"/>
                </a:solidFill>
                <a:latin typeface="Arial"/>
                <a:ea typeface="Arial"/>
                <a:cs typeface="Arial"/>
                <a:sym typeface="Arial"/>
              </a:rPr>
              <a:t>Template ID: intuitivecerulean  Size: 48x24</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CF1F8"/>
            </a:gs>
            <a:gs pos="100000">
              <a:srgbClr val="FFFFFF"/>
            </a:gs>
          </a:gsLst>
          <a:lin ang="16200000" scaled="0"/>
        </a:gradFill>
        <a:effectLst/>
      </p:bgPr>
    </p:bg>
    <p:spTree>
      <p:nvGrpSpPr>
        <p:cNvPr id="1" name="Shape 87"/>
        <p:cNvGrpSpPr/>
        <p:nvPr/>
      </p:nvGrpSpPr>
      <p:grpSpPr>
        <a:xfrm>
          <a:off x="0" y="0"/>
          <a:ext cx="0" cy="0"/>
          <a:chOff x="0" y="0"/>
          <a:chExt cx="0" cy="0"/>
        </a:xfrm>
      </p:grpSpPr>
      <p:sp>
        <p:nvSpPr>
          <p:cNvPr id="88" name="Google Shape;88;p13"/>
          <p:cNvSpPr/>
          <p:nvPr/>
        </p:nvSpPr>
        <p:spPr>
          <a:xfrm>
            <a:off x="0" y="-50325"/>
            <a:ext cx="43891200" cy="4316100"/>
          </a:xfrm>
          <a:prstGeom prst="rect">
            <a:avLst/>
          </a:prstGeom>
          <a:solidFill>
            <a:srgbClr val="1482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Arial"/>
              <a:ea typeface="Arial"/>
              <a:cs typeface="Arial"/>
              <a:sym typeface="Arial"/>
            </a:endParaRPr>
          </a:p>
        </p:txBody>
      </p:sp>
      <p:sp>
        <p:nvSpPr>
          <p:cNvPr id="89" name="Google Shape;89;p13"/>
          <p:cNvSpPr txBox="1"/>
          <p:nvPr/>
        </p:nvSpPr>
        <p:spPr>
          <a:xfrm>
            <a:off x="8397450" y="320500"/>
            <a:ext cx="27096300" cy="242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5700"/>
              <a:buFont typeface="Nunito Black"/>
              <a:buNone/>
            </a:pPr>
            <a:r>
              <a:rPr lang="en-US" sz="6800" b="1" dirty="0">
                <a:solidFill>
                  <a:schemeClr val="lt1"/>
                </a:solidFill>
                <a:latin typeface="Nunito Black"/>
                <a:ea typeface="Nunito Black"/>
                <a:cs typeface="Nunito Black"/>
                <a:sym typeface="Nunito Black"/>
              </a:rPr>
              <a:t>Effects of Select Weather Factors on </a:t>
            </a:r>
            <a:endParaRPr sz="6800" b="1" dirty="0">
              <a:solidFill>
                <a:schemeClr val="lt1"/>
              </a:solidFill>
              <a:latin typeface="Nunito Black"/>
              <a:ea typeface="Nunito Black"/>
              <a:cs typeface="Nunito Black"/>
              <a:sym typeface="Nunito Black"/>
            </a:endParaRPr>
          </a:p>
          <a:p>
            <a:pPr marL="0" marR="0" lvl="0" indent="0" algn="ctr" rtl="0">
              <a:lnSpc>
                <a:spcPct val="100000"/>
              </a:lnSpc>
              <a:spcBef>
                <a:spcPts val="0"/>
              </a:spcBef>
              <a:spcAft>
                <a:spcPts val="0"/>
              </a:spcAft>
              <a:buClr>
                <a:schemeClr val="lt1"/>
              </a:buClr>
              <a:buSzPts val="5700"/>
              <a:buFont typeface="Nunito Black"/>
              <a:buNone/>
            </a:pPr>
            <a:r>
              <a:rPr lang="en-US" sz="6800" b="1" dirty="0">
                <a:solidFill>
                  <a:schemeClr val="lt1"/>
                </a:solidFill>
                <a:latin typeface="Nunito Black"/>
                <a:ea typeface="Nunito Black"/>
                <a:cs typeface="Nunito Black"/>
                <a:sym typeface="Nunito Black"/>
              </a:rPr>
              <a:t>Surface Temperature During a Polar Vortex</a:t>
            </a:r>
            <a:endParaRPr sz="6800" dirty="0"/>
          </a:p>
        </p:txBody>
      </p:sp>
      <p:sp>
        <p:nvSpPr>
          <p:cNvPr id="90" name="Google Shape;90;p13"/>
          <p:cNvSpPr/>
          <p:nvPr/>
        </p:nvSpPr>
        <p:spPr>
          <a:xfrm>
            <a:off x="243375" y="4407200"/>
            <a:ext cx="10248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Abstract</a:t>
            </a:r>
            <a:endParaRPr/>
          </a:p>
        </p:txBody>
      </p:sp>
      <p:sp>
        <p:nvSpPr>
          <p:cNvPr id="91" name="Google Shape;91;p13"/>
          <p:cNvSpPr/>
          <p:nvPr/>
        </p:nvSpPr>
        <p:spPr>
          <a:xfrm>
            <a:off x="10629900" y="4407200"/>
            <a:ext cx="22131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Results</a:t>
            </a:r>
            <a:endParaRPr/>
          </a:p>
        </p:txBody>
      </p:sp>
      <p:sp>
        <p:nvSpPr>
          <p:cNvPr id="92" name="Google Shape;92;p13"/>
          <p:cNvSpPr txBox="1"/>
          <p:nvPr/>
        </p:nvSpPr>
        <p:spPr>
          <a:xfrm>
            <a:off x="9753600" y="2734083"/>
            <a:ext cx="24384000" cy="1354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Nunito" panose="020B0604020202020204" charset="0"/>
                <a:ea typeface="Open Sans"/>
                <a:cs typeface="Open Sans"/>
                <a:sym typeface="Open Sans"/>
              </a:rPr>
              <a:t>Adam Ali and Ali Akil</a:t>
            </a:r>
            <a:endParaRPr dirty="0">
              <a:latin typeface="Nunito" panose="020B0604020202020204" charset="0"/>
            </a:endParaRPr>
          </a:p>
          <a:p>
            <a:pPr marL="0" marR="0" lvl="0" indent="0" algn="ctr" rtl="0">
              <a:lnSpc>
                <a:spcPct val="100000"/>
              </a:lnSpc>
              <a:spcBef>
                <a:spcPts val="800"/>
              </a:spcBef>
              <a:spcAft>
                <a:spcPts val="0"/>
              </a:spcAft>
              <a:buClr>
                <a:schemeClr val="lt1"/>
              </a:buClr>
              <a:buSzPts val="4000"/>
              <a:buFont typeface="Arial"/>
              <a:buNone/>
            </a:pPr>
            <a:r>
              <a:rPr lang="en-US" sz="4000" b="0" i="0" u="none" strike="noStrike" cap="none" dirty="0">
                <a:solidFill>
                  <a:schemeClr val="lt1"/>
                </a:solidFill>
                <a:latin typeface="Nunito" panose="020B0604020202020204" charset="0"/>
                <a:ea typeface="Open Sans"/>
                <a:cs typeface="Open Sans"/>
                <a:sym typeface="Open Sans"/>
              </a:rPr>
              <a:t>Crestwood High School – Dearborn Heights, MI</a:t>
            </a:r>
            <a:endParaRPr dirty="0">
              <a:latin typeface="Nunito" panose="020B0604020202020204" charset="0"/>
            </a:endParaRPr>
          </a:p>
        </p:txBody>
      </p:sp>
      <p:sp>
        <p:nvSpPr>
          <p:cNvPr id="93" name="Google Shape;93;p13"/>
          <p:cNvSpPr/>
          <p:nvPr/>
        </p:nvSpPr>
        <p:spPr>
          <a:xfrm>
            <a:off x="254100" y="13657400"/>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Research Questions</a:t>
            </a:r>
            <a:endParaRPr/>
          </a:p>
        </p:txBody>
      </p:sp>
      <p:sp>
        <p:nvSpPr>
          <p:cNvPr id="94" name="Google Shape;94;p13"/>
          <p:cNvSpPr/>
          <p:nvPr/>
        </p:nvSpPr>
        <p:spPr>
          <a:xfrm>
            <a:off x="32916500" y="96129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Conclusions</a:t>
            </a:r>
            <a:endParaRPr/>
          </a:p>
        </p:txBody>
      </p:sp>
      <p:sp>
        <p:nvSpPr>
          <p:cNvPr id="95" name="Google Shape;95;p13"/>
          <p:cNvSpPr/>
          <p:nvPr/>
        </p:nvSpPr>
        <p:spPr>
          <a:xfrm>
            <a:off x="10629000" y="13657400"/>
            <a:ext cx="124089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Research Implications</a:t>
            </a:r>
            <a:endParaRPr/>
          </a:p>
        </p:txBody>
      </p:sp>
      <p:sp>
        <p:nvSpPr>
          <p:cNvPr id="96" name="Google Shape;96;p13"/>
          <p:cNvSpPr/>
          <p:nvPr/>
        </p:nvSpPr>
        <p:spPr>
          <a:xfrm>
            <a:off x="254100" y="17560025"/>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Hypothesis/ Null Hypothesis</a:t>
            </a:r>
            <a:endParaRPr/>
          </a:p>
        </p:txBody>
      </p:sp>
      <p:sp>
        <p:nvSpPr>
          <p:cNvPr id="97" name="Google Shape;97;p13"/>
          <p:cNvSpPr/>
          <p:nvPr/>
        </p:nvSpPr>
        <p:spPr>
          <a:xfrm>
            <a:off x="32916500" y="162740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Acknowledgements and Citations</a:t>
            </a:r>
            <a:endParaRPr/>
          </a:p>
        </p:txBody>
      </p:sp>
      <p:sp>
        <p:nvSpPr>
          <p:cNvPr id="98" name="Google Shape;98;p13"/>
          <p:cNvSpPr/>
          <p:nvPr/>
        </p:nvSpPr>
        <p:spPr>
          <a:xfrm>
            <a:off x="32916500" y="16717175"/>
            <a:ext cx="10738800" cy="13542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endParaRPr sz="2000" dirty="0">
              <a:latin typeface="Nunito"/>
              <a:ea typeface="Nunito"/>
              <a:cs typeface="Nunito"/>
              <a:sym typeface="Nunito"/>
            </a:endParaRPr>
          </a:p>
          <a:p>
            <a:pPr marL="0" marR="0" lvl="1" indent="0" algn="just" rtl="0">
              <a:spcBef>
                <a:spcPts val="0"/>
              </a:spcBef>
              <a:spcAft>
                <a:spcPts val="0"/>
              </a:spcAft>
              <a:buNone/>
            </a:pPr>
            <a:r>
              <a:rPr lang="en-US" sz="1650" i="0" u="none" strike="noStrike" cap="none" dirty="0">
                <a:solidFill>
                  <a:srgbClr val="000000"/>
                </a:solidFill>
                <a:latin typeface="Nunito"/>
                <a:ea typeface="Nunito"/>
                <a:cs typeface="Nunito"/>
                <a:sym typeface="Nunito"/>
              </a:rPr>
              <a:t>Special thanks to</a:t>
            </a:r>
            <a:r>
              <a:rPr lang="en-US" sz="1650" dirty="0">
                <a:latin typeface="Nunito"/>
                <a:ea typeface="Nunito"/>
                <a:cs typeface="Nunito"/>
                <a:sym typeface="Nunito"/>
              </a:rPr>
              <a:t>:</a:t>
            </a:r>
            <a:endParaRPr sz="1650" dirty="0">
              <a:latin typeface="Nunito"/>
              <a:ea typeface="Nunito"/>
              <a:cs typeface="Nunito"/>
              <a:sym typeface="Nunito"/>
            </a:endParaRPr>
          </a:p>
          <a:p>
            <a:pPr marL="285750" marR="0" lvl="1" indent="-285750" algn="just" rtl="0">
              <a:spcBef>
                <a:spcPts val="0"/>
              </a:spcBef>
              <a:spcAft>
                <a:spcPts val="0"/>
              </a:spcAft>
              <a:buFont typeface="Arial" panose="020B0604020202020204" pitchFamily="34" charset="0"/>
              <a:buChar char="•"/>
            </a:pPr>
            <a:r>
              <a:rPr lang="en-US" sz="1650" i="0" u="none" strike="noStrike" cap="none" dirty="0">
                <a:solidFill>
                  <a:srgbClr val="000000"/>
                </a:solidFill>
                <a:latin typeface="Nunito"/>
                <a:ea typeface="Nunito"/>
                <a:cs typeface="Nunito"/>
                <a:sym typeface="Nunito"/>
              </a:rPr>
              <a:t>Mrs. Johns for instructing us on how to complete the measurements and providing us with the necessary equipment and always being there to provide support.</a:t>
            </a:r>
            <a:endParaRPr sz="1650" i="0" u="none" strike="noStrike" cap="none" dirty="0">
              <a:solidFill>
                <a:schemeClr val="dk1"/>
              </a:solidFill>
              <a:latin typeface="Nunito"/>
              <a:ea typeface="Nunito"/>
              <a:cs typeface="Nunito"/>
              <a:sym typeface="Nunito"/>
            </a:endParaRPr>
          </a:p>
          <a:p>
            <a:pPr marL="285750" marR="0" lvl="1" indent="-285750" algn="just" rtl="0">
              <a:spcBef>
                <a:spcPts val="0"/>
              </a:spcBef>
              <a:spcAft>
                <a:spcPts val="0"/>
              </a:spcAft>
              <a:buFont typeface="Arial" panose="020B0604020202020204" pitchFamily="34" charset="0"/>
              <a:buChar char="•"/>
            </a:pPr>
            <a:r>
              <a:rPr lang="en-US" sz="1650" dirty="0">
                <a:latin typeface="Nunito"/>
                <a:ea typeface="Nunito"/>
                <a:cs typeface="Nunito"/>
                <a:sym typeface="Nunito"/>
              </a:rPr>
              <a:t>The</a:t>
            </a:r>
            <a:r>
              <a:rPr lang="en-US" sz="1650" i="0" u="none" strike="noStrike" cap="none" dirty="0">
                <a:solidFill>
                  <a:srgbClr val="000000"/>
                </a:solidFill>
                <a:latin typeface="Nunito"/>
                <a:ea typeface="Nunito"/>
                <a:cs typeface="Nunito"/>
                <a:sym typeface="Nunito"/>
              </a:rPr>
              <a:t> other globe students for helping collect the necessary data for the research.</a:t>
            </a:r>
            <a:endParaRPr sz="1650" i="0" u="none" strike="noStrike" cap="none" dirty="0">
              <a:solidFill>
                <a:schemeClr val="dk1"/>
              </a:solidFill>
              <a:latin typeface="Nunito"/>
              <a:ea typeface="Nunito"/>
              <a:cs typeface="Nunito"/>
              <a:sym typeface="Nunito"/>
            </a:endParaRPr>
          </a:p>
          <a:p>
            <a:pPr marL="285750" marR="0" lvl="1" indent="-285750" algn="just" rtl="0">
              <a:spcBef>
                <a:spcPts val="0"/>
              </a:spcBef>
              <a:spcAft>
                <a:spcPts val="0"/>
              </a:spcAft>
              <a:buFont typeface="Arial" panose="020B0604020202020204" pitchFamily="34" charset="0"/>
              <a:buChar char="•"/>
            </a:pPr>
            <a:r>
              <a:rPr lang="en-US" sz="1650" i="0" u="none" strike="noStrike" cap="none" dirty="0">
                <a:solidFill>
                  <a:srgbClr val="000000"/>
                </a:solidFill>
                <a:latin typeface="Nunito"/>
                <a:ea typeface="Nunito"/>
                <a:cs typeface="Nunito"/>
                <a:sym typeface="Nunito"/>
              </a:rPr>
              <a:t>Sara Komaiha and Ali Eter for showing us how to access and use the Globe data.</a:t>
            </a:r>
            <a:endParaRPr sz="1650" i="0" u="none" strike="noStrike" cap="none" dirty="0">
              <a:solidFill>
                <a:srgbClr val="000000"/>
              </a:solidFill>
              <a:latin typeface="Nunito"/>
              <a:ea typeface="Nunito"/>
              <a:cs typeface="Nunito"/>
              <a:sym typeface="Nunito"/>
            </a:endParaRPr>
          </a:p>
          <a:p>
            <a:pPr marL="285750" marR="0" lvl="1" indent="-285750" algn="just" rtl="0">
              <a:spcBef>
                <a:spcPts val="0"/>
              </a:spcBef>
              <a:spcAft>
                <a:spcPts val="0"/>
              </a:spcAft>
              <a:buFont typeface="Arial" panose="020B0604020202020204" pitchFamily="34" charset="0"/>
              <a:buChar char="•"/>
            </a:pPr>
            <a:r>
              <a:rPr lang="en-US" sz="1650" dirty="0">
                <a:latin typeface="Nunito"/>
                <a:ea typeface="Nunito"/>
                <a:cs typeface="Nunito"/>
                <a:sym typeface="Nunito"/>
              </a:rPr>
              <a:t>Tina Rogerson for providing necessary cloud cover data needed on short notice.</a:t>
            </a:r>
            <a:endParaRPr sz="1650" dirty="0">
              <a:latin typeface="Nunito"/>
              <a:ea typeface="Nunito"/>
              <a:cs typeface="Nunito"/>
              <a:sym typeface="Nunito"/>
            </a:endParaRPr>
          </a:p>
          <a:p>
            <a:pPr marL="0" marR="0" lvl="1" indent="0" algn="just" rtl="0">
              <a:spcBef>
                <a:spcPts val="0"/>
              </a:spcBef>
              <a:spcAft>
                <a:spcPts val="0"/>
              </a:spcAft>
              <a:buNone/>
            </a:pPr>
            <a:endParaRPr sz="1650" dirty="0">
              <a:latin typeface="Nunito"/>
              <a:ea typeface="Nunito"/>
              <a:cs typeface="Nunito"/>
              <a:sym typeface="Nunito"/>
            </a:endParaRPr>
          </a:p>
          <a:p>
            <a:pPr marL="0" marR="0" lvl="1" indent="0" algn="just" rtl="0">
              <a:spcBef>
                <a:spcPts val="0"/>
              </a:spcBef>
              <a:spcAft>
                <a:spcPts val="0"/>
              </a:spcAft>
              <a:buNone/>
            </a:pPr>
            <a:endParaRPr sz="1650" dirty="0">
              <a:latin typeface="Nunito"/>
              <a:ea typeface="Nunito"/>
              <a:cs typeface="Nunito"/>
              <a:sym typeface="Nunito"/>
            </a:endParaRPr>
          </a:p>
          <a:p>
            <a:pPr marL="0" marR="0" lvl="1" indent="0" algn="just" rtl="0">
              <a:spcBef>
                <a:spcPts val="0"/>
              </a:spcBef>
              <a:spcAft>
                <a:spcPts val="0"/>
              </a:spcAft>
              <a:buNone/>
            </a:pPr>
            <a:endParaRPr sz="1650" dirty="0">
              <a:latin typeface="Nunito"/>
              <a:ea typeface="Nunito"/>
              <a:cs typeface="Nunito"/>
              <a:sym typeface="Nunito"/>
            </a:endParaRPr>
          </a:p>
          <a:p>
            <a:pPr marL="457200" marR="0" lvl="1" indent="0" algn="just" rtl="0">
              <a:spcBef>
                <a:spcPts val="0"/>
              </a:spcBef>
              <a:spcAft>
                <a:spcPts val="0"/>
              </a:spcAft>
              <a:buNone/>
            </a:pPr>
            <a:br>
              <a:rPr lang="en-US" sz="1650" b="0" i="0" u="none" strike="noStrike" cap="none" dirty="0">
                <a:solidFill>
                  <a:schemeClr val="dk1"/>
                </a:solidFill>
                <a:latin typeface="Arial"/>
                <a:ea typeface="Arial"/>
                <a:cs typeface="Arial"/>
                <a:sym typeface="Arial"/>
              </a:rPr>
            </a:br>
            <a:endParaRPr sz="1650" b="0" i="0" u="none" strike="noStrike" cap="none" dirty="0">
              <a:solidFill>
                <a:schemeClr val="dk1"/>
              </a:solidFill>
              <a:latin typeface="Arial"/>
              <a:ea typeface="Arial"/>
              <a:cs typeface="Arial"/>
              <a:sym typeface="Arial"/>
            </a:endParaRPr>
          </a:p>
        </p:txBody>
      </p:sp>
      <p:sp>
        <p:nvSpPr>
          <p:cNvPr id="99" name="Google Shape;99;p13"/>
          <p:cNvSpPr/>
          <p:nvPr/>
        </p:nvSpPr>
        <p:spPr>
          <a:xfrm>
            <a:off x="23135325" y="19404637"/>
            <a:ext cx="9678000" cy="228990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Font typeface="Arial" panose="020B0604020202020204" pitchFamily="34" charset="0"/>
              <a:buChar char="•"/>
            </a:pPr>
            <a:r>
              <a:rPr lang="en-US" sz="1800" dirty="0">
                <a:latin typeface="Nunito"/>
                <a:ea typeface="Nunito"/>
                <a:cs typeface="Nunito"/>
                <a:sym typeface="Nunito"/>
              </a:rPr>
              <a:t>Unable</a:t>
            </a:r>
            <a:r>
              <a:rPr lang="en-US" sz="1800" i="0" u="none" strike="noStrike" cap="none" dirty="0">
                <a:latin typeface="Nunito"/>
                <a:ea typeface="Nunito"/>
                <a:cs typeface="Nunito"/>
                <a:sym typeface="Nunito"/>
              </a:rPr>
              <a:t> to take measurements at the same time every day due to tests</a:t>
            </a:r>
            <a:r>
              <a:rPr lang="en-US" sz="1800" dirty="0">
                <a:latin typeface="Nunito"/>
                <a:ea typeface="Nunito"/>
                <a:cs typeface="Nunito"/>
                <a:sym typeface="Nunito"/>
              </a:rPr>
              <a:t> or lessons.</a:t>
            </a:r>
            <a:endParaRPr sz="1800" i="0" u="none" strike="noStrike" cap="none" dirty="0">
              <a:latin typeface="Nunito"/>
              <a:ea typeface="Nunito"/>
              <a:cs typeface="Nunito"/>
              <a:sym typeface="Nunito"/>
            </a:endParaRPr>
          </a:p>
          <a:p>
            <a:pPr marL="285750" marR="0" lvl="0" indent="-285750" algn="just" rtl="0">
              <a:spcBef>
                <a:spcPts val="0"/>
              </a:spcBef>
              <a:spcAft>
                <a:spcPts val="0"/>
              </a:spcAft>
              <a:buFont typeface="Arial" panose="020B0604020202020204" pitchFamily="34" charset="0"/>
              <a:buChar char="•"/>
            </a:pPr>
            <a:r>
              <a:rPr lang="en-US" sz="1800" i="0" u="none" strike="noStrike" cap="none" dirty="0">
                <a:latin typeface="Nunito"/>
                <a:ea typeface="Nunito"/>
                <a:cs typeface="Nunito"/>
                <a:sym typeface="Nunito"/>
              </a:rPr>
              <a:t>Harsh Weather conditions</a:t>
            </a:r>
            <a:r>
              <a:rPr lang="en-US" sz="1800" dirty="0">
                <a:latin typeface="Nunito"/>
                <a:ea typeface="Nunito"/>
                <a:cs typeface="Nunito"/>
                <a:sym typeface="Nunito"/>
              </a:rPr>
              <a:t> prevented us from taking measurements on certain days.</a:t>
            </a:r>
            <a:endParaRPr sz="1800" i="0" u="none" strike="noStrike" cap="none" dirty="0">
              <a:latin typeface="Nunito"/>
              <a:ea typeface="Nunito"/>
              <a:cs typeface="Nunito"/>
              <a:sym typeface="Nunito"/>
            </a:endParaRPr>
          </a:p>
          <a:p>
            <a:pPr marL="285750" marR="0" lvl="0" indent="-285750" algn="just" rtl="0">
              <a:spcBef>
                <a:spcPts val="0"/>
              </a:spcBef>
              <a:spcAft>
                <a:spcPts val="0"/>
              </a:spcAft>
              <a:buFont typeface="Arial" panose="020B0604020202020204" pitchFamily="34" charset="0"/>
              <a:buChar char="•"/>
            </a:pPr>
            <a:r>
              <a:rPr lang="en-US" sz="1800" i="0" u="none" strike="noStrike" cap="none" dirty="0">
                <a:latin typeface="Nunito"/>
                <a:ea typeface="Nunito"/>
                <a:cs typeface="Nunito"/>
                <a:sym typeface="Nunito"/>
              </a:rPr>
              <a:t>Other students</a:t>
            </a:r>
            <a:r>
              <a:rPr lang="en-US" sz="1800" dirty="0">
                <a:latin typeface="Nunito"/>
                <a:ea typeface="Nunito"/>
                <a:cs typeface="Nunito"/>
                <a:sym typeface="Nunito"/>
              </a:rPr>
              <a:t> </a:t>
            </a:r>
            <a:r>
              <a:rPr lang="en-US" sz="1800" i="0" u="none" strike="noStrike" cap="none" dirty="0">
                <a:latin typeface="Nunito"/>
                <a:ea typeface="Nunito"/>
                <a:cs typeface="Nunito"/>
                <a:sym typeface="Nunito"/>
              </a:rPr>
              <a:t>wrote false data that we couldn’t include. For example, putting down the clouds as </a:t>
            </a:r>
            <a:r>
              <a:rPr lang="en-US" sz="1800" dirty="0">
                <a:latin typeface="Nunito"/>
                <a:ea typeface="Nunito"/>
                <a:cs typeface="Nunito"/>
                <a:sym typeface="Nunito"/>
              </a:rPr>
              <a:t>n</a:t>
            </a:r>
            <a:r>
              <a:rPr lang="en-US" sz="1800" i="0" u="none" strike="noStrike" cap="none" dirty="0">
                <a:latin typeface="Nunito"/>
                <a:ea typeface="Nunito"/>
                <a:cs typeface="Nunito"/>
                <a:sym typeface="Nunito"/>
              </a:rPr>
              <a:t>imbostratus when </a:t>
            </a:r>
            <a:r>
              <a:rPr lang="en-US" sz="1800" dirty="0">
                <a:latin typeface="Nunito"/>
                <a:ea typeface="Nunito"/>
                <a:cs typeface="Nunito"/>
                <a:sym typeface="Nunito"/>
              </a:rPr>
              <a:t>it there was no precipitation</a:t>
            </a:r>
            <a:r>
              <a:rPr lang="en-US" sz="1800" i="0" u="none" strike="noStrike" cap="none" dirty="0">
                <a:latin typeface="Nunito"/>
                <a:ea typeface="Nunito"/>
                <a:cs typeface="Nunito"/>
                <a:sym typeface="Nunito"/>
              </a:rPr>
              <a:t>.</a:t>
            </a:r>
            <a:endParaRPr sz="1800" i="0" u="none" strike="noStrike" cap="none" dirty="0">
              <a:latin typeface="Nunito"/>
              <a:ea typeface="Nunito"/>
              <a:cs typeface="Nunito"/>
              <a:sym typeface="Nunito"/>
            </a:endParaRPr>
          </a:p>
          <a:p>
            <a:pPr marL="285750" marR="0" lvl="0" indent="-285750" algn="just" rtl="0">
              <a:spcBef>
                <a:spcPts val="0"/>
              </a:spcBef>
              <a:spcAft>
                <a:spcPts val="0"/>
              </a:spcAft>
              <a:buFont typeface="Arial" panose="020B0604020202020204" pitchFamily="34" charset="0"/>
              <a:buChar char="•"/>
            </a:pPr>
            <a:r>
              <a:rPr lang="en-US" sz="1800" dirty="0">
                <a:latin typeface="Nunito"/>
                <a:ea typeface="Nunito"/>
                <a:cs typeface="Nunito"/>
                <a:sym typeface="Nunito"/>
              </a:rPr>
              <a:t>Our school’s WeatherBug station began to malfunction when temperatures reached very low points during the polar vortex, so data was missing for those days.</a:t>
            </a:r>
            <a:endParaRPr sz="1800" dirty="0">
              <a:latin typeface="Nunito"/>
              <a:ea typeface="Nunito"/>
              <a:cs typeface="Nunito"/>
              <a:sym typeface="Nunito"/>
            </a:endParaRPr>
          </a:p>
          <a:p>
            <a:pPr marL="285750" marR="0" lvl="0" indent="-285750" algn="just" rtl="0">
              <a:spcBef>
                <a:spcPts val="0"/>
              </a:spcBef>
              <a:spcAft>
                <a:spcPts val="0"/>
              </a:spcAft>
              <a:buFont typeface="Arial" panose="020B0604020202020204" pitchFamily="34" charset="0"/>
              <a:buChar char="•"/>
            </a:pPr>
            <a:r>
              <a:rPr lang="en-US" sz="1800" dirty="0">
                <a:latin typeface="Nunito"/>
                <a:ea typeface="Nunito"/>
                <a:cs typeface="Nunito"/>
                <a:sym typeface="Nunito"/>
              </a:rPr>
              <a:t>Other students who collected data may have held the thermometer at an angle instead of straight down.</a:t>
            </a:r>
            <a:endParaRPr sz="1800" dirty="0">
              <a:latin typeface="Nunito"/>
              <a:ea typeface="Nunito"/>
              <a:cs typeface="Nunito"/>
              <a:sym typeface="Nunito"/>
            </a:endParaRPr>
          </a:p>
          <a:p>
            <a:pPr marL="0" marR="0" lvl="0" indent="0" algn="l" rtl="0">
              <a:spcBef>
                <a:spcPts val="0"/>
              </a:spcBef>
              <a:spcAft>
                <a:spcPts val="0"/>
              </a:spcAft>
              <a:buNone/>
            </a:pPr>
            <a:br>
              <a:rPr lang="en-US" sz="3000" b="1" i="0" u="none" strike="noStrike" cap="none" dirty="0">
                <a:solidFill>
                  <a:schemeClr val="dk1"/>
                </a:solidFill>
                <a:latin typeface="Arial"/>
                <a:ea typeface="Arial"/>
                <a:cs typeface="Arial"/>
                <a:sym typeface="Arial"/>
              </a:rPr>
            </a:br>
            <a:endParaRPr sz="3000" b="1" dirty="0">
              <a:solidFill>
                <a:schemeClr val="dk1"/>
              </a:solidFill>
              <a:latin typeface="Arial"/>
              <a:ea typeface="Arial"/>
              <a:cs typeface="Arial"/>
              <a:sym typeface="Arial"/>
            </a:endParaRPr>
          </a:p>
        </p:txBody>
      </p:sp>
      <p:sp>
        <p:nvSpPr>
          <p:cNvPr id="100" name="Google Shape;100;p13"/>
          <p:cNvSpPr/>
          <p:nvPr/>
        </p:nvSpPr>
        <p:spPr>
          <a:xfrm>
            <a:off x="254100" y="14558923"/>
            <a:ext cx="4858626" cy="3053201"/>
          </a:xfrm>
          <a:prstGeom prst="rect">
            <a:avLst/>
          </a:prstGeom>
          <a:noFill/>
          <a:ln>
            <a:noFill/>
          </a:ln>
        </p:spPr>
        <p:txBody>
          <a:bodyPr spcFirstLastPara="1" wrap="square" lIns="91425" tIns="45700" rIns="91425" bIns="45700" anchor="t" anchorCtr="0">
            <a:noAutofit/>
          </a:bodyPr>
          <a:lstStyle/>
          <a:p>
            <a:pPr marL="342900" lvl="0" indent="-342900">
              <a:buFont typeface="Arial" panose="020B0604020202020204" pitchFamily="34" charset="0"/>
              <a:buChar char="•"/>
            </a:pPr>
            <a:r>
              <a:rPr lang="en-US" sz="1800" dirty="0"/>
              <a:t>Is there a time delay between change in near surface temperature and actual surface temperature?</a:t>
            </a:r>
          </a:p>
          <a:p>
            <a:pPr lvl="0"/>
            <a:endParaRPr lang="en-US" sz="1800" dirty="0"/>
          </a:p>
          <a:p>
            <a:pPr marL="342900" lvl="0" indent="-342900">
              <a:buFont typeface="Arial" panose="020B0604020202020204" pitchFamily="34" charset="0"/>
              <a:buChar char="•"/>
            </a:pPr>
            <a:r>
              <a:rPr lang="en-US" sz="1800" dirty="0"/>
              <a:t>Does cloud cover correlate with surface temperature?</a:t>
            </a:r>
          </a:p>
          <a:p>
            <a:pPr marL="342900" lvl="0" indent="-342900">
              <a:buFont typeface="Arial" panose="020B0604020202020204" pitchFamily="34" charset="0"/>
              <a:buChar char="•"/>
            </a:pPr>
            <a:endParaRPr lang="en-US" sz="1800" dirty="0">
              <a:solidFill>
                <a:schemeClr val="dk1"/>
              </a:solidFill>
              <a:latin typeface="Arial"/>
              <a:ea typeface="Arial"/>
              <a:cs typeface="Arial"/>
              <a:sym typeface="Arial"/>
            </a:endParaRPr>
          </a:p>
          <a:p>
            <a:pPr marL="342900" indent="-342900">
              <a:buFont typeface="Arial" panose="020B0604020202020204" pitchFamily="34" charset="0"/>
              <a:buChar char="•"/>
            </a:pPr>
            <a:r>
              <a:rPr lang="en-US" sz="1800" dirty="0">
                <a:solidFill>
                  <a:schemeClr val="dk1"/>
                </a:solidFill>
                <a:latin typeface="Arial"/>
                <a:ea typeface="Arial"/>
                <a:cs typeface="Arial"/>
                <a:sym typeface="Arial"/>
              </a:rPr>
              <a:t>Does the </a:t>
            </a:r>
            <a:r>
              <a:rPr lang="en-US" sz="1800" dirty="0">
                <a:solidFill>
                  <a:schemeClr val="dk1"/>
                </a:solidFill>
                <a:latin typeface="Nunito"/>
                <a:ea typeface="Nunito"/>
                <a:cs typeface="Nunito"/>
                <a:sym typeface="Nunito"/>
              </a:rPr>
              <a:t>CHS air and surface temperature correlate with the temperature of the Detroit Metropolitan area?</a:t>
            </a:r>
          </a:p>
          <a:p>
            <a:pPr lvl="0"/>
            <a:br>
              <a:rPr lang="en-US" sz="4000" dirty="0">
                <a:solidFill>
                  <a:schemeClr val="dk1"/>
                </a:solidFill>
                <a:latin typeface="Arial"/>
                <a:ea typeface="Arial"/>
                <a:cs typeface="Arial"/>
                <a:sym typeface="Arial"/>
              </a:rPr>
            </a:br>
            <a:endParaRPr lang="en-US" sz="3000" dirty="0">
              <a:solidFill>
                <a:schemeClr val="dk1"/>
              </a:solidFill>
              <a:latin typeface="Arial"/>
              <a:ea typeface="Arial"/>
              <a:cs typeface="Arial"/>
              <a:sym typeface="Arial"/>
            </a:endParaRPr>
          </a:p>
        </p:txBody>
      </p:sp>
      <p:sp>
        <p:nvSpPr>
          <p:cNvPr id="101" name="Google Shape;101;p13"/>
          <p:cNvSpPr/>
          <p:nvPr/>
        </p:nvSpPr>
        <p:spPr>
          <a:xfrm>
            <a:off x="304825" y="18365825"/>
            <a:ext cx="7334100" cy="3201000"/>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Font typeface="Arial" panose="020B0604020202020204" pitchFamily="34" charset="0"/>
              <a:buChar char="•"/>
            </a:pPr>
            <a:r>
              <a:rPr lang="en-US" sz="1900" dirty="0">
                <a:solidFill>
                  <a:schemeClr val="tx1"/>
                </a:solidFill>
                <a:latin typeface="Nunito" panose="020B0604020202020204" charset="0"/>
                <a:ea typeface="Nunito"/>
                <a:cs typeface="Nunito"/>
                <a:sym typeface="Nunito"/>
              </a:rPr>
              <a:t>There is no correlation between air temperature and surface temperature.</a:t>
            </a:r>
            <a:endParaRPr sz="1900" dirty="0">
              <a:solidFill>
                <a:schemeClr val="tx1"/>
              </a:solidFill>
              <a:latin typeface="Nunito" panose="020B0604020202020204" charset="0"/>
            </a:endParaRPr>
          </a:p>
          <a:p>
            <a:pPr marL="342900" marR="0" lvl="0" indent="-342900" algn="just" rtl="0">
              <a:spcBef>
                <a:spcPts val="0"/>
              </a:spcBef>
              <a:spcAft>
                <a:spcPts val="0"/>
              </a:spcAft>
              <a:buFont typeface="Arial" panose="020B0604020202020204" pitchFamily="34" charset="0"/>
              <a:buChar char="•"/>
            </a:pPr>
            <a:endParaRPr sz="1900" dirty="0">
              <a:solidFill>
                <a:schemeClr val="tx1"/>
              </a:solidFill>
              <a:latin typeface="Nunito" panose="020B0604020202020204" charset="0"/>
              <a:ea typeface="Nunito"/>
              <a:cs typeface="Nunito"/>
              <a:sym typeface="Nunito"/>
            </a:endParaRPr>
          </a:p>
          <a:p>
            <a:pPr marL="342900" marR="0" lvl="0" indent="-342900" algn="just" rtl="0">
              <a:spcBef>
                <a:spcPts val="0"/>
              </a:spcBef>
              <a:spcAft>
                <a:spcPts val="0"/>
              </a:spcAft>
              <a:buFont typeface="Arial" panose="020B0604020202020204" pitchFamily="34" charset="0"/>
              <a:buChar char="•"/>
            </a:pPr>
            <a:r>
              <a:rPr lang="en-US" sz="1900" dirty="0">
                <a:solidFill>
                  <a:schemeClr val="tx1"/>
                </a:solidFill>
                <a:latin typeface="Nunito" panose="020B0604020202020204" charset="0"/>
                <a:ea typeface="Nunito"/>
                <a:cs typeface="Nunito"/>
                <a:sym typeface="Nunito"/>
              </a:rPr>
              <a:t>There is a direct correlation between cloud cover and surface temperatures.</a:t>
            </a:r>
            <a:endParaRPr sz="1900" dirty="0">
              <a:solidFill>
                <a:schemeClr val="tx1"/>
              </a:solidFill>
              <a:latin typeface="Nunito" panose="020B0604020202020204" charset="0"/>
              <a:ea typeface="Nunito"/>
              <a:cs typeface="Nunito"/>
              <a:sym typeface="Nunito"/>
            </a:endParaRPr>
          </a:p>
          <a:p>
            <a:pPr marR="0" lvl="0" algn="just" rtl="0">
              <a:spcBef>
                <a:spcPts val="0"/>
              </a:spcBef>
              <a:spcAft>
                <a:spcPts val="0"/>
              </a:spcAft>
            </a:pPr>
            <a:endParaRPr lang="en-US" sz="1900" dirty="0">
              <a:solidFill>
                <a:schemeClr val="tx1"/>
              </a:solidFill>
              <a:latin typeface="Nunito" panose="020B0604020202020204" charset="0"/>
              <a:ea typeface="Nunito"/>
              <a:cs typeface="Nunito"/>
              <a:sym typeface="Nunito"/>
            </a:endParaRPr>
          </a:p>
          <a:p>
            <a:pPr marL="342900" marR="0" lvl="0" indent="-342900" algn="just" rtl="0">
              <a:spcBef>
                <a:spcPts val="0"/>
              </a:spcBef>
              <a:spcAft>
                <a:spcPts val="0"/>
              </a:spcAft>
              <a:buFont typeface="Arial" panose="020B0604020202020204" pitchFamily="34" charset="0"/>
              <a:buChar char="•"/>
            </a:pPr>
            <a:r>
              <a:rPr lang="en-US" sz="1900" dirty="0">
                <a:solidFill>
                  <a:schemeClr val="tx1"/>
                </a:solidFill>
                <a:latin typeface="Nunito" panose="020B0604020202020204" charset="0"/>
                <a:ea typeface="Nunito"/>
                <a:cs typeface="Nunito"/>
                <a:sym typeface="Nunito"/>
              </a:rPr>
              <a:t>There is a correlation between wind chill and surface temperature.</a:t>
            </a:r>
          </a:p>
          <a:p>
            <a:pPr marL="342900" marR="0" lvl="0" indent="-342900" algn="just" rtl="0">
              <a:spcBef>
                <a:spcPts val="0"/>
              </a:spcBef>
              <a:spcAft>
                <a:spcPts val="0"/>
              </a:spcAft>
              <a:buFont typeface="Arial" panose="020B0604020202020204" pitchFamily="34" charset="0"/>
              <a:buChar char="•"/>
            </a:pPr>
            <a:endParaRPr lang="en-US" sz="1900" dirty="0">
              <a:solidFill>
                <a:schemeClr val="tx1"/>
              </a:solidFill>
              <a:latin typeface="Nunito" panose="020B0604020202020204" charset="0"/>
              <a:ea typeface="Nunito"/>
              <a:cs typeface="Nunito"/>
              <a:sym typeface="Nunito"/>
            </a:endParaRPr>
          </a:p>
          <a:p>
            <a:pPr marL="342900" marR="0" lvl="0" indent="-342900" algn="just" rtl="0">
              <a:spcBef>
                <a:spcPts val="0"/>
              </a:spcBef>
              <a:spcAft>
                <a:spcPts val="0"/>
              </a:spcAft>
              <a:buFont typeface="Arial" panose="020B0604020202020204" pitchFamily="34" charset="0"/>
              <a:buChar char="•"/>
            </a:pPr>
            <a:r>
              <a:rPr lang="en-US" sz="1900" dirty="0">
                <a:solidFill>
                  <a:schemeClr val="tx1"/>
                </a:solidFill>
                <a:latin typeface="Nunito" panose="020B0604020202020204" charset="0"/>
                <a:ea typeface="Nunito"/>
                <a:cs typeface="Nunito"/>
                <a:sym typeface="Nunito"/>
              </a:rPr>
              <a:t>There is no correlation between the CHS air and surface temperature correlate with the temperature of the Detroit Metropolitan area.</a:t>
            </a:r>
            <a:endParaRPr sz="1900" dirty="0">
              <a:solidFill>
                <a:schemeClr val="tx1"/>
              </a:solidFill>
              <a:latin typeface="Nunito" panose="020B0604020202020204" charset="0"/>
              <a:ea typeface="Nunito"/>
              <a:cs typeface="Nunito"/>
              <a:sym typeface="Nunito"/>
            </a:endParaRPr>
          </a:p>
          <a:p>
            <a:pPr marL="0" marR="0" lvl="0" indent="0" algn="just" rtl="0">
              <a:spcBef>
                <a:spcPts val="0"/>
              </a:spcBef>
              <a:spcAft>
                <a:spcPts val="0"/>
              </a:spcAft>
              <a:buNone/>
            </a:pPr>
            <a:r>
              <a:rPr lang="en-US" sz="2600" b="1" dirty="0">
                <a:solidFill>
                  <a:schemeClr val="tx1"/>
                </a:solidFill>
                <a:latin typeface="Nunito" panose="020B0604020202020204" charset="0"/>
              </a:rPr>
              <a:t>    </a:t>
            </a:r>
            <a:endParaRPr sz="2600" b="1" dirty="0">
              <a:solidFill>
                <a:schemeClr val="tx1"/>
              </a:solidFill>
              <a:latin typeface="Nunito" panose="020B0604020202020204" charset="0"/>
              <a:sym typeface="Arial"/>
            </a:endParaRPr>
          </a:p>
          <a:p>
            <a:pPr marL="0" marR="0" lvl="0" indent="0" algn="l" rtl="0">
              <a:spcBef>
                <a:spcPts val="0"/>
              </a:spcBef>
              <a:spcAft>
                <a:spcPts val="0"/>
              </a:spcAft>
              <a:buNone/>
            </a:pPr>
            <a:br>
              <a:rPr lang="en-US" sz="3000" dirty="0">
                <a:solidFill>
                  <a:schemeClr val="dk1"/>
                </a:solidFill>
                <a:latin typeface="Arial"/>
                <a:ea typeface="Arial"/>
                <a:cs typeface="Arial"/>
                <a:sym typeface="Arial"/>
              </a:rPr>
            </a:br>
            <a:endParaRPr sz="3000" dirty="0">
              <a:solidFill>
                <a:schemeClr val="dk1"/>
              </a:solidFill>
              <a:latin typeface="Arial"/>
              <a:ea typeface="Arial"/>
              <a:cs typeface="Arial"/>
              <a:sym typeface="Arial"/>
            </a:endParaRPr>
          </a:p>
        </p:txBody>
      </p:sp>
      <p:pic>
        <p:nvPicPr>
          <p:cNvPr id="102" name="Google Shape;102;p13"/>
          <p:cNvPicPr preferRelativeResize="0"/>
          <p:nvPr/>
        </p:nvPicPr>
        <p:blipFill rotWithShape="1">
          <a:blip r:embed="rId3">
            <a:alphaModFix/>
          </a:blip>
          <a:srcRect/>
          <a:stretch/>
        </p:blipFill>
        <p:spPr>
          <a:xfrm>
            <a:off x="33630449" y="5420076"/>
            <a:ext cx="2023024" cy="1517258"/>
          </a:xfrm>
          <a:prstGeom prst="rect">
            <a:avLst/>
          </a:prstGeom>
          <a:noFill/>
          <a:ln>
            <a:solidFill>
              <a:schemeClr val="tx1"/>
            </a:solidFill>
          </a:ln>
        </p:spPr>
      </p:pic>
      <p:sp>
        <p:nvSpPr>
          <p:cNvPr id="103" name="Google Shape;103;p13"/>
          <p:cNvSpPr/>
          <p:nvPr/>
        </p:nvSpPr>
        <p:spPr>
          <a:xfrm>
            <a:off x="33385562" y="7001588"/>
            <a:ext cx="2512800" cy="80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000000"/>
                </a:solidFill>
                <a:latin typeface="Nunito"/>
                <a:ea typeface="Nunito"/>
                <a:cs typeface="Nunito"/>
                <a:sym typeface="Nunito"/>
              </a:rPr>
              <a:t>9 marked locations on site</a:t>
            </a:r>
            <a:r>
              <a:rPr lang="en-US" sz="1800">
                <a:solidFill>
                  <a:srgbClr val="000000"/>
                </a:solidFill>
                <a:latin typeface="Nunito"/>
                <a:ea typeface="Nunito"/>
                <a:cs typeface="Nunito"/>
                <a:sym typeface="Nunito"/>
              </a:rPr>
              <a:t>.</a:t>
            </a:r>
            <a:endParaRPr sz="1800">
              <a:solidFill>
                <a:schemeClr val="dk1"/>
              </a:solidFill>
              <a:latin typeface="Nunito"/>
              <a:ea typeface="Nunito"/>
              <a:cs typeface="Nunito"/>
              <a:sym typeface="Nunito"/>
            </a:endParaRPr>
          </a:p>
          <a:p>
            <a:pPr marL="0" marR="0" lvl="0" indent="0" algn="l" rtl="0">
              <a:spcBef>
                <a:spcPts val="0"/>
              </a:spcBef>
              <a:spcAft>
                <a:spcPts val="0"/>
              </a:spcAft>
              <a:buNone/>
            </a:pPr>
            <a:br>
              <a:rPr lang="en-US" sz="3000">
                <a:solidFill>
                  <a:schemeClr val="dk1"/>
                </a:solidFill>
                <a:latin typeface="Arial"/>
                <a:ea typeface="Arial"/>
                <a:cs typeface="Arial"/>
                <a:sym typeface="Arial"/>
              </a:rPr>
            </a:br>
            <a:endParaRPr sz="3000">
              <a:solidFill>
                <a:schemeClr val="dk1"/>
              </a:solidFill>
              <a:latin typeface="Arial"/>
              <a:ea typeface="Arial"/>
              <a:cs typeface="Arial"/>
              <a:sym typeface="Arial"/>
            </a:endParaRPr>
          </a:p>
        </p:txBody>
      </p:sp>
      <p:sp>
        <p:nvSpPr>
          <p:cNvPr id="104" name="Google Shape;104;p13"/>
          <p:cNvSpPr/>
          <p:nvPr/>
        </p:nvSpPr>
        <p:spPr>
          <a:xfrm>
            <a:off x="35998350" y="6127587"/>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endParaRPr sz="3000" b="0" i="0" u="none" strike="noStrike" cap="none" dirty="0">
              <a:solidFill>
                <a:schemeClr val="dk1"/>
              </a:solidFill>
              <a:latin typeface="Arial"/>
              <a:ea typeface="Arial"/>
              <a:cs typeface="Arial"/>
              <a:sym typeface="Arial"/>
            </a:endParaRPr>
          </a:p>
        </p:txBody>
      </p:sp>
      <p:pic>
        <p:nvPicPr>
          <p:cNvPr id="105" name="Google Shape;105;p13"/>
          <p:cNvPicPr preferRelativeResize="0"/>
          <p:nvPr/>
        </p:nvPicPr>
        <p:blipFill rotWithShape="1">
          <a:blip r:embed="rId4">
            <a:alphaModFix/>
          </a:blip>
          <a:srcRect/>
          <a:stretch/>
        </p:blipFill>
        <p:spPr>
          <a:xfrm>
            <a:off x="37397053" y="5354399"/>
            <a:ext cx="1335343" cy="1780457"/>
          </a:xfrm>
          <a:prstGeom prst="rect">
            <a:avLst/>
          </a:prstGeom>
          <a:noFill/>
          <a:ln>
            <a:solidFill>
              <a:schemeClr val="tx1"/>
            </a:solidFill>
          </a:ln>
        </p:spPr>
      </p:pic>
      <p:sp>
        <p:nvSpPr>
          <p:cNvPr id="106" name="Google Shape;106;p13"/>
          <p:cNvSpPr/>
          <p:nvPr/>
        </p:nvSpPr>
        <p:spPr>
          <a:xfrm>
            <a:off x="36071525" y="7082813"/>
            <a:ext cx="3986400" cy="93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rgbClr val="000000"/>
                </a:solidFill>
                <a:latin typeface="Nunito"/>
                <a:ea typeface="Nunito"/>
                <a:cs typeface="Nunito"/>
                <a:sym typeface="Nunito"/>
              </a:rPr>
              <a:t>Measurements taken everyday at each marked location</a:t>
            </a:r>
            <a:endParaRPr sz="2000" dirty="0">
              <a:solidFill>
                <a:schemeClr val="dk1"/>
              </a:solidFill>
            </a:endParaRPr>
          </a:p>
          <a:p>
            <a:pPr marL="0" marR="0" lvl="0" indent="0" algn="l" rtl="0">
              <a:spcBef>
                <a:spcPts val="0"/>
              </a:spcBef>
              <a:spcAft>
                <a:spcPts val="0"/>
              </a:spcAft>
              <a:buNone/>
            </a:pPr>
            <a:br>
              <a:rPr lang="en-US" sz="3000" dirty="0">
                <a:solidFill>
                  <a:schemeClr val="dk1"/>
                </a:solidFill>
                <a:latin typeface="Arial"/>
                <a:ea typeface="Arial"/>
                <a:cs typeface="Arial"/>
                <a:sym typeface="Arial"/>
              </a:rPr>
            </a:br>
            <a:endParaRPr sz="3000" dirty="0">
              <a:solidFill>
                <a:schemeClr val="dk1"/>
              </a:solidFill>
              <a:latin typeface="Arial"/>
              <a:ea typeface="Arial"/>
              <a:cs typeface="Arial"/>
              <a:sym typeface="Arial"/>
            </a:endParaRPr>
          </a:p>
        </p:txBody>
      </p:sp>
      <p:sp>
        <p:nvSpPr>
          <p:cNvPr id="107" name="Google Shape;107;p13"/>
          <p:cNvSpPr/>
          <p:nvPr/>
        </p:nvSpPr>
        <p:spPr>
          <a:xfrm>
            <a:off x="33004000" y="18559050"/>
            <a:ext cx="10076100" cy="5107800"/>
          </a:xfrm>
          <a:prstGeom prst="rect">
            <a:avLst/>
          </a:prstGeom>
          <a:noFill/>
          <a:ln>
            <a:noFill/>
          </a:ln>
        </p:spPr>
        <p:txBody>
          <a:bodyPr spcFirstLastPara="1" wrap="square" lIns="91425" tIns="45700" rIns="91425" bIns="45700" anchor="t" anchorCtr="0">
            <a:noAutofit/>
          </a:bodyPr>
          <a:lstStyle/>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US Department of Commerce &amp; Noaa. Learn About the Polar Vortex. </a:t>
            </a:r>
            <a:r>
              <a:rPr lang="en-US" sz="1550" i="1" dirty="0">
                <a:latin typeface="Nunito"/>
                <a:ea typeface="Nunito"/>
                <a:cs typeface="Nunito"/>
                <a:sym typeface="Nunito"/>
              </a:rPr>
              <a:t>National Weather Service</a:t>
            </a:r>
            <a:r>
              <a:rPr lang="en-US" sz="1550" dirty="0">
                <a:latin typeface="Nunito"/>
                <a:ea typeface="Nunito"/>
                <a:cs typeface="Nunito"/>
                <a:sym typeface="Nunito"/>
              </a:rPr>
              <a:t>(2017). Available at: https://www.weather.gov/dlh/polarvortex. (Accessed: 1st April 2019) </a:t>
            </a:r>
            <a:endParaRPr sz="1550" dirty="0">
              <a:latin typeface="Nunito"/>
              <a:ea typeface="Nunito"/>
              <a:cs typeface="Nunito"/>
              <a:sym typeface="Nunito"/>
            </a:endParaRPr>
          </a:p>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Resnick, B. The Midwest is facing record-breaking cold. Blame the polar vortex. </a:t>
            </a:r>
            <a:r>
              <a:rPr lang="en-US" sz="1550" i="1" dirty="0">
                <a:latin typeface="Nunito"/>
                <a:ea typeface="Nunito"/>
                <a:cs typeface="Nunito"/>
                <a:sym typeface="Nunito"/>
              </a:rPr>
              <a:t>Vox</a:t>
            </a:r>
            <a:r>
              <a:rPr lang="en-US" sz="1550" dirty="0">
                <a:latin typeface="Nunito"/>
                <a:ea typeface="Nunito"/>
                <a:cs typeface="Nunito"/>
                <a:sym typeface="Nunito"/>
              </a:rPr>
              <a:t> (2019). Available at: https://www.vox.com/science-and-health/2019/1/29/18201196/polar-vortex-2019-des-moines-midwest-record-cold-windchill. (Accessed: 1st April 2019)</a:t>
            </a:r>
            <a:endParaRPr sz="1550" dirty="0">
              <a:latin typeface="Nunito"/>
              <a:ea typeface="Nunito"/>
              <a:cs typeface="Nunito"/>
              <a:sym typeface="Nunito"/>
            </a:endParaRPr>
          </a:p>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Arctic Weather Plunges into North America. </a:t>
            </a:r>
            <a:r>
              <a:rPr lang="en-US" sz="1550" i="1" dirty="0">
                <a:latin typeface="Nunito"/>
                <a:ea typeface="Nunito"/>
                <a:cs typeface="Nunito"/>
                <a:sym typeface="Nunito"/>
              </a:rPr>
              <a:t>NASA</a:t>
            </a:r>
            <a:r>
              <a:rPr lang="en-US" sz="1550" dirty="0">
                <a:latin typeface="Nunito"/>
                <a:ea typeface="Nunito"/>
                <a:cs typeface="Nunito"/>
                <a:sym typeface="Nunito"/>
              </a:rPr>
              <a:t> Available at: https://earthobservatory.nasa.gov/images/144489/arctic-weather-plunges-into-north-america. (Accessed: 1st April 2019)</a:t>
            </a:r>
            <a:endParaRPr sz="1550" dirty="0">
              <a:latin typeface="Nunito"/>
              <a:ea typeface="Nunito"/>
              <a:cs typeface="Nunito"/>
              <a:sym typeface="Nunito"/>
            </a:endParaRPr>
          </a:p>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Research on Urban Heat-Island Effect. </a:t>
            </a:r>
            <a:r>
              <a:rPr lang="en-US" sz="1550" i="1" dirty="0">
                <a:latin typeface="Nunito"/>
                <a:ea typeface="Nunito"/>
                <a:cs typeface="Nunito"/>
                <a:sym typeface="Nunito"/>
              </a:rPr>
              <a:t>Procedia Engineering</a:t>
            </a:r>
            <a:r>
              <a:rPr lang="en-US" sz="1550" dirty="0">
                <a:latin typeface="Nunito"/>
                <a:ea typeface="Nunito"/>
                <a:cs typeface="Nunito"/>
                <a:sym typeface="Nunito"/>
              </a:rPr>
              <a:t> (2016). Available at: https://www.sciencedirect.com/science/article/pii/S1877705816332039. (Accessed: 1st April 2019)</a:t>
            </a:r>
            <a:endParaRPr sz="1550" dirty="0">
              <a:latin typeface="Nunito"/>
              <a:ea typeface="Nunito"/>
              <a:cs typeface="Nunito"/>
              <a:sym typeface="Nunito"/>
            </a:endParaRPr>
          </a:p>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Global Warming. </a:t>
            </a:r>
            <a:r>
              <a:rPr lang="en-US" sz="1550" i="1" dirty="0">
                <a:latin typeface="Nunito"/>
                <a:ea typeface="Nunito"/>
                <a:cs typeface="Nunito"/>
                <a:sym typeface="Nunito"/>
              </a:rPr>
              <a:t>NASA</a:t>
            </a:r>
            <a:r>
              <a:rPr lang="en-US" sz="1550" dirty="0">
                <a:latin typeface="Nunito"/>
                <a:ea typeface="Nunito"/>
                <a:cs typeface="Nunito"/>
                <a:sym typeface="Nunito"/>
              </a:rPr>
              <a:t> Available at: https://earthobservatory.nasa.gov/features/GlobalWarming/page2.php. (Accessed: 1st April 2019</a:t>
            </a:r>
            <a:r>
              <a:rPr lang="en-US" sz="1550" dirty="0">
                <a:solidFill>
                  <a:srgbClr val="333333"/>
                </a:solidFill>
                <a:latin typeface="Nunito"/>
                <a:ea typeface="Nunito"/>
                <a:cs typeface="Nunito"/>
                <a:sym typeface="Nunito"/>
              </a:rPr>
              <a:t>)</a:t>
            </a:r>
            <a:endParaRPr sz="1550" dirty="0">
              <a:solidFill>
                <a:srgbClr val="333333"/>
              </a:solidFill>
              <a:latin typeface="Nunito"/>
              <a:ea typeface="Nunito"/>
              <a:cs typeface="Nunito"/>
              <a:sym typeface="Nunito"/>
            </a:endParaRPr>
          </a:p>
          <a:p>
            <a:pPr marL="415925" marR="0" lvl="0" indent="-285750" algn="l" rtl="0">
              <a:spcBef>
                <a:spcPts val="0"/>
              </a:spcBef>
              <a:spcAft>
                <a:spcPts val="0"/>
              </a:spcAft>
              <a:buSzPts val="1550"/>
              <a:buFont typeface="Arial" panose="020B0604020202020204" pitchFamily="34" charset="0"/>
              <a:buChar char="•"/>
            </a:pPr>
            <a:r>
              <a:rPr lang="en-US" sz="1550" dirty="0">
                <a:latin typeface="Nunito"/>
                <a:ea typeface="Nunito"/>
                <a:cs typeface="Nunito"/>
                <a:sym typeface="Nunito"/>
              </a:rPr>
              <a:t>Rowlatt, J. Polar vortex: What role does climate change play? </a:t>
            </a:r>
            <a:r>
              <a:rPr lang="en-US" sz="1550" i="1" dirty="0">
                <a:latin typeface="Nunito"/>
                <a:ea typeface="Nunito"/>
                <a:cs typeface="Nunito"/>
                <a:sym typeface="Nunito"/>
              </a:rPr>
              <a:t>BBC News</a:t>
            </a:r>
            <a:r>
              <a:rPr lang="en-US" sz="1550" dirty="0">
                <a:latin typeface="Nunito"/>
                <a:ea typeface="Nunito"/>
                <a:cs typeface="Nunito"/>
                <a:sym typeface="Nunito"/>
              </a:rPr>
              <a:t> (2019). Available at: https://www.bbc.com/news/world-us-canada-47078054. (Accessed: 2nd April 2019)</a:t>
            </a:r>
            <a:endParaRPr sz="1550" dirty="0">
              <a:latin typeface="Nunito"/>
              <a:ea typeface="Nunito"/>
              <a:cs typeface="Nunito"/>
              <a:sym typeface="Nunito"/>
            </a:endParaRPr>
          </a:p>
        </p:txBody>
      </p:sp>
      <p:sp>
        <p:nvSpPr>
          <p:cNvPr id="108" name="Google Shape;108;p13"/>
          <p:cNvSpPr/>
          <p:nvPr/>
        </p:nvSpPr>
        <p:spPr>
          <a:xfrm>
            <a:off x="10656187" y="10406250"/>
            <a:ext cx="6500700" cy="4893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dirty="0">
                <a:solidFill>
                  <a:srgbClr val="000000"/>
                </a:solidFill>
                <a:latin typeface="Nunito"/>
                <a:ea typeface="Nunito"/>
                <a:cs typeface="Nunito"/>
                <a:sym typeface="Nunito"/>
              </a:rPr>
              <a:t>The two infrared thermometers </a:t>
            </a:r>
            <a:r>
              <a:rPr lang="en-US" sz="2400" dirty="0">
                <a:latin typeface="Nunito"/>
                <a:ea typeface="Nunito"/>
                <a:cs typeface="Nunito"/>
                <a:sym typeface="Nunito"/>
              </a:rPr>
              <a:t>used to collect the surface temperature data,</a:t>
            </a:r>
            <a:r>
              <a:rPr lang="en-US" sz="2400" dirty="0">
                <a:solidFill>
                  <a:srgbClr val="000000"/>
                </a:solidFill>
                <a:latin typeface="Nunito"/>
                <a:ea typeface="Nunito"/>
                <a:cs typeface="Nunito"/>
                <a:sym typeface="Nunito"/>
              </a:rPr>
              <a:t> Fluke 62 MAX IR THERMOMETER and the AUTO PRO </a:t>
            </a:r>
            <a:r>
              <a:rPr lang="en-US" sz="2400" dirty="0">
                <a:latin typeface="Nunito"/>
                <a:ea typeface="Nunito"/>
                <a:cs typeface="Nunito"/>
                <a:sym typeface="Nunito"/>
              </a:rPr>
              <a:t>R</a:t>
            </a:r>
            <a:r>
              <a:rPr lang="en-US" sz="2400" dirty="0">
                <a:solidFill>
                  <a:srgbClr val="000000"/>
                </a:solidFill>
                <a:latin typeface="Nunito"/>
                <a:ea typeface="Nunito"/>
                <a:cs typeface="Nunito"/>
                <a:sym typeface="Nunito"/>
              </a:rPr>
              <a:t>aytek, were calibrated in an ice water solution. </a:t>
            </a:r>
            <a:r>
              <a:rPr lang="en-US" sz="2400" dirty="0">
                <a:latin typeface="Nunito"/>
                <a:ea typeface="Nunito"/>
                <a:cs typeface="Nunito"/>
                <a:sym typeface="Nunito"/>
              </a:rPr>
              <a:t>In order to be properly calibrated </a:t>
            </a:r>
            <a:r>
              <a:rPr lang="en-US" sz="2400" dirty="0">
                <a:solidFill>
                  <a:srgbClr val="000000"/>
                </a:solidFill>
                <a:latin typeface="Nunito"/>
                <a:ea typeface="Nunito"/>
                <a:cs typeface="Nunito"/>
                <a:sym typeface="Nunito"/>
              </a:rPr>
              <a:t>the thermometers </a:t>
            </a:r>
            <a:r>
              <a:rPr lang="en-US" sz="2400" dirty="0">
                <a:latin typeface="Nunito"/>
                <a:ea typeface="Nunito"/>
                <a:cs typeface="Nunito"/>
                <a:sym typeface="Nunito"/>
              </a:rPr>
              <a:t>must be </a:t>
            </a:r>
            <a:r>
              <a:rPr lang="en-US" sz="2400" dirty="0">
                <a:solidFill>
                  <a:srgbClr val="000000"/>
                </a:solidFill>
                <a:latin typeface="Nunito"/>
                <a:ea typeface="Nunito"/>
                <a:cs typeface="Nunito"/>
                <a:sym typeface="Nunito"/>
              </a:rPr>
              <a:t>in a range of -2°C to 2°C</a:t>
            </a:r>
            <a:r>
              <a:rPr lang="en-US" sz="2400" dirty="0">
                <a:latin typeface="Nunito"/>
                <a:ea typeface="Nunito"/>
                <a:cs typeface="Nunito"/>
                <a:sym typeface="Nunito"/>
              </a:rPr>
              <a:t>, which they both were, ensuring accurate measurements.</a:t>
            </a:r>
            <a:endParaRPr sz="2400" dirty="0">
              <a:solidFill>
                <a:schemeClr val="dk1"/>
              </a:solidFill>
              <a:latin typeface="Arial"/>
              <a:ea typeface="Arial"/>
              <a:cs typeface="Arial"/>
              <a:sym typeface="Arial"/>
            </a:endParaRPr>
          </a:p>
        </p:txBody>
      </p:sp>
      <p:pic>
        <p:nvPicPr>
          <p:cNvPr id="109" name="Google Shape;109;p13"/>
          <p:cNvPicPr preferRelativeResize="0"/>
          <p:nvPr/>
        </p:nvPicPr>
        <p:blipFill rotWithShape="1">
          <a:blip r:embed="rId5">
            <a:alphaModFix/>
          </a:blip>
          <a:srcRect/>
          <a:stretch/>
        </p:blipFill>
        <p:spPr>
          <a:xfrm>
            <a:off x="20767600" y="10500186"/>
            <a:ext cx="2264550" cy="3019400"/>
          </a:xfrm>
          <a:prstGeom prst="rect">
            <a:avLst/>
          </a:prstGeom>
          <a:noFill/>
          <a:ln>
            <a:solidFill>
              <a:schemeClr val="tx1"/>
            </a:solidFill>
          </a:ln>
        </p:spPr>
      </p:pic>
      <p:sp>
        <p:nvSpPr>
          <p:cNvPr id="110" name="Google Shape;110;p13"/>
          <p:cNvSpPr/>
          <p:nvPr/>
        </p:nvSpPr>
        <p:spPr>
          <a:xfrm>
            <a:off x="32916500" y="44072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u="none">
                <a:solidFill>
                  <a:schemeClr val="lt1"/>
                </a:solidFill>
                <a:latin typeface="Nunito"/>
                <a:ea typeface="Nunito"/>
                <a:cs typeface="Nunito"/>
                <a:sym typeface="Nunito"/>
              </a:rPr>
              <a:t>Methods</a:t>
            </a:r>
            <a:endParaRPr/>
          </a:p>
        </p:txBody>
      </p:sp>
      <p:sp>
        <p:nvSpPr>
          <p:cNvPr id="111" name="Google Shape;111;p13"/>
          <p:cNvSpPr/>
          <p:nvPr/>
        </p:nvSpPr>
        <p:spPr>
          <a:xfrm>
            <a:off x="23189475" y="18559050"/>
            <a:ext cx="95733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u="none">
                <a:solidFill>
                  <a:schemeClr val="lt1"/>
                </a:solidFill>
                <a:latin typeface="Nunito"/>
                <a:ea typeface="Nunito"/>
                <a:cs typeface="Nunito"/>
                <a:sym typeface="Nunito"/>
              </a:rPr>
              <a:t>Measurement Limitations</a:t>
            </a:r>
            <a:endParaRPr/>
          </a:p>
        </p:txBody>
      </p:sp>
      <p:sp>
        <p:nvSpPr>
          <p:cNvPr id="112" name="Google Shape;112;p13"/>
          <p:cNvSpPr/>
          <p:nvPr/>
        </p:nvSpPr>
        <p:spPr>
          <a:xfrm>
            <a:off x="10629900" y="9600450"/>
            <a:ext cx="124071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u="none">
                <a:solidFill>
                  <a:schemeClr val="lt1"/>
                </a:solidFill>
                <a:latin typeface="Nunito"/>
                <a:ea typeface="Nunito"/>
                <a:cs typeface="Nunito"/>
                <a:sym typeface="Nunito"/>
              </a:rPr>
              <a:t>Precision And Accuracy</a:t>
            </a:r>
            <a:endParaRPr/>
          </a:p>
        </p:txBody>
      </p:sp>
      <p:pic>
        <p:nvPicPr>
          <p:cNvPr id="114" name="Google Shape;114;p13"/>
          <p:cNvPicPr preferRelativeResize="0"/>
          <p:nvPr/>
        </p:nvPicPr>
        <p:blipFill rotWithShape="1">
          <a:blip r:embed="rId6">
            <a:alphaModFix/>
          </a:blip>
          <a:srcRect r="-53562" b="-49970"/>
          <a:stretch/>
        </p:blipFill>
        <p:spPr>
          <a:xfrm>
            <a:off x="33755301" y="7689060"/>
            <a:ext cx="2122500" cy="1591885"/>
          </a:xfrm>
          <a:prstGeom prst="rect">
            <a:avLst/>
          </a:prstGeom>
          <a:noFill/>
          <a:ln>
            <a:noFill/>
          </a:ln>
        </p:spPr>
      </p:pic>
      <p:sp>
        <p:nvSpPr>
          <p:cNvPr id="115" name="Google Shape;115;p13"/>
          <p:cNvSpPr txBox="1"/>
          <p:nvPr/>
        </p:nvSpPr>
        <p:spPr>
          <a:xfrm>
            <a:off x="11828825" y="17672550"/>
            <a:ext cx="10074300" cy="36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3"/>
          <p:cNvSpPr txBox="1"/>
          <p:nvPr/>
        </p:nvSpPr>
        <p:spPr>
          <a:xfrm>
            <a:off x="10629000" y="14305550"/>
            <a:ext cx="12626400" cy="4003500"/>
          </a:xfrm>
          <a:prstGeom prst="rect">
            <a:avLst/>
          </a:prstGeom>
          <a:noFill/>
          <a:ln>
            <a:noFill/>
          </a:ln>
        </p:spPr>
        <p:txBody>
          <a:bodyPr spcFirstLastPara="1" wrap="square" lIns="91425" tIns="91425" rIns="89425" bIns="91425" anchor="t" anchorCtr="0">
            <a:noAutofit/>
          </a:bodyPr>
          <a:lstStyle/>
          <a:p>
            <a:pPr marL="0" marR="152400" lvl="0" indent="457200" algn="just" rtl="0">
              <a:lnSpc>
                <a:spcPct val="100000"/>
              </a:lnSpc>
              <a:spcBef>
                <a:spcPts val="600"/>
              </a:spcBef>
              <a:spcAft>
                <a:spcPts val="0"/>
              </a:spcAft>
              <a:buNone/>
            </a:pPr>
            <a:r>
              <a:rPr lang="en-US" sz="1950" dirty="0">
                <a:latin typeface="Nunito"/>
                <a:ea typeface="Nunito"/>
                <a:cs typeface="Nunito"/>
                <a:sym typeface="Nunito"/>
              </a:rPr>
              <a:t>Scientists currently use surface temperature data from satellites to monitor weather and climate change around the world.  Satellite temperatures of Earth’s surface are very accurate but typically give averaged readings over the large areas they are sampled from.  Some climate skeptics currently question if NASA surface temperature data is accurate or not.  Because our school is collecting surface temperature measurements at the same place over a period of many years, our data will allow scientists to verify that what data they sense from up on high, is comparable to what we see on Earth’s surface. To better understand the role that surface temperatures play in localized areas, it is important to get data from smaller parcels of land to see specifically how that particular surface responds to incoming solar insolation.  Many small-scale and localized factors still need considerable research before a complete understanding of the role surface temperature plays in microclimate settings and at the community level (soil moisture levels, frozen ground, frost levels, etc.).  This research found that very few schools consistently collect surface temperature data during the coldest months of the year.  Our research found that accurate measurements can be taken throughout the most intensely cold portions of the year if students are properly protected from the elements and the instruments properly acclimated.  To identify winter (December-February) heat island effects, it is suggested that GLOBE schools partner together and make a commitment to collect data not just during field campaigns but throughout the coldest months of winter.  Only by combining a multitude of data from a whole host of local sites and over a long period of time will we be able to make any true contribution to a deep understanding of how localized surface temperature changes are being affected by climate change. Localized surface temperature data also allows scientists to accurately assess  Climate change is currently linked into greater changes in temperatures than seen . By keeping track of the temperature and its increase, we can determine how much time we have left to find a solution to this critical issue. Due to the greenhouse gases released from the burning of fossil fuels the global average surface temperature rose from 1.1 to 1.6 degrees Fahrenheit between the years 1906 and 2005. This, alongside the fact that the rate of temperature increase has doubled in the last fifty years and will continue to rise, demonstrates the importance of recording and analyzing surface temperature data to ensure a healthier and safer future for this planet.</a:t>
            </a:r>
            <a:endParaRPr sz="1950" dirty="0">
              <a:latin typeface="Nunito"/>
              <a:ea typeface="Nunito"/>
              <a:cs typeface="Nunito"/>
              <a:sym typeface="Nunito"/>
            </a:endParaRPr>
          </a:p>
          <a:p>
            <a:pPr marL="0" lvl="0" indent="0" algn="l" rtl="0">
              <a:spcBef>
                <a:spcPts val="900"/>
              </a:spcBef>
              <a:spcAft>
                <a:spcPts val="0"/>
              </a:spcAft>
              <a:buNone/>
            </a:pPr>
            <a:endParaRPr sz="1700" dirty="0"/>
          </a:p>
        </p:txBody>
      </p:sp>
      <p:pic>
        <p:nvPicPr>
          <p:cNvPr id="117" name="Google Shape;117;p13"/>
          <p:cNvPicPr preferRelativeResize="0"/>
          <p:nvPr/>
        </p:nvPicPr>
        <p:blipFill>
          <a:blip r:embed="rId7">
            <a:alphaModFix/>
          </a:blip>
          <a:stretch>
            <a:fillRect/>
          </a:stretch>
        </p:blipFill>
        <p:spPr>
          <a:xfrm>
            <a:off x="37269088" y="7689048"/>
            <a:ext cx="1545900" cy="1293400"/>
          </a:xfrm>
          <a:prstGeom prst="rect">
            <a:avLst/>
          </a:prstGeom>
          <a:noFill/>
          <a:ln>
            <a:noFill/>
          </a:ln>
        </p:spPr>
      </p:pic>
      <p:sp>
        <p:nvSpPr>
          <p:cNvPr id="118" name="Google Shape;118;p13"/>
          <p:cNvSpPr txBox="1"/>
          <p:nvPr/>
        </p:nvSpPr>
        <p:spPr>
          <a:xfrm>
            <a:off x="36489125" y="8871088"/>
            <a:ext cx="3151200" cy="80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Nunito"/>
                <a:ea typeface="Nunito"/>
                <a:cs typeface="Nunito"/>
                <a:sym typeface="Nunito"/>
              </a:rPr>
              <a:t>Contact NASA data specialist, Tina Rogerson</a:t>
            </a:r>
            <a:endParaRPr sz="2000">
              <a:latin typeface="Nunito"/>
              <a:ea typeface="Nunito"/>
              <a:cs typeface="Nunito"/>
              <a:sym typeface="Nunito"/>
            </a:endParaRPr>
          </a:p>
        </p:txBody>
      </p:sp>
      <p:sp>
        <p:nvSpPr>
          <p:cNvPr id="119" name="Google Shape;119;p13"/>
          <p:cNvSpPr txBox="1"/>
          <p:nvPr/>
        </p:nvSpPr>
        <p:spPr>
          <a:xfrm>
            <a:off x="33012038" y="8633175"/>
            <a:ext cx="30000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Nunito"/>
                <a:ea typeface="Nunito"/>
                <a:cs typeface="Nunito"/>
                <a:sym typeface="Nunito"/>
              </a:rPr>
              <a:t>Upload data to Globe databas</a:t>
            </a:r>
            <a:r>
              <a:rPr lang="en-US" sz="2000">
                <a:solidFill>
                  <a:schemeClr val="dk1"/>
                </a:solidFill>
                <a:latin typeface="Nunito"/>
                <a:ea typeface="Nunito"/>
                <a:cs typeface="Nunito"/>
                <a:sym typeface="Nunito"/>
              </a:rPr>
              <a:t>e</a:t>
            </a:r>
            <a:endParaRPr sz="2000"/>
          </a:p>
        </p:txBody>
      </p:sp>
      <p:sp>
        <p:nvSpPr>
          <p:cNvPr id="122" name="Google Shape;122;p13"/>
          <p:cNvSpPr txBox="1"/>
          <p:nvPr/>
        </p:nvSpPr>
        <p:spPr>
          <a:xfrm>
            <a:off x="40028450" y="7032963"/>
            <a:ext cx="2870100" cy="70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Nunito"/>
                <a:ea typeface="Nunito"/>
                <a:cs typeface="Nunito"/>
                <a:sym typeface="Nunito"/>
              </a:rPr>
              <a:t>Air temperature taken hourly by school’s WeatherBug station</a:t>
            </a:r>
            <a:endParaRPr sz="2000">
              <a:latin typeface="Nunito"/>
              <a:ea typeface="Nunito"/>
              <a:cs typeface="Nunito"/>
              <a:sym typeface="Nunito"/>
            </a:endParaRPr>
          </a:p>
        </p:txBody>
      </p:sp>
      <p:pic>
        <p:nvPicPr>
          <p:cNvPr id="123" name="Google Shape;123;p13"/>
          <p:cNvPicPr preferRelativeResize="0"/>
          <p:nvPr/>
        </p:nvPicPr>
        <p:blipFill>
          <a:blip r:embed="rId8">
            <a:alphaModFix/>
          </a:blip>
          <a:stretch>
            <a:fillRect/>
          </a:stretch>
        </p:blipFill>
        <p:spPr>
          <a:xfrm>
            <a:off x="40752241" y="8271061"/>
            <a:ext cx="1764633" cy="932400"/>
          </a:xfrm>
          <a:prstGeom prst="rect">
            <a:avLst/>
          </a:prstGeom>
          <a:noFill/>
          <a:ln>
            <a:noFill/>
          </a:ln>
        </p:spPr>
      </p:pic>
      <p:sp>
        <p:nvSpPr>
          <p:cNvPr id="125" name="Google Shape;125;p13"/>
          <p:cNvSpPr txBox="1"/>
          <p:nvPr/>
        </p:nvSpPr>
        <p:spPr>
          <a:xfrm>
            <a:off x="40709700" y="9198463"/>
            <a:ext cx="2122500" cy="8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Nunito"/>
                <a:ea typeface="Nunito"/>
                <a:cs typeface="Nunito"/>
                <a:sym typeface="Nunito"/>
              </a:rPr>
              <a:t>Analyze data</a:t>
            </a:r>
            <a:endParaRPr sz="2000">
              <a:latin typeface="Nunito"/>
              <a:ea typeface="Nunito"/>
              <a:cs typeface="Nunito"/>
              <a:sym typeface="Nunito"/>
            </a:endParaRPr>
          </a:p>
        </p:txBody>
      </p:sp>
      <p:sp>
        <p:nvSpPr>
          <p:cNvPr id="126" name="Google Shape;126;p13"/>
          <p:cNvSpPr txBox="1"/>
          <p:nvPr/>
        </p:nvSpPr>
        <p:spPr>
          <a:xfrm>
            <a:off x="17929900" y="5182625"/>
            <a:ext cx="5163000" cy="4462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US" sz="2000" b="1">
                <a:solidFill>
                  <a:schemeClr val="dk1"/>
                </a:solidFill>
                <a:latin typeface="Nunito"/>
                <a:ea typeface="Nunito"/>
                <a:cs typeface="Nunito"/>
                <a:sym typeface="Nunito"/>
              </a:rPr>
              <a:t>Figure 1.  </a:t>
            </a:r>
            <a:r>
              <a:rPr lang="en-US" sz="2000">
                <a:solidFill>
                  <a:schemeClr val="dk1"/>
                </a:solidFill>
                <a:latin typeface="Nunito"/>
                <a:ea typeface="Nunito"/>
                <a:cs typeface="Nunito"/>
                <a:sym typeface="Nunito"/>
              </a:rPr>
              <a:t>Temperature versus windchill.  This graph compares surface temperature, air temperature, and windchill during the 2019 Polar Vortex.  The correlation between surface temperature and air temperature is fairly proportional with the surface temperature consistently colder than the air temperature.  Air temperature and wind chill have a direct relationship with each other except where missing windchill data (due to our automated weather station malfunction in the extreme cold weather) makes it difficult to analyze the entire period. </a:t>
            </a:r>
            <a:endParaRPr sz="2000">
              <a:solidFill>
                <a:schemeClr val="dk1"/>
              </a:solidFill>
              <a:latin typeface="Nunito"/>
              <a:ea typeface="Nunito"/>
              <a:cs typeface="Nunito"/>
              <a:sym typeface="Nunito"/>
            </a:endParaRPr>
          </a:p>
        </p:txBody>
      </p:sp>
      <p:sp>
        <p:nvSpPr>
          <p:cNvPr id="127" name="Google Shape;127;p13"/>
          <p:cNvSpPr txBox="1"/>
          <p:nvPr/>
        </p:nvSpPr>
        <p:spPr>
          <a:xfrm>
            <a:off x="23187675" y="9964250"/>
            <a:ext cx="9573300" cy="1591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US" sz="2000" b="1" dirty="0">
                <a:solidFill>
                  <a:schemeClr val="dk1"/>
                </a:solidFill>
                <a:latin typeface="Nunito"/>
                <a:ea typeface="Nunito"/>
                <a:cs typeface="Nunito"/>
                <a:sym typeface="Nunito"/>
              </a:rPr>
              <a:t>Figure 2.</a:t>
            </a:r>
            <a:r>
              <a:rPr lang="en-US" sz="2000" dirty="0">
                <a:solidFill>
                  <a:schemeClr val="dk1"/>
                </a:solidFill>
                <a:latin typeface="Nunito"/>
                <a:ea typeface="Nunito"/>
                <a:cs typeface="Nunito"/>
                <a:sym typeface="Nunito"/>
              </a:rPr>
              <a:t> Surface Temperatures versus Cloud Cover. This graph compares surface temperature with cloud cover. There is no correlation between the two because the cloud cover stayed relatively the same while the temperature varied. If data was collected over a longer period of time, a relationship may have been present.</a:t>
            </a:r>
            <a:endParaRPr sz="2000" dirty="0">
              <a:solidFill>
                <a:schemeClr val="dk1"/>
              </a:solidFill>
              <a:latin typeface="Nunito"/>
              <a:ea typeface="Nunito"/>
              <a:cs typeface="Nunito"/>
              <a:sym typeface="Nunito"/>
            </a:endParaRPr>
          </a:p>
        </p:txBody>
      </p:sp>
      <p:sp>
        <p:nvSpPr>
          <p:cNvPr id="128" name="Google Shape;128;p13"/>
          <p:cNvSpPr txBox="1"/>
          <p:nvPr/>
        </p:nvSpPr>
        <p:spPr>
          <a:xfrm>
            <a:off x="183825" y="5205225"/>
            <a:ext cx="6861600" cy="8864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2350" dirty="0">
                <a:solidFill>
                  <a:schemeClr val="dk1"/>
                </a:solidFill>
                <a:latin typeface="Nunito"/>
                <a:ea typeface="Nunito"/>
                <a:cs typeface="Nunito"/>
                <a:sym typeface="Nunito"/>
              </a:rPr>
              <a:t>Surface temperature is a critical factor that influences local and regional heating because the troposphere we live in warms from the bottom up.  Scientists closely monitor surface temperature in their efforts to document and explain our rising worldwide temperatures.  This year’s polar vortex in January was a significant recent weather phenomenon. With our research, we sought to determine if there is a correlation between the air temperatures and surface temperatures during this frosty period and if the polar vortex had an effect on the data we collected at all. For the majority of this school year, we have been collecting surface and air temperature data as well as cloud types and other select atmospheric parameters. We found that wind chill was consistently lower than air and surface temperature and the surface temperature was lower than air temperature on all but 2 days. It was also observed that the cloud cover doesn’t correlate with the surface temperature during this period but further research must be done over a longer period of time to confirm this</a:t>
            </a:r>
            <a:r>
              <a:rPr lang="en-US" sz="2400" dirty="0">
                <a:solidFill>
                  <a:schemeClr val="dk1"/>
                </a:solidFill>
                <a:latin typeface="Nunito"/>
                <a:ea typeface="Nunito"/>
                <a:cs typeface="Nunito"/>
                <a:sym typeface="Nunito"/>
              </a:rPr>
              <a:t>.</a:t>
            </a:r>
            <a:endParaRPr sz="2400" dirty="0">
              <a:latin typeface="Nunito"/>
              <a:ea typeface="Nunito"/>
              <a:cs typeface="Nunito"/>
              <a:sym typeface="Nunito"/>
            </a:endParaRPr>
          </a:p>
        </p:txBody>
      </p:sp>
      <p:sp>
        <p:nvSpPr>
          <p:cNvPr id="129" name="Google Shape;129;p13"/>
          <p:cNvSpPr txBox="1"/>
          <p:nvPr/>
        </p:nvSpPr>
        <p:spPr>
          <a:xfrm>
            <a:off x="23187675" y="16488800"/>
            <a:ext cx="9573300" cy="376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US" sz="2000" b="1" dirty="0">
                <a:solidFill>
                  <a:schemeClr val="dk1"/>
                </a:solidFill>
                <a:latin typeface="Nunito"/>
                <a:ea typeface="Nunito"/>
                <a:cs typeface="Nunito"/>
                <a:sym typeface="Nunito"/>
              </a:rPr>
              <a:t>Figure 3.</a:t>
            </a:r>
            <a:r>
              <a:rPr lang="en-US" sz="2000" dirty="0">
                <a:solidFill>
                  <a:schemeClr val="dk1"/>
                </a:solidFill>
                <a:latin typeface="Nunito"/>
                <a:ea typeface="Nunito"/>
                <a:cs typeface="Nunito"/>
                <a:sym typeface="Nunito"/>
              </a:rPr>
              <a:t> CHS Air and Surface Temperature versus Air Temperature of Detroit Metropolitan area</a:t>
            </a:r>
            <a:endParaRPr sz="2000" dirty="0">
              <a:solidFill>
                <a:schemeClr val="dk1"/>
              </a:solidFill>
              <a:latin typeface="Nunito"/>
              <a:ea typeface="Nunito"/>
              <a:cs typeface="Nunito"/>
              <a:sym typeface="Nunito"/>
            </a:endParaRPr>
          </a:p>
          <a:p>
            <a:pPr marL="0" lvl="0" indent="0" algn="just" rtl="0">
              <a:lnSpc>
                <a:spcPct val="100000"/>
              </a:lnSpc>
              <a:spcBef>
                <a:spcPts val="0"/>
              </a:spcBef>
              <a:spcAft>
                <a:spcPts val="0"/>
              </a:spcAft>
              <a:buClr>
                <a:schemeClr val="dk1"/>
              </a:buClr>
              <a:buSzPts val="1100"/>
              <a:buFont typeface="Arial"/>
              <a:buNone/>
            </a:pPr>
            <a:r>
              <a:rPr lang="en-US" sz="2000" dirty="0">
                <a:solidFill>
                  <a:schemeClr val="dk1"/>
                </a:solidFill>
                <a:latin typeface="Nunito"/>
                <a:ea typeface="Nunito"/>
                <a:cs typeface="Nunito"/>
                <a:sym typeface="Nunito"/>
              </a:rPr>
              <a:t>This graph compares air and surface temperature of Crestwood High School and air temperature of the Detroit Metropolitan area. There is a clear correlation between the two with the CHS temperatures being consistently lower because the recordings were taken much closer to the surface.   </a:t>
            </a:r>
            <a:r>
              <a:rPr lang="en-US" sz="1800" dirty="0">
                <a:solidFill>
                  <a:schemeClr val="dk1"/>
                </a:solidFill>
                <a:latin typeface="Nunito"/>
                <a:ea typeface="Nunito"/>
                <a:cs typeface="Nunito"/>
                <a:sym typeface="Nunito"/>
              </a:rPr>
              <a:t> </a:t>
            </a:r>
            <a:endParaRPr sz="1800" dirty="0">
              <a:solidFill>
                <a:schemeClr val="dk1"/>
              </a:solidFill>
              <a:latin typeface="Nunito"/>
              <a:ea typeface="Nunito"/>
              <a:cs typeface="Nunito"/>
              <a:sym typeface="Nunito"/>
            </a:endParaRPr>
          </a:p>
        </p:txBody>
      </p:sp>
      <p:pic>
        <p:nvPicPr>
          <p:cNvPr id="130" name="Google Shape;130;p13"/>
          <p:cNvPicPr preferRelativeResize="0"/>
          <p:nvPr/>
        </p:nvPicPr>
        <p:blipFill rotWithShape="1">
          <a:blip r:embed="rId9">
            <a:alphaModFix/>
          </a:blip>
          <a:srcRect t="7111" b="10195"/>
          <a:stretch/>
        </p:blipFill>
        <p:spPr>
          <a:xfrm>
            <a:off x="17509763" y="10525325"/>
            <a:ext cx="2738349" cy="3019400"/>
          </a:xfrm>
          <a:prstGeom prst="rect">
            <a:avLst/>
          </a:prstGeom>
          <a:noFill/>
          <a:ln>
            <a:solidFill>
              <a:schemeClr val="tx1"/>
            </a:solidFill>
          </a:ln>
        </p:spPr>
      </p:pic>
      <p:pic>
        <p:nvPicPr>
          <p:cNvPr id="131" name="Google Shape;131;p13"/>
          <p:cNvPicPr preferRelativeResize="0"/>
          <p:nvPr/>
        </p:nvPicPr>
        <p:blipFill>
          <a:blip r:embed="rId10">
            <a:alphaModFix/>
          </a:blip>
          <a:stretch>
            <a:fillRect/>
          </a:stretch>
        </p:blipFill>
        <p:spPr>
          <a:xfrm>
            <a:off x="10679000" y="5350463"/>
            <a:ext cx="7063200" cy="4112526"/>
          </a:xfrm>
          <a:prstGeom prst="rect">
            <a:avLst/>
          </a:prstGeom>
          <a:noFill/>
          <a:ln>
            <a:noFill/>
          </a:ln>
        </p:spPr>
      </p:pic>
      <p:pic>
        <p:nvPicPr>
          <p:cNvPr id="132" name="Google Shape;132;p13"/>
          <p:cNvPicPr preferRelativeResize="0"/>
          <p:nvPr/>
        </p:nvPicPr>
        <p:blipFill rotWithShape="1">
          <a:blip r:embed="rId11">
            <a:alphaModFix/>
          </a:blip>
          <a:srcRect/>
          <a:stretch/>
        </p:blipFill>
        <p:spPr>
          <a:xfrm>
            <a:off x="23651608" y="11613500"/>
            <a:ext cx="8687954" cy="4893600"/>
          </a:xfrm>
          <a:prstGeom prst="rect">
            <a:avLst/>
          </a:prstGeom>
          <a:noFill/>
          <a:ln>
            <a:noFill/>
          </a:ln>
        </p:spPr>
      </p:pic>
      <p:pic>
        <p:nvPicPr>
          <p:cNvPr id="133" name="Google Shape;133;p13"/>
          <p:cNvPicPr preferRelativeResize="0"/>
          <p:nvPr/>
        </p:nvPicPr>
        <p:blipFill>
          <a:blip r:embed="rId12">
            <a:alphaModFix/>
          </a:blip>
          <a:stretch>
            <a:fillRect/>
          </a:stretch>
        </p:blipFill>
        <p:spPr>
          <a:xfrm>
            <a:off x="23577275" y="5289200"/>
            <a:ext cx="8169551" cy="4665809"/>
          </a:xfrm>
          <a:prstGeom prst="rect">
            <a:avLst/>
          </a:prstGeom>
          <a:noFill/>
          <a:ln>
            <a:noFill/>
          </a:ln>
        </p:spPr>
      </p:pic>
      <p:pic>
        <p:nvPicPr>
          <p:cNvPr id="134" name="Google Shape;134;p13"/>
          <p:cNvPicPr preferRelativeResize="0"/>
          <p:nvPr/>
        </p:nvPicPr>
        <p:blipFill>
          <a:blip r:embed="rId13">
            <a:alphaModFix/>
          </a:blip>
          <a:stretch>
            <a:fillRect/>
          </a:stretch>
        </p:blipFill>
        <p:spPr>
          <a:xfrm>
            <a:off x="8076275" y="18402584"/>
            <a:ext cx="2415126" cy="3490719"/>
          </a:xfrm>
          <a:prstGeom prst="rect">
            <a:avLst/>
          </a:prstGeom>
          <a:noFill/>
          <a:ln>
            <a:solidFill>
              <a:schemeClr val="tx1"/>
            </a:solidFill>
          </a:ln>
        </p:spPr>
      </p:pic>
      <p:pic>
        <p:nvPicPr>
          <p:cNvPr id="135" name="Google Shape;135;p13"/>
          <p:cNvPicPr preferRelativeResize="0"/>
          <p:nvPr/>
        </p:nvPicPr>
        <p:blipFill>
          <a:blip r:embed="rId14">
            <a:alphaModFix/>
          </a:blip>
          <a:stretch>
            <a:fillRect/>
          </a:stretch>
        </p:blipFill>
        <p:spPr>
          <a:xfrm>
            <a:off x="40345950" y="5509782"/>
            <a:ext cx="2023025" cy="1517268"/>
          </a:xfrm>
          <a:prstGeom prst="rect">
            <a:avLst/>
          </a:prstGeom>
          <a:noFill/>
          <a:ln>
            <a:solidFill>
              <a:schemeClr val="tx1"/>
            </a:solidFill>
          </a:ln>
        </p:spPr>
      </p:pic>
      <p:pic>
        <p:nvPicPr>
          <p:cNvPr id="136" name="Google Shape;136;p13"/>
          <p:cNvPicPr preferRelativeResize="0"/>
          <p:nvPr/>
        </p:nvPicPr>
        <p:blipFill>
          <a:blip r:embed="rId15">
            <a:alphaModFix/>
          </a:blip>
          <a:stretch>
            <a:fillRect/>
          </a:stretch>
        </p:blipFill>
        <p:spPr>
          <a:xfrm rot="10800000" flipH="1">
            <a:off x="8312375" y="14558926"/>
            <a:ext cx="2179023" cy="2905375"/>
          </a:xfrm>
          <a:prstGeom prst="rect">
            <a:avLst/>
          </a:prstGeom>
          <a:noFill/>
          <a:ln>
            <a:solidFill>
              <a:schemeClr val="tx1"/>
            </a:solidFill>
          </a:ln>
        </p:spPr>
      </p:pic>
      <p:pic>
        <p:nvPicPr>
          <p:cNvPr id="137" name="Google Shape;137;p13"/>
          <p:cNvPicPr preferRelativeResize="0"/>
          <p:nvPr/>
        </p:nvPicPr>
        <p:blipFill>
          <a:blip r:embed="rId16">
            <a:alphaModFix/>
          </a:blip>
          <a:stretch>
            <a:fillRect/>
          </a:stretch>
        </p:blipFill>
        <p:spPr>
          <a:xfrm>
            <a:off x="7125839" y="5274714"/>
            <a:ext cx="3360449" cy="3746596"/>
          </a:xfrm>
          <a:prstGeom prst="rect">
            <a:avLst/>
          </a:prstGeom>
          <a:noFill/>
          <a:ln>
            <a:solidFill>
              <a:schemeClr val="tx1"/>
            </a:solidFill>
          </a:ln>
        </p:spPr>
      </p:pic>
      <p:pic>
        <p:nvPicPr>
          <p:cNvPr id="138" name="Google Shape;138;p13"/>
          <p:cNvPicPr preferRelativeResize="0"/>
          <p:nvPr/>
        </p:nvPicPr>
        <p:blipFill rotWithShape="1">
          <a:blip r:embed="rId17">
            <a:alphaModFix/>
          </a:blip>
          <a:srcRect t="12565" b="12685"/>
          <a:stretch/>
        </p:blipFill>
        <p:spPr>
          <a:xfrm>
            <a:off x="7132884" y="9184759"/>
            <a:ext cx="3360458" cy="4003499"/>
          </a:xfrm>
          <a:prstGeom prst="rect">
            <a:avLst/>
          </a:prstGeom>
          <a:noFill/>
          <a:ln>
            <a:solidFill>
              <a:schemeClr val="tx1"/>
            </a:solidFill>
          </a:ln>
        </p:spPr>
      </p:pic>
      <p:pic>
        <p:nvPicPr>
          <p:cNvPr id="139" name="Google Shape;139;p13"/>
          <p:cNvPicPr preferRelativeResize="0"/>
          <p:nvPr/>
        </p:nvPicPr>
        <p:blipFill>
          <a:blip r:embed="rId18">
            <a:alphaModFix/>
          </a:blip>
          <a:stretch>
            <a:fillRect/>
          </a:stretch>
        </p:blipFill>
        <p:spPr>
          <a:xfrm>
            <a:off x="5277612" y="14660421"/>
            <a:ext cx="2869988" cy="2600445"/>
          </a:xfrm>
          <a:prstGeom prst="rect">
            <a:avLst/>
          </a:prstGeom>
          <a:noFill/>
          <a:ln>
            <a:solidFill>
              <a:schemeClr val="tx1"/>
            </a:solidFill>
          </a:ln>
        </p:spPr>
      </p:pic>
      <p:pic>
        <p:nvPicPr>
          <p:cNvPr id="140" name="Google Shape;140;p13"/>
          <p:cNvPicPr preferRelativeResize="0"/>
          <p:nvPr/>
        </p:nvPicPr>
        <p:blipFill rotWithShape="1">
          <a:blip r:embed="rId19">
            <a:alphaModFix/>
          </a:blip>
          <a:srcRect l="5733" t="15840" r="3258" b="10036"/>
          <a:stretch/>
        </p:blipFill>
        <p:spPr>
          <a:xfrm>
            <a:off x="4453613" y="5054"/>
            <a:ext cx="5163000" cy="4205346"/>
          </a:xfrm>
          <a:prstGeom prst="rect">
            <a:avLst/>
          </a:prstGeom>
          <a:noFill/>
          <a:ln>
            <a:noFill/>
          </a:ln>
        </p:spPr>
      </p:pic>
      <p:pic>
        <p:nvPicPr>
          <p:cNvPr id="141" name="Google Shape;141;p13"/>
          <p:cNvPicPr preferRelativeResize="0"/>
          <p:nvPr/>
        </p:nvPicPr>
        <p:blipFill rotWithShape="1">
          <a:blip r:embed="rId20">
            <a:alphaModFix/>
          </a:blip>
          <a:srcRect l="4656" t="4585" r="5098" b="5671"/>
          <a:stretch/>
        </p:blipFill>
        <p:spPr>
          <a:xfrm>
            <a:off x="258449" y="3575"/>
            <a:ext cx="4195176" cy="4205350"/>
          </a:xfrm>
          <a:prstGeom prst="rect">
            <a:avLst/>
          </a:prstGeom>
          <a:noFill/>
          <a:ln>
            <a:noFill/>
          </a:ln>
        </p:spPr>
      </p:pic>
      <p:pic>
        <p:nvPicPr>
          <p:cNvPr id="142" name="Google Shape;142;p13"/>
          <p:cNvPicPr preferRelativeResize="0"/>
          <p:nvPr/>
        </p:nvPicPr>
        <p:blipFill>
          <a:blip r:embed="rId6">
            <a:alphaModFix/>
          </a:blip>
          <a:stretch>
            <a:fillRect/>
          </a:stretch>
        </p:blipFill>
        <p:spPr>
          <a:xfrm>
            <a:off x="35738150" y="-50300"/>
            <a:ext cx="5620249" cy="4316100"/>
          </a:xfrm>
          <a:prstGeom prst="rect">
            <a:avLst/>
          </a:prstGeom>
          <a:noFill/>
          <a:ln>
            <a:noFill/>
          </a:ln>
        </p:spPr>
      </p:pic>
      <p:sp>
        <p:nvSpPr>
          <p:cNvPr id="143" name="Google Shape;143;p13"/>
          <p:cNvSpPr txBox="1"/>
          <p:nvPr/>
        </p:nvSpPr>
        <p:spPr>
          <a:xfrm>
            <a:off x="32859050" y="10364438"/>
            <a:ext cx="10853700" cy="4003500"/>
          </a:xfrm>
          <a:prstGeom prst="rect">
            <a:avLst/>
          </a:prstGeom>
          <a:noFill/>
          <a:ln>
            <a:noFill/>
          </a:ln>
        </p:spPr>
        <p:txBody>
          <a:bodyPr spcFirstLastPara="1" wrap="square" lIns="91425" tIns="91425" rIns="91425" bIns="91425" anchor="t" anchorCtr="0">
            <a:noAutofit/>
          </a:bodyPr>
          <a:lstStyle/>
          <a:p>
            <a:pPr marL="285750" lvl="0" indent="-285750" algn="just" rtl="0">
              <a:lnSpc>
                <a:spcPct val="100000"/>
              </a:lnSpc>
              <a:spcBef>
                <a:spcPts val="0"/>
              </a:spcBef>
              <a:spcAft>
                <a:spcPts val="0"/>
              </a:spcAft>
              <a:buFont typeface="Arial" panose="020B0604020202020204" pitchFamily="34" charset="0"/>
              <a:buChar char="•"/>
            </a:pPr>
            <a:r>
              <a:rPr lang="en-US" sz="1750" dirty="0">
                <a:latin typeface="Nunito"/>
                <a:ea typeface="Nunito"/>
                <a:cs typeface="Nunito"/>
                <a:sym typeface="Nunito"/>
              </a:rPr>
              <a:t>There appears to be a one-day time delay between the change in near surface temperature and direct surface temperature.  However, this is only true for when temperatures are increasing the first few days, as soon as temperatures began to fall and later stabilize the relative lag between the data is no longer present.  Differences in results are caused by the approximate 10-meter height difference between the ground surface and our school’s WeatherBug weather station sensors positioned on above the school roof.  Windchill directly correlated with both temperatures that were given. However, cloud cover did not appear to correlate with the surface temperatures, although more data may have been needed to confirm this due to consistent overcast conditions. </a:t>
            </a:r>
            <a:endParaRPr sz="1750" dirty="0">
              <a:latin typeface="Nunito"/>
              <a:ea typeface="Nunito"/>
              <a:cs typeface="Nunito"/>
              <a:sym typeface="Nunito"/>
            </a:endParaRPr>
          </a:p>
          <a:p>
            <a:pPr marL="285750" lvl="0" indent="-285750" algn="just" rtl="0">
              <a:lnSpc>
                <a:spcPct val="100000"/>
              </a:lnSpc>
              <a:spcBef>
                <a:spcPts val="0"/>
              </a:spcBef>
              <a:spcAft>
                <a:spcPts val="0"/>
              </a:spcAft>
              <a:buFont typeface="Arial" panose="020B0604020202020204" pitchFamily="34" charset="0"/>
              <a:buChar char="•"/>
            </a:pPr>
            <a:r>
              <a:rPr lang="en-US" sz="1750" dirty="0">
                <a:latin typeface="Nunito"/>
                <a:ea typeface="Nunito"/>
                <a:cs typeface="Nunito"/>
                <a:sym typeface="Nunito"/>
              </a:rPr>
              <a:t>According to Judah Cohen,  a climatologist at Atmospheric and Environmental Research “Colder temperatures have been arriving later in winter over the past few years.”  The collection of the daily measurements could have been more accurate by leaving the handheld infrared thermometers outside for its full suggested 60 minutes which we were unable to do as a result of tests, assignments, or lessons.</a:t>
            </a:r>
            <a:endParaRPr sz="1750" dirty="0">
              <a:latin typeface="Nunito"/>
              <a:ea typeface="Nunito"/>
              <a:cs typeface="Nunito"/>
              <a:sym typeface="Nunito"/>
            </a:endParaRPr>
          </a:p>
          <a:p>
            <a:pPr marL="285750" lvl="0" indent="-285750" algn="just" rtl="0">
              <a:lnSpc>
                <a:spcPct val="100000"/>
              </a:lnSpc>
              <a:spcBef>
                <a:spcPts val="0"/>
              </a:spcBef>
              <a:spcAft>
                <a:spcPts val="0"/>
              </a:spcAft>
              <a:buFont typeface="Arial" panose="020B0604020202020204" pitchFamily="34" charset="0"/>
              <a:buChar char="•"/>
            </a:pPr>
            <a:r>
              <a:rPr lang="en-US" sz="1750" dirty="0">
                <a:latin typeface="Nunito"/>
                <a:ea typeface="Nunito"/>
                <a:cs typeface="Nunito"/>
                <a:sym typeface="Nunito"/>
              </a:rPr>
              <a:t>A polar vortex is a low-pressure area—a wide expanse of swirling cold air—that is parked in polar regions. Global warming resulting in increased snowfall and frigid temperatures may sound paradoxical, however there is evidence to back it. For example, warmer temperatures in the winter of 2006 caused Lake Erie to not freeze for the first time in its history. This actually led to increased snowfalls because more evaporating water from the lake was available for precipitation. In the past 5 years, Michigan has been plagued with a polar vortex every year in the past 5 years, 2019 being the worst of all. </a:t>
            </a:r>
            <a:endParaRPr sz="1750" dirty="0">
              <a:latin typeface="Nunito"/>
              <a:ea typeface="Nunito"/>
              <a:cs typeface="Nunito"/>
              <a:sym typeface="Nunito"/>
            </a:endParaRPr>
          </a:p>
          <a:p>
            <a:pPr marL="285750" lvl="0" indent="-285750" algn="just" rtl="0">
              <a:lnSpc>
                <a:spcPct val="100000"/>
              </a:lnSpc>
              <a:spcBef>
                <a:spcPts val="0"/>
              </a:spcBef>
              <a:spcAft>
                <a:spcPts val="0"/>
              </a:spcAft>
              <a:buFont typeface="Arial" panose="020B0604020202020204" pitchFamily="34" charset="0"/>
              <a:buChar char="•"/>
            </a:pPr>
            <a:r>
              <a:rPr lang="en-US" sz="1750" dirty="0">
                <a:latin typeface="Nunito"/>
                <a:ea typeface="Nunito"/>
                <a:cs typeface="Nunito"/>
                <a:sym typeface="Nunito"/>
              </a:rPr>
              <a:t>Potential follow up research could include comparing our surface temperature data with other schools across the country and even globally.</a:t>
            </a:r>
            <a:endParaRPr sz="1750" dirty="0">
              <a:latin typeface="Nunito"/>
              <a:ea typeface="Nunito"/>
              <a:cs typeface="Nunito"/>
              <a:sym typeface="Nunito"/>
            </a:endParaRPr>
          </a:p>
        </p:txBody>
      </p:sp>
      <p:sp>
        <p:nvSpPr>
          <p:cNvPr id="59" name="Google Shape;104;p13">
            <a:extLst>
              <a:ext uri="{FF2B5EF4-FFF2-40B4-BE49-F238E27FC236}">
                <a16:creationId xmlns:a16="http://schemas.microsoft.com/office/drawing/2014/main" id="{83E7DC2B-BA6E-40E3-A924-ABF144AF046B}"/>
              </a:ext>
            </a:extLst>
          </p:cNvPr>
          <p:cNvSpPr/>
          <p:nvPr/>
        </p:nvSpPr>
        <p:spPr>
          <a:xfrm>
            <a:off x="35950154" y="829820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endParaRPr sz="3000" b="0" i="0" u="none" strike="noStrike" cap="none">
              <a:solidFill>
                <a:schemeClr val="dk1"/>
              </a:solidFill>
              <a:latin typeface="Arial"/>
              <a:ea typeface="Arial"/>
              <a:cs typeface="Arial"/>
              <a:sym typeface="Arial"/>
            </a:endParaRPr>
          </a:p>
        </p:txBody>
      </p:sp>
      <p:sp>
        <p:nvSpPr>
          <p:cNvPr id="60" name="Google Shape;121;p13">
            <a:extLst>
              <a:ext uri="{FF2B5EF4-FFF2-40B4-BE49-F238E27FC236}">
                <a16:creationId xmlns:a16="http://schemas.microsoft.com/office/drawing/2014/main" id="{BA70A8AA-64D8-4131-8E69-AA3CF3788796}"/>
              </a:ext>
            </a:extLst>
          </p:cNvPr>
          <p:cNvSpPr/>
          <p:nvPr/>
        </p:nvSpPr>
        <p:spPr>
          <a:xfrm>
            <a:off x="39202725" y="613376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endParaRPr sz="3000" b="0" i="0" u="none" strike="noStrike" cap="none">
              <a:solidFill>
                <a:schemeClr val="dk1"/>
              </a:solidFill>
              <a:latin typeface="Arial"/>
              <a:ea typeface="Arial"/>
              <a:cs typeface="Arial"/>
              <a:sym typeface="Arial"/>
            </a:endParaRPr>
          </a:p>
        </p:txBody>
      </p:sp>
      <p:sp>
        <p:nvSpPr>
          <p:cNvPr id="62" name="Google Shape;121;p13">
            <a:extLst>
              <a:ext uri="{FF2B5EF4-FFF2-40B4-BE49-F238E27FC236}">
                <a16:creationId xmlns:a16="http://schemas.microsoft.com/office/drawing/2014/main" id="{AFE57B6E-BEAE-402A-B243-F83A3160BCE3}"/>
              </a:ext>
            </a:extLst>
          </p:cNvPr>
          <p:cNvSpPr/>
          <p:nvPr/>
        </p:nvSpPr>
        <p:spPr>
          <a:xfrm>
            <a:off x="42517550" y="613376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endParaRPr sz="3000" b="0" i="0" u="none" strike="noStrike" cap="none">
              <a:solidFill>
                <a:schemeClr val="dk1"/>
              </a:solidFill>
              <a:latin typeface="Arial"/>
              <a:ea typeface="Arial"/>
              <a:cs typeface="Arial"/>
              <a:sym typeface="Arial"/>
            </a:endParaRPr>
          </a:p>
        </p:txBody>
      </p:sp>
      <p:sp>
        <p:nvSpPr>
          <p:cNvPr id="64" name="Google Shape;121;p13">
            <a:extLst>
              <a:ext uri="{FF2B5EF4-FFF2-40B4-BE49-F238E27FC236}">
                <a16:creationId xmlns:a16="http://schemas.microsoft.com/office/drawing/2014/main" id="{8AD1CFCB-EB45-46DF-AEB3-F70A95CA0FE5}"/>
              </a:ext>
            </a:extLst>
          </p:cNvPr>
          <p:cNvSpPr/>
          <p:nvPr/>
        </p:nvSpPr>
        <p:spPr>
          <a:xfrm>
            <a:off x="39444275" y="8284880"/>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0"/>
              <a:buFont typeface="Arial"/>
              <a:buNone/>
            </a:pPr>
            <a:endParaRPr sz="30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4"/>
          <p:cNvSpPr txBox="1">
            <a:spLocks noGrp="1"/>
          </p:cNvSpPr>
          <p:nvPr>
            <p:ph type="title"/>
          </p:nvPr>
        </p:nvSpPr>
        <p:spPr>
          <a:xfrm>
            <a:off x="2195513" y="879475"/>
            <a:ext cx="39501900" cy="3657600"/>
          </a:xfrm>
          <a:prstGeom prst="rect">
            <a:avLst/>
          </a:prstGeom>
        </p:spPr>
        <p:txBody>
          <a:bodyPr spcFirstLastPara="1" wrap="square" lIns="470250" tIns="235125" rIns="470250" bIns="235125" anchor="ctr" anchorCtr="0">
            <a:noAutofit/>
          </a:bodyPr>
          <a:lstStyle/>
          <a:p>
            <a:pPr marL="0" lvl="0" indent="0" algn="ctr" rtl="0">
              <a:spcBef>
                <a:spcPts val="0"/>
              </a:spcBef>
              <a:spcAft>
                <a:spcPts val="0"/>
              </a:spcAft>
              <a:buNone/>
            </a:pPr>
            <a:endParaRPr/>
          </a:p>
        </p:txBody>
      </p:sp>
      <p:sp>
        <p:nvSpPr>
          <p:cNvPr id="149" name="Google Shape;149;p14"/>
          <p:cNvSpPr txBox="1">
            <a:spLocks noGrp="1"/>
          </p:cNvSpPr>
          <p:nvPr>
            <p:ph type="body" idx="1"/>
          </p:nvPr>
        </p:nvSpPr>
        <p:spPr>
          <a:xfrm>
            <a:off x="2195513" y="5121275"/>
            <a:ext cx="39501900" cy="14483400"/>
          </a:xfrm>
          <a:prstGeom prst="rect">
            <a:avLst/>
          </a:prstGeom>
        </p:spPr>
        <p:txBody>
          <a:bodyPr spcFirstLastPara="1" wrap="square" lIns="470250" tIns="235125" rIns="470250" bIns="235125" anchor="t" anchorCtr="0">
            <a:noAutofit/>
          </a:bodyPr>
          <a:lstStyle/>
          <a:p>
            <a:pPr marL="0" lvl="0" indent="0" algn="l" rtl="0">
              <a:spcBef>
                <a:spcPts val="360"/>
              </a:spcBef>
              <a:spcAft>
                <a:spcPts val="0"/>
              </a:spcAft>
              <a:buNone/>
            </a:pPr>
            <a:endParaRPr/>
          </a:p>
        </p:txBody>
      </p:sp>
    </p:spTree>
  </p:cSld>
  <p:clrMapOvr>
    <a:masterClrMapping/>
  </p:clrMapOvr>
</p:sld>
</file>

<file path=ppt/theme/theme1.xml><?xml version="1.0" encoding="utf-8"?>
<a:theme xmlns:a="http://schemas.openxmlformats.org/drawingml/2006/main" name="Default Design">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1612</Words>
  <Application>Microsoft Office PowerPoint</Application>
  <PresentationFormat>Custom</PresentationFormat>
  <Paragraphs>70</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Nunito Black</vt:lpstr>
      <vt:lpstr>Nunito</vt:lpstr>
      <vt:lpstr>Default Design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dc:creator>
  <cp:lastModifiedBy>Adam A</cp:lastModifiedBy>
  <cp:revision>10</cp:revision>
  <dcterms:modified xsi:type="dcterms:W3CDTF">2019-04-11T02:16:15Z</dcterms:modified>
</cp:coreProperties>
</file>