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8D"/>
    <a:srgbClr val="1A2E5A"/>
    <a:srgbClr val="BE8E2D"/>
    <a:srgbClr val="9B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2433"/>
    <p:restoredTop sz="86400"/>
  </p:normalViewPr>
  <p:slideViewPr>
    <p:cSldViewPr snapToGrid="0" snapToObjects="1">
      <p:cViewPr varScale="1">
        <p:scale>
          <a:sx n="145" d="100"/>
          <a:sy n="145" d="100"/>
        </p:scale>
        <p:origin x="192" y="1224"/>
      </p:cViewPr>
      <p:guideLst/>
    </p:cSldViewPr>
  </p:slideViewPr>
  <p:outlineViewPr>
    <p:cViewPr>
      <p:scale>
        <a:sx n="33" d="100"/>
        <a:sy n="33" d="100"/>
      </p:scale>
      <p:origin x="0" y="-6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EF7E-0CAB-6945-97A4-C9C3E5E751BF}" type="datetimeFigureOut">
              <a:rPr lang="en-US" smtClean="0"/>
              <a:t>1/20/19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440B-BFA0-BC46-8D61-0F0B82F37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 CONTAINS NO FORMATTING: Thus you can use this for customized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B440B-BFA0-BC46-8D61-0F0B82F37DB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8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twitter.com/GLOBEProgram/" TargetMode="External"/><Relationship Id="rId3" Type="http://schemas.openxmlformats.org/officeDocument/2006/relationships/hyperlink" Target="https://www.globe.gov/" TargetMode="External"/><Relationship Id="rId7" Type="http://schemas.openxmlformats.org/officeDocument/2006/relationships/hyperlink" Target="https://www.youtube.com/user/globeprogram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instagram.com/globeprogram/" TargetMode="External"/><Relationship Id="rId5" Type="http://schemas.openxmlformats.org/officeDocument/2006/relationships/hyperlink" Target="https://www.facebook.com/TheGLOBEProgra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pinterest.com/globeprogram/" TargetMode="External"/><Relationship Id="rId1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">
            <a:extLst>
              <a:ext uri="{FF2B5EF4-FFF2-40B4-BE49-F238E27FC236}">
                <a16:creationId xmlns:a16="http://schemas.microsoft.com/office/drawing/2014/main" id="{D6706374-E286-D14E-AF08-639A72B4418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949934" y="1280160"/>
            <a:ext cx="5491422" cy="114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</a:t>
            </a:r>
            <a:endParaRPr dirty="0"/>
          </a:p>
        </p:txBody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A18EFABB-21E3-D94B-A3FE-A7F842EB4813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520106" y="2932695"/>
            <a:ext cx="4351078" cy="9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 SUBTITLE</a:t>
            </a:r>
            <a:endParaRPr dirty="0"/>
          </a:p>
        </p:txBody>
      </p:sp>
      <p:pic>
        <p:nvPicPr>
          <p:cNvPr id="9" name="Shape 17" descr="left_globe.png">
            <a:extLst>
              <a:ext uri="{FF2B5EF4-FFF2-40B4-BE49-F238E27FC236}">
                <a16:creationId xmlns:a16="http://schemas.microsoft.com/office/drawing/2014/main" id="{EC1633FA-1F76-064D-A038-BB17224301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A07A5-C245-1E4E-B158-F637FB28C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9488" y="4186238"/>
            <a:ext cx="4351337" cy="809625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date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Four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2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Three content left-Header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718598"/>
            <a:ext cx="3949700" cy="26850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B2201BF-B7D6-6C4B-948E-381E4F7EF3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7501" y="1593716"/>
            <a:ext cx="4457700" cy="400878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EBCB61C0-8ED7-B342-8721-0F0336031AF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0025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FA9E6B6-1CA5-5943-8DE2-1EDCF913D6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501" y="1093202"/>
            <a:ext cx="4457700" cy="424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rgbClr val="9B2600"/>
                </a:solidFill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87208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Header Above-4 contents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7F96A0-08A5-634C-ABF5-03BC1E3EED63}"/>
              </a:ext>
            </a:extLst>
          </p:cNvPr>
          <p:cNvSpPr txBox="1">
            <a:spLocks/>
          </p:cNvSpPr>
          <p:nvPr userDrawn="1"/>
        </p:nvSpPr>
        <p:spPr>
          <a:xfrm>
            <a:off x="470086" y="5010645"/>
            <a:ext cx="8204201" cy="40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rgbClr val="2948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cutline explaining contents above</a:t>
            </a:r>
          </a:p>
        </p:txBody>
      </p:sp>
    </p:spTree>
    <p:extLst>
      <p:ext uri="{BB962C8B-B14F-4D97-AF65-F5344CB8AC3E}">
        <p14:creationId xmlns:p14="http://schemas.microsoft.com/office/powerpoint/2010/main" val="207945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Title Above-Two Cont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67CC1-C29B-EC43-9118-ED46F2960BB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91547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Two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02EA8F-7162-0C42-A536-31F1F21C83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76585" y="715618"/>
            <a:ext cx="4182386" cy="45493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61DCA7-28AC-F54B-93B5-3D4C3E3671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5618"/>
            <a:ext cx="4325938" cy="4550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353049"/>
            <a:ext cx="8163672" cy="552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25171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One conten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02917"/>
            <a:ext cx="4222143" cy="541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1874" y="1179211"/>
            <a:ext cx="4113475" cy="404513"/>
          </a:xfrm>
          <a:prstGeom prst="rect">
            <a:avLst/>
          </a:prstGeom>
        </p:spPr>
        <p:txBody>
          <a:bodyPr tIns="0">
            <a:normAutofit/>
          </a:bodyPr>
          <a:lstStyle>
            <a:lvl1pPr algn="l">
              <a:defRPr sz="2000" b="1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F15AF3-EB7C-3C43-BC11-04DFEE331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874" y="1604662"/>
            <a:ext cx="4113475" cy="4057650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buClr>
                <a:srgbClr val="0E7FC4"/>
              </a:buClr>
              <a:defRPr sz="1400"/>
            </a:lvl2pPr>
            <a:lvl3pPr>
              <a:defRPr sz="1400"/>
            </a:lvl3pPr>
            <a:lvl4pPr>
              <a:defRPr sz="2000"/>
            </a:lvl4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169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ne content-bullet casca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904776"/>
            <a:ext cx="3451057" cy="5000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503" y="1925053"/>
            <a:ext cx="4483100" cy="36961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28503" y="121278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1A2E5A"/>
                </a:solidFill>
              </a:rPr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4335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eft one content-righ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36600"/>
            <a:ext cx="3946357" cy="539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7580" y="2138774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57580" y="129599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BE8E2D"/>
                </a:solidFill>
              </a:rPr>
              <a:t>Edit Header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918CC-BAD8-4E43-B644-2D3F7D1F2A2A}"/>
              </a:ext>
            </a:extLst>
          </p:cNvPr>
          <p:cNvSpPr txBox="1">
            <a:spLocks/>
          </p:cNvSpPr>
          <p:nvPr userDrawn="1"/>
        </p:nvSpPr>
        <p:spPr>
          <a:xfrm>
            <a:off x="4157580" y="1843836"/>
            <a:ext cx="4483100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305D9B-6568-7C40-A80D-0304C4918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580" y="3679315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2498A-3FD6-9E46-9563-FDB90648D5A0}"/>
              </a:ext>
            </a:extLst>
          </p:cNvPr>
          <p:cNvSpPr txBox="1">
            <a:spLocks/>
          </p:cNvSpPr>
          <p:nvPr userDrawn="1"/>
        </p:nvSpPr>
        <p:spPr>
          <a:xfrm>
            <a:off x="4157580" y="3394066"/>
            <a:ext cx="4424946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</p:spTree>
    <p:extLst>
      <p:ext uri="{BB962C8B-B14F-4D97-AF65-F5344CB8AC3E}">
        <p14:creationId xmlns:p14="http://schemas.microsoft.com/office/powerpoint/2010/main" val="349644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icture left-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>
            <a:extLst>
              <a:ext uri="{FF2B5EF4-FFF2-40B4-BE49-F238E27FC236}">
                <a16:creationId xmlns:a16="http://schemas.microsoft.com/office/drawing/2014/main" id="{EF424991-27D8-F44B-B92B-6E0570DA99AF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" y="731520"/>
            <a:ext cx="4081112" cy="53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16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insert picture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2120-1322-9843-9013-62AF3326F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204" y="1684420"/>
            <a:ext cx="4114800" cy="4138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38DBA7-5605-1140-8560-DEC3AE812A23}"/>
              </a:ext>
            </a:extLst>
          </p:cNvPr>
          <p:cNvSpPr txBox="1">
            <a:spLocks/>
          </p:cNvSpPr>
          <p:nvPr userDrawn="1"/>
        </p:nvSpPr>
        <p:spPr>
          <a:xfrm>
            <a:off x="4421204" y="2202582"/>
            <a:ext cx="4114800" cy="413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1A2E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059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Three content lef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2218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bove-Header and bulle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18699"/>
            <a:ext cx="5022905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7556" y="1518699"/>
            <a:ext cx="2915755" cy="19003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ADCB4C3-0B73-2049-979A-150889CF87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87555" y="3539656"/>
            <a:ext cx="2915755" cy="1987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3097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ree content left-Header blu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223058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hree content left-Header go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30069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rick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content left-Gold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MEDIA-VIDEO-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ABC69B6-BBD3-5048-9D38-98A97F60ED2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722313"/>
            <a:ext cx="9144000" cy="538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45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6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Resource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43199" cy="1665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84CF7-4F55-774F-A728-E1EC71F23A5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50" y="2486025"/>
            <a:ext cx="2743200" cy="1667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689D8D-E277-0948-B4B0-FC90D26F7F7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50" y="4260414"/>
            <a:ext cx="2743200" cy="1867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Resource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8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LINKS Globe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0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- Bullets - Four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686125"/>
            <a:ext cx="4908813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33010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C92ADC1-522D-C646-B5D8-4E2C1449CF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33010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469994D-BAF6-8F48-AE67-788918D60C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92847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003CCF5-EA19-3742-A8EF-BF667D5765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92847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54487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LINK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9A2B6-7ACE-A543-88F7-2EC77F32882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49" y="2512007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8A2827-C4C0-3847-83D6-1F334C100E2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49" y="4306463"/>
            <a:ext cx="2788186" cy="1802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0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00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DE43E-86A8-254A-A68B-DFF0F7354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5072"/>
            <a:ext cx="9144000" cy="4175074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36345-D1E0-194D-ACE7-FD06E0F388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9213" y="5053014"/>
            <a:ext cx="7007225" cy="394886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Header Here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1788F8DA-CBCF-8D4D-B073-7558B858F80E}"/>
              </a:ext>
            </a:extLst>
          </p:cNvPr>
          <p:cNvSpPr txBox="1"/>
          <p:nvPr userDrawn="1"/>
        </p:nvSpPr>
        <p:spPr>
          <a:xfrm>
            <a:off x="1319213" y="5536168"/>
            <a:ext cx="700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E8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 Countries and Members Map</a:t>
            </a:r>
          </a:p>
        </p:txBody>
      </p:sp>
    </p:spTree>
    <p:extLst>
      <p:ext uri="{BB962C8B-B14F-4D97-AF65-F5344CB8AC3E}">
        <p14:creationId xmlns:p14="http://schemas.microsoft.com/office/powerpoint/2010/main" val="1217661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MORE Info About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1A2735-0204-C146-842A-909D02386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930" b="15334"/>
          <a:stretch/>
        </p:blipFill>
        <p:spPr>
          <a:xfrm>
            <a:off x="-802" y="664143"/>
            <a:ext cx="9144000" cy="3522847"/>
          </a:xfrm>
          <a:prstGeom prst="rect">
            <a:avLst/>
          </a:prstGeom>
          <a:ln w="3175">
            <a:noFill/>
          </a:ln>
          <a:effectLst>
            <a:outerShdw blurRad="3048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hape 73">
            <a:hlinkClick r:id="rId3"/>
            <a:extLst>
              <a:ext uri="{FF2B5EF4-FFF2-40B4-BE49-F238E27FC236}">
                <a16:creationId xmlns:a16="http://schemas.microsoft.com/office/drawing/2014/main" id="{E3D98638-21BB-4240-9F5A-63AECA10FFCF}"/>
              </a:ext>
            </a:extLst>
          </p:cNvPr>
          <p:cNvSpPr txBox="1"/>
          <p:nvPr userDrawn="1"/>
        </p:nvSpPr>
        <p:spPr>
          <a:xfrm>
            <a:off x="567891" y="4365671"/>
            <a:ext cx="7921591" cy="4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More Information About The GLOBE Program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ED28ED7-9F91-FE45-9232-2B1C48F923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9800" y="5247605"/>
            <a:ext cx="440797" cy="394046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B8ED8F51-C210-C740-AA77-F3D36CD748B8}"/>
              </a:ext>
            </a:extLst>
          </p:cNvPr>
          <p:cNvSpPr txBox="1"/>
          <p:nvPr userDrawn="1"/>
        </p:nvSpPr>
        <p:spPr>
          <a:xfrm>
            <a:off x="3666313" y="4859023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A2E5A"/>
                </a:solidFill>
              </a:rPr>
              <a:t>www.globe.gov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D73D1-9FAE-504A-8958-CC831211AF2A}"/>
              </a:ext>
            </a:extLst>
          </p:cNvPr>
          <p:cNvGrpSpPr/>
          <p:nvPr userDrawn="1"/>
        </p:nvGrpSpPr>
        <p:grpSpPr>
          <a:xfrm>
            <a:off x="3441079" y="5783342"/>
            <a:ext cx="2197347" cy="228600"/>
            <a:chOff x="3441079" y="5791538"/>
            <a:chExt cx="2197347" cy="228600"/>
          </a:xfrm>
        </p:grpSpPr>
        <p:pic>
          <p:nvPicPr>
            <p:cNvPr id="6" name="Shape 184" descr="C:\Users\kristina\Documents\GLOBE_All\NewsBrief\February_2018_NewsBrief\FB Logo.png">
              <a:hlinkClick r:id="rId5"/>
              <a:extLst>
                <a:ext uri="{FF2B5EF4-FFF2-40B4-BE49-F238E27FC236}">
                  <a16:creationId xmlns:a16="http://schemas.microsoft.com/office/drawing/2014/main" id="{9E21A6C7-9DD4-3B45-B80A-AE15C05AC0C5}"/>
                </a:ext>
              </a:extLst>
            </p:cNvPr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41079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85" descr="C:\Users\kristina\Documents\GLOBE_All\NewsBrief\February_2018_NewsBrief\YouTube Logo.png">
              <a:hlinkClick r:id="rId7"/>
              <a:extLst>
                <a:ext uri="{FF2B5EF4-FFF2-40B4-BE49-F238E27FC236}">
                  <a16:creationId xmlns:a16="http://schemas.microsoft.com/office/drawing/2014/main" id="{652AD84A-2409-EE4D-9990-EC322988F7D3}"/>
                </a:ext>
              </a:extLst>
            </p:cNvPr>
            <p:cNvPicPr preferRelativeResize="0"/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3326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86" descr="C:\Users\kristina\Documents\GLOBE_All\NewsBrief\February_2018_NewsBrief\Pinterest Logo.png">
              <a:hlinkClick r:id="rId9"/>
              <a:extLst>
                <a:ext uri="{FF2B5EF4-FFF2-40B4-BE49-F238E27FC236}">
                  <a16:creationId xmlns:a16="http://schemas.microsoft.com/office/drawing/2014/main" id="{2A60DB09-F857-584E-963F-2A9E874DCE74}"/>
                </a:ext>
              </a:extLst>
            </p:cNvPr>
            <p:cNvPicPr preferRelativeResize="0"/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25453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87" descr="C:\Users\kristina\Documents\GLOBE_All\NewsBrief\February_2018_NewsBrief\Instagram logo.png">
              <a:hlinkClick r:id="rId11"/>
              <a:extLst>
                <a:ext uri="{FF2B5EF4-FFF2-40B4-BE49-F238E27FC236}">
                  <a16:creationId xmlns:a16="http://schemas.microsoft.com/office/drawing/2014/main" id="{6223619B-7993-314E-A6DB-B85E30F3B2FE}"/>
                </a:ext>
              </a:extLst>
            </p:cNvPr>
            <p:cNvPicPr preferRelativeResize="0"/>
            <p:nvPr userDrawn="1"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17640" y="5791538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88" descr="C:\Users\kristina\Documents\GLOBE_All\NewsBrief\February_2018_NewsBrief\Twitter Logo.png">
              <a:hlinkClick r:id="rId13"/>
              <a:extLst>
                <a:ext uri="{FF2B5EF4-FFF2-40B4-BE49-F238E27FC236}">
                  <a16:creationId xmlns:a16="http://schemas.microsoft.com/office/drawing/2014/main" id="{9232B11A-56BD-9946-93BA-677E19839704}"/>
                </a:ext>
              </a:extLst>
            </p:cNvPr>
            <p:cNvPicPr preferRelativeResize="0"/>
            <p:nvPr userDrawn="1"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3141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130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7" descr="left_globe.png">
            <a:extLst>
              <a:ext uri="{FF2B5EF4-FFF2-40B4-BE49-F238E27FC236}">
                <a16:creationId xmlns:a16="http://schemas.microsoft.com/office/drawing/2014/main" id="{69207EF1-B1B3-5647-9425-BE1735EC60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049D465F-ACC5-4F41-9891-1DA80D3D1636}"/>
              </a:ext>
            </a:extLst>
          </p:cNvPr>
          <p:cNvSpPr txBox="1">
            <a:spLocks/>
          </p:cNvSpPr>
          <p:nvPr userDrawn="1"/>
        </p:nvSpPr>
        <p:spPr>
          <a:xfrm>
            <a:off x="2444208" y="1108128"/>
            <a:ext cx="5997756" cy="6974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marR="0" lvl="0" indent="-3429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9B2600"/>
                </a:solidFill>
              </a:rPr>
              <a:t>CONTACT</a:t>
            </a:r>
            <a:r>
              <a:rPr lang="en-US" sz="3200" dirty="0">
                <a:solidFill>
                  <a:srgbClr val="9B2600"/>
                </a:solidFill>
              </a:rPr>
              <a:t> </a:t>
            </a:r>
            <a:r>
              <a:rPr lang="en-US" sz="3600" dirty="0">
                <a:solidFill>
                  <a:srgbClr val="9B2600"/>
                </a:solidFill>
              </a:rPr>
              <a:t>INFORMATION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0454D74B-76E7-A54F-B678-299E016F95EB}"/>
              </a:ext>
            </a:extLst>
          </p:cNvPr>
          <p:cNvSpPr txBox="1"/>
          <p:nvPr userDrawn="1"/>
        </p:nvSpPr>
        <p:spPr>
          <a:xfrm>
            <a:off x="4580713" y="5301464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A2E5A"/>
                </a:solidFill>
              </a:rPr>
              <a:t>www.globe.gov</a:t>
            </a:r>
          </a:p>
        </p:txBody>
      </p:sp>
      <p:sp>
        <p:nvSpPr>
          <p:cNvPr id="14" name="Shape 75">
            <a:extLst>
              <a:ext uri="{FF2B5EF4-FFF2-40B4-BE49-F238E27FC236}">
                <a16:creationId xmlns:a16="http://schemas.microsoft.com/office/drawing/2014/main" id="{341A5114-A951-CF46-A034-3D8BD8FD8E09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752896" y="2163206"/>
            <a:ext cx="5689068" cy="199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B26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spcAft>
                <a:spcPts val="0"/>
              </a:spcAft>
            </a:pPr>
            <a:r>
              <a:rPr lang="en-US" dirty="0"/>
              <a:t>YOUR NAME, TITLE</a:t>
            </a:r>
            <a:br>
              <a:rPr lang="en-US" dirty="0"/>
            </a:br>
            <a:r>
              <a:rPr lang="en-US" dirty="0"/>
              <a:t>Organization</a:t>
            </a:r>
            <a:br>
              <a:rPr lang="en-US" dirty="0"/>
            </a:br>
            <a:r>
              <a:rPr lang="en-US" dirty="0"/>
              <a:t>Website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51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4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Header-One Content-c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554" y="847023"/>
            <a:ext cx="8221978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927" y="1399430"/>
            <a:ext cx="8221978" cy="3925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6" name="Shape 21">
            <a:extLst>
              <a:ext uri="{FF2B5EF4-FFF2-40B4-BE49-F238E27FC236}">
                <a16:creationId xmlns:a16="http://schemas.microsoft.com/office/drawing/2014/main" id="{6FAB94CB-2D2F-DE44-ACF4-AAE05C2B3B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8235232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Full-page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023730"/>
            <a:ext cx="7880904" cy="431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0FE32D8B-27B8-EE46-BCB6-355D07B5068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7880903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4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Header-Bullets-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95F4A33A-BC5E-4942-987E-A1C1EE3AD81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95300" y="5003824"/>
            <a:ext cx="8204200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Header-Four square Content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9"/>
            <a:ext cx="2013229" cy="181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02CAC-584F-3F44-84D4-E11A8B820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F4C3063-ED6C-344B-B123-A9C241ABE0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8958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FF73B85-2FE0-EB43-8AA0-4B1B2BA41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2615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FABAD64-901E-4141-854F-E87B0F272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6271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93644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Left Title bullets-Right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DA13FE-A409-E947-8A9F-05789E3E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1048202"/>
            <a:ext cx="4100554" cy="5073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5242F-17C1-F54A-888E-890FB1501B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212" y="1936343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50A8C-4E3D-0E44-9867-C3406C9D9F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213" y="1587331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755BC5-5A5C-5749-8747-107CB66EAF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3051" y="1048202"/>
            <a:ext cx="3909530" cy="4857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DDBBD07-F0C9-EB4A-90EA-172AADB3A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211" y="3229445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3A4250-6AAF-2E42-B282-1CA4DDFD1E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212" y="2880433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7E95A35-0C46-2B4B-B643-F750757E30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210" y="4528450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F20C62F-04E6-AE40-96AC-089C62695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211" y="4179438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</p:spTree>
    <p:extLst>
      <p:ext uri="{BB962C8B-B14F-4D97-AF65-F5344CB8AC3E}">
        <p14:creationId xmlns:p14="http://schemas.microsoft.com/office/powerpoint/2010/main" val="190831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bove-3 Content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D170D1-0299-0F45-B77C-F90C87C8B19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243137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9B7535-70B4-A94A-AE8A-2F60BE2A1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8" y="4156926"/>
            <a:ext cx="2589807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999953-C41A-3540-ABEA-06F001A1EB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3138" y="4156927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F335E0-55B2-7A48-B28B-07C7537D5A7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90973" y="1564313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2A911A4-75C7-2141-A49A-9E72AEFFA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0974" y="4156926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B9F610D-A5E3-6541-93BA-16FD6FC21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4569991"/>
            <a:ext cx="2598750" cy="1335509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A57E971-FBB3-6343-B386-7497234A8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4192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42FD190-E198-0942-A63D-1EC3865024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3084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8503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B0ABC-D162-774F-AB22-C297552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825626"/>
            <a:ext cx="7886700" cy="407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Shape 12">
            <a:extLst>
              <a:ext uri="{FF2B5EF4-FFF2-40B4-BE49-F238E27FC236}">
                <a16:creationId xmlns:a16="http://schemas.microsoft.com/office/drawing/2014/main" id="{1968F84D-0F22-2547-B41D-9E3C84D2CEEB}"/>
              </a:ext>
            </a:extLst>
          </p:cNvPr>
          <p:cNvPicPr preferRelativeResize="0"/>
          <p:nvPr userDrawn="1"/>
        </p:nvPicPr>
        <p:blipFill rotWithShape="1">
          <a:blip r:embed="rId37">
            <a:alphaModFix/>
          </a:blip>
          <a:srcRect l="1002" r="1050"/>
          <a:stretch/>
        </p:blipFill>
        <p:spPr>
          <a:xfrm>
            <a:off x="-1" y="6118916"/>
            <a:ext cx="9144001" cy="73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E09D-92EB-1943-AF00-32B6297910B9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0" y="0"/>
            <a:ext cx="9144000" cy="7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692" r:id="rId3"/>
    <p:sldLayoutId id="2147483662" r:id="rId4"/>
    <p:sldLayoutId id="2147483673" r:id="rId5"/>
    <p:sldLayoutId id="2147483706" r:id="rId6"/>
    <p:sldLayoutId id="2147483707" r:id="rId7"/>
    <p:sldLayoutId id="2147483672" r:id="rId8"/>
    <p:sldLayoutId id="2147483691" r:id="rId9"/>
    <p:sldLayoutId id="2147483708" r:id="rId10"/>
    <p:sldLayoutId id="2147483693" r:id="rId11"/>
    <p:sldLayoutId id="2147483694" r:id="rId12"/>
    <p:sldLayoutId id="2147483664" r:id="rId13"/>
    <p:sldLayoutId id="2147483679" r:id="rId14"/>
    <p:sldLayoutId id="2147483674" r:id="rId15"/>
    <p:sldLayoutId id="2147483676" r:id="rId16"/>
    <p:sldLayoutId id="2147483695" r:id="rId17"/>
    <p:sldLayoutId id="2147483683" r:id="rId18"/>
    <p:sldLayoutId id="2147483678" r:id="rId19"/>
    <p:sldLayoutId id="2147483697" r:id="rId20"/>
    <p:sldLayoutId id="2147483698" r:id="rId21"/>
    <p:sldLayoutId id="2147483696" r:id="rId22"/>
    <p:sldLayoutId id="2147483699" r:id="rId23"/>
    <p:sldLayoutId id="2147483700" r:id="rId24"/>
    <p:sldLayoutId id="2147483687" r:id="rId25"/>
    <p:sldLayoutId id="2147483711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690" r:id="rId32"/>
    <p:sldLayoutId id="2147483681" r:id="rId33"/>
    <p:sldLayoutId id="2147483710" r:id="rId34"/>
    <p:sldLayoutId id="2147483667" r:id="rId3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B2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rgbClr val="29488D"/>
        </a:buClr>
        <a:buSzPct val="125000"/>
        <a:buFont typeface="Arial" panose="020B0604020202020204" pitchFamily="34" charset="0"/>
        <a:buChar char="•"/>
        <a:tabLst/>
        <a:defRPr sz="2400" b="1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320675" algn="l" defTabSz="914400" rtl="0" eaLnBrk="1" latinLnBrk="0" hangingPunct="1">
        <a:lnSpc>
          <a:spcPct val="90000"/>
        </a:lnSpc>
        <a:spcBef>
          <a:spcPts val="500"/>
        </a:spcBef>
        <a:buClr>
          <a:srgbClr val="2A56B3"/>
        </a:buClr>
        <a:buSzPct val="125000"/>
        <a:buFont typeface="Arial" panose="020B0604020202020204" pitchFamily="34" charset="0"/>
        <a:buChar char="•"/>
        <a:tabLst/>
        <a:defRPr sz="24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BE8E2D"/>
        </a:buClr>
        <a:buSzPct val="125000"/>
        <a:buFont typeface="Arial" panose="020B0604020202020204" pitchFamily="34" charset="0"/>
        <a:buChar char="•"/>
        <a:tabLst/>
        <a:defRPr sz="2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D39F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75" indent="-166688" algn="l" defTabSz="914400" rtl="0" eaLnBrk="1" latinLnBrk="0" hangingPunct="1">
        <a:lnSpc>
          <a:spcPct val="90000"/>
        </a:lnSpc>
        <a:spcBef>
          <a:spcPts val="500"/>
        </a:spcBef>
        <a:buClr>
          <a:srgbClr val="DCA3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2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D56-0A46-E944-9F1B-68D2CC19F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DEC46-3C15-134B-A387-23244E132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E5D8E-FA12-8249-8BD3-08AB2E2D7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2FF7-265E-784B-8E5A-D6483F47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8713F-66DF-434B-82CF-F91574CACE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174F3-E15E-D14C-9ACD-0F85D2EF2DD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EEC73D-97C1-E94B-91E9-DB29D8F5801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76E5E4-8711-4942-9366-9883C776CC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3032C-24CF-4248-B658-9FCB2A69A98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D9FA-1452-8049-ABF0-38CE38F565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7E43-AD7E-6B4C-A6A7-D6521FCB0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A94D3F-ACE7-6C4E-A10D-CAAA643E8C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20A2ED-C2A6-704A-AC61-DED4061D05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2BDE-401A-614B-9688-7A5B2BF5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8CA8-1738-354F-B010-25C4E0C1F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4EC22-1860-7746-B2E8-0A6B0693773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B9AA-9713-4A4B-908C-3A85EE97B99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622E7-42A0-1344-888E-24CDE8B3731D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722C-B1D2-ED4E-9825-54076D0E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177EC-C931-BD49-A81D-4D8DA4F584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2E7CB-1660-EC46-AB22-04ED61FA10F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123B34-C067-2B41-98A3-07057DD7518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DD558-6381-3D48-8636-74CA8BBD75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4D7C5C-24D8-EA49-8EC8-DD565887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F0887-4116-A942-B993-852550B77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037F3-3619-7647-8C2F-4554F026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AE6BD-8B9E-A243-8478-B016CCC83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0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D322C9-534A-EF46-8EC3-C3115DD460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C97E0-0B6A-D143-9360-A60093632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D058B0-2D71-694E-949D-E03D69ED04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E44DB-79BF-3842-B19B-705D3FD38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5C369-4A10-8740-BCFA-0EE324DD05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1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384914-BB5B-4C49-9C77-9A702764252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A9560-00B0-F04F-9D70-AB9AF438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8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5092-3483-D54D-8651-1A628582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F8BE7-50EE-C241-8A4D-4F611EEDE4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554A-5CF6-1741-9F1B-DE5D903D976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0DDBBE-ACDC-824E-81C1-5AF6B753AF5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94C42E-288B-F145-B0F4-A8694A021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4E0F-5CC6-E045-B05D-720C6004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0EFC2-E03C-DD40-A4D7-2C32382CA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36BFA-2FD3-EF49-8D2B-B2CC4609E39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FC408-EDE6-274B-9C96-F723D86E05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E344-4983-2841-8D92-413637D2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3BF3-F42A-CF43-B171-5A31CAAC38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4D28E-881B-F348-B338-AE79EFBBFD6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2F758-C935-A94B-AE7F-EEFEE6E6F16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A06C0-1465-7F4E-B9BF-7915F92FC4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6797-9124-CB4B-BEFD-79D75F8F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4D42-5B1D-B845-AFD8-E230759784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FD097-24D5-024B-B33F-4E618B823F9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3411E-C075-FE43-A688-DB517CB2ED2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F81979-93EA-844E-92DA-8BAC57CD1E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7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068C-F6AE-1D4B-AE2A-63BFB34B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81DA-E3A9-C64B-AE1E-0CE5BF861A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250F4-DD93-A446-BF32-6500B37C82F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23DC2F-0990-0547-8144-DF5237F84A1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3AA39-46CE-0B48-9B69-A825666B93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2093-A3DC-CB4A-9B69-30BB78C1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B822-73A0-B84E-933F-B51478AFC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7444C-B56F-224B-951D-7ED3C989B50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50271-0D03-C049-A925-7D9A45D7509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9155F3-65F8-F24C-9C90-798B45116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7252-DD61-6742-B0AE-1B37E9BD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FCB6-A018-1F41-B9B7-CC4CDB1B58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02A64-CF01-F845-BCCD-E143B3BD9B4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2551ED-9A68-F545-8DF6-4884A919EAFD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29266C-F3AC-CC44-B2A6-68BE55DCA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5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D0B03BD5-EB40-4F43-B9B3-904C92D7FFF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1338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3247-F623-4C47-966C-9EE63B6F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6280E-9B76-154B-A02B-D579D2CCF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742370-EB85-B147-AA00-5C59A18FD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4431-5BE0-2242-98F8-CDE66E56662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730C2-3FB0-2C42-A2D9-A3F7B8A33C7B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236AB4-795E-CB48-A5A2-C06B5424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1124B9-E902-0F4C-A732-190E189DE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6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FAE103-B01C-CA49-966B-DF981F1D7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1E241C-1093-764C-8D9E-6F16D6E9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9F7E4-1EFD-4449-87CC-9EE8BAC643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20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F917-AFC5-3541-899E-2382648C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7FA83-9294-614F-9493-EC36116B6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A5DE-3D14-6045-A7DD-A1B143B9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9D78D-7F78-1D42-9026-58681A87E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26434-9694-A245-8A0E-EE2FAF0ECB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8BF4ED-96B2-5241-8B52-937C01BEF4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B60F3-4E16-AB42-ADDE-E46B0DBAE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CF3E4B-B17C-A44C-B794-DECA94E1A7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44F63-2F55-D948-AC1E-376D9652F8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26AA2-C4B9-D948-9EA2-D0AA9B09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49677-E8FE-ED41-8C78-EB16D3688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F0DB62-8B9C-7A40-AFB8-E9B40197CE36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B9FBD-0000-3E47-B110-23BC35D7C7BB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F39A99-0016-8247-89E4-32464EADEA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3B70C9-A6A7-B440-931E-702778AD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875E6-C9CD-5642-B74D-D36EC969A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62AEA-1F00-A94B-B3D9-FCAE4B406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3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31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9D35-9AE3-0F41-BFAE-F8C0841ED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82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F560A7A5-9A13-F541-81CF-10E0446F6A3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217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0C4-D70C-AB4C-A9EF-95A9C1C5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9FC2-437F-574B-A752-3F93F283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C4FE-3951-CF49-BF79-C90EE3E2F5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16431-6CD8-F648-ADD8-5FD0D2D8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86279-CFA0-0548-A1EA-1C84767B345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9114-1F2A-984B-8D87-B3C8661D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1B647-4B46-BB43-BB48-9BF1C5E89D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47037-AA91-E54B-B19F-FA8A73BFC53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918E53-F539-9848-8BAC-053B67C5AFD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6BD9F-6C6A-DA48-AF7F-097D98277D8B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5BDA4-E6A3-EC4B-8F46-8075EE8F3C5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1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1A3D-F859-A844-9EFD-EF8CFDFF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CCBE-D1FD-FD48-8A15-CC100D1357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BA492-3CF2-2B44-BBAA-165ED5FF78D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1213F1-9055-BD48-9F50-3D63575B1A9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07C0C-7E05-FF4F-AAC9-152BCE40AA68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639CE8-DE5E-8044-BF41-92423CECA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B26766-7090-0643-B4A4-6FF80F2A2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FACF40-96CF-3A4A-AA32-B2B092501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6E331C-96D1-A943-A7CE-AC4CEF4D67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2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3D30-4ADA-4F49-BF3B-51AEAC20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801E-8FD9-7649-94FA-E844F6170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928AA-090F-B349-B12F-296C72D31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414F56-3B07-2043-BEA8-35495CBD608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073E37-2538-134A-A0D7-C74A53CC0C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E3DDD2-1E5A-E44A-8AA1-9E71F743F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C957B-E0D2-2E40-B3DA-32E2CABB0B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CE3418-5AE5-1C4A-8B02-94923F17A1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3E6C-EB3C-8644-A0FD-52F82460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0AD1-6B78-434C-8309-E3FC9E2AA1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11274-FA47-BF42-B30D-0022E6198BE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AFD75-B805-9A4F-88F8-0AF5B222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62CD4E-0029-7C43-8A42-347DB047FF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128239-17B1-8C49-A15B-A44A59CE6460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E3E5A7-8A1B-6A42-A222-6ABAE307B3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3CD31E-22D3-5C49-A1C6-C54464F209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747A53-9BC9-9D44-854E-B67B1B02CF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B6215E-A2E7-C043-BA37-667FAFBA4C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FINAL-GLE-PPT-Template-4-7-18" id="{9F70775C-F13E-E941-B1E9-2D6A374B5270}" vid="{AE9F6A78-1AD1-B24C-BD4C-353820AC19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15</Words>
  <Application>Microsoft Macintosh PowerPoint</Application>
  <PresentationFormat>On-screen Show (4:3)</PresentationFormat>
  <Paragraphs>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Jenn Paul Glaser</cp:lastModifiedBy>
  <cp:revision>3</cp:revision>
  <cp:lastPrinted>2018-04-07T17:52:28Z</cp:lastPrinted>
  <dcterms:created xsi:type="dcterms:W3CDTF">2019-01-21T00:24:29Z</dcterms:created>
  <dcterms:modified xsi:type="dcterms:W3CDTF">2019-01-21T01:11:29Z</dcterms:modified>
</cp:coreProperties>
</file>