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-14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0E3EE-05EE-FC42-853C-9FAD47674E5B}" type="datetimeFigureOut">
              <a:rPr lang="en-US" smtClean="0"/>
              <a:t>4/14/19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B0A0F-68C9-D54F-A506-EA7718372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534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0E3EE-05EE-FC42-853C-9FAD47674E5B}" type="datetimeFigureOut">
              <a:rPr lang="en-US" smtClean="0"/>
              <a:t>4/14/19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B0A0F-68C9-D54F-A506-EA7718372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427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0E3EE-05EE-FC42-853C-9FAD47674E5B}" type="datetimeFigureOut">
              <a:rPr lang="en-US" smtClean="0"/>
              <a:t>4/14/19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B0A0F-68C9-D54F-A506-EA7718372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565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0E3EE-05EE-FC42-853C-9FAD47674E5B}" type="datetimeFigureOut">
              <a:rPr lang="en-US" smtClean="0"/>
              <a:t>4/14/19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B0A0F-68C9-D54F-A506-EA7718372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041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0E3EE-05EE-FC42-853C-9FAD47674E5B}" type="datetimeFigureOut">
              <a:rPr lang="en-US" smtClean="0"/>
              <a:t>4/14/19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B0A0F-68C9-D54F-A506-EA7718372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007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0E3EE-05EE-FC42-853C-9FAD47674E5B}" type="datetimeFigureOut">
              <a:rPr lang="en-US" smtClean="0"/>
              <a:t>4/14/19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B0A0F-68C9-D54F-A506-EA7718372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896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0E3EE-05EE-FC42-853C-9FAD47674E5B}" type="datetimeFigureOut">
              <a:rPr lang="en-US" smtClean="0"/>
              <a:t>4/14/19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B0A0F-68C9-D54F-A506-EA7718372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56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0E3EE-05EE-FC42-853C-9FAD47674E5B}" type="datetimeFigureOut">
              <a:rPr lang="en-US" smtClean="0"/>
              <a:t>4/14/19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B0A0F-68C9-D54F-A506-EA7718372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893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0E3EE-05EE-FC42-853C-9FAD47674E5B}" type="datetimeFigureOut">
              <a:rPr lang="en-US" smtClean="0"/>
              <a:t>4/14/19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B0A0F-68C9-D54F-A506-EA7718372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44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0E3EE-05EE-FC42-853C-9FAD47674E5B}" type="datetimeFigureOut">
              <a:rPr lang="en-US" smtClean="0"/>
              <a:t>4/14/19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B0A0F-68C9-D54F-A506-EA7718372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262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0E3EE-05EE-FC42-853C-9FAD47674E5B}" type="datetimeFigureOut">
              <a:rPr lang="en-US" smtClean="0"/>
              <a:t>4/14/19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B0A0F-68C9-D54F-A506-EA7718372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908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0E3EE-05EE-FC42-853C-9FAD47674E5B}" type="datetimeFigureOut">
              <a:rPr lang="en-US" smtClean="0"/>
              <a:t>4/14/19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5B0A0F-68C9-D54F-A506-EA7718372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088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submission does not contain a poster</a:t>
            </a:r>
            <a:r>
              <a:rPr lang="en-US" smtClean="0"/>
              <a:t>.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591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</Words>
  <Application>Microsoft Macintosh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This submission does not contain a poster. </vt:lpstr>
    </vt:vector>
  </TitlesOfParts>
  <Company>Medford Memorial Middle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submission does not contain a poster. </dc:title>
  <dc:creator>Victoria Gorman</dc:creator>
  <cp:lastModifiedBy>Victoria Gorman</cp:lastModifiedBy>
  <cp:revision>1</cp:revision>
  <dcterms:created xsi:type="dcterms:W3CDTF">2019-04-14T06:43:30Z</dcterms:created>
  <dcterms:modified xsi:type="dcterms:W3CDTF">2019-04-14T06:45:17Z</dcterms:modified>
</cp:coreProperties>
</file>