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52"/>
  </p:notesMasterIdLst>
  <p:sldIdLst>
    <p:sldId id="256" r:id="rId2"/>
    <p:sldId id="297" r:id="rId3"/>
    <p:sldId id="285" r:id="rId4"/>
    <p:sldId id="296" r:id="rId5"/>
    <p:sldId id="259" r:id="rId6"/>
    <p:sldId id="260" r:id="rId7"/>
    <p:sldId id="322" r:id="rId8"/>
    <p:sldId id="323" r:id="rId9"/>
    <p:sldId id="324" r:id="rId10"/>
    <p:sldId id="327" r:id="rId11"/>
    <p:sldId id="328" r:id="rId12"/>
    <p:sldId id="325" r:id="rId13"/>
    <p:sldId id="326" r:id="rId14"/>
    <p:sldId id="329" r:id="rId15"/>
    <p:sldId id="292" r:id="rId16"/>
    <p:sldId id="265" r:id="rId17"/>
    <p:sldId id="293" r:id="rId18"/>
    <p:sldId id="294" r:id="rId19"/>
    <p:sldId id="266" r:id="rId20"/>
    <p:sldId id="267" r:id="rId21"/>
    <p:sldId id="268" r:id="rId22"/>
    <p:sldId id="269" r:id="rId23"/>
    <p:sldId id="295" r:id="rId24"/>
    <p:sldId id="270" r:id="rId25"/>
    <p:sldId id="286" r:id="rId26"/>
    <p:sldId id="299" r:id="rId27"/>
    <p:sldId id="300" r:id="rId28"/>
    <p:sldId id="306" r:id="rId29"/>
    <p:sldId id="305" r:id="rId30"/>
    <p:sldId id="307" r:id="rId31"/>
    <p:sldId id="308" r:id="rId32"/>
    <p:sldId id="309" r:id="rId33"/>
    <p:sldId id="310" r:id="rId34"/>
    <p:sldId id="301" r:id="rId35"/>
    <p:sldId id="275" r:id="rId36"/>
    <p:sldId id="304" r:id="rId37"/>
    <p:sldId id="272" r:id="rId38"/>
    <p:sldId id="284" r:id="rId39"/>
    <p:sldId id="311" r:id="rId40"/>
    <p:sldId id="312" r:id="rId41"/>
    <p:sldId id="313" r:id="rId42"/>
    <p:sldId id="315" r:id="rId43"/>
    <p:sldId id="330" r:id="rId44"/>
    <p:sldId id="333" r:id="rId45"/>
    <p:sldId id="331" r:id="rId46"/>
    <p:sldId id="318" r:id="rId47"/>
    <p:sldId id="319" r:id="rId48"/>
    <p:sldId id="332" r:id="rId49"/>
    <p:sldId id="320" r:id="rId50"/>
    <p:sldId id="321" r:id="rId5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60" d="100"/>
          <a:sy n="60" d="100"/>
        </p:scale>
        <p:origin x="-156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76313F-C7B0-4F95-BD25-99F82B5D015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9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9DEC8-CC33-4ECD-96CA-B98DD5DD25FB}" type="slidenum">
              <a:rPr lang="es-ES"/>
              <a:pPr/>
              <a:t>50</a:t>
            </a:fld>
            <a:endParaRPr lang="es-E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/>
              <a:t> de </a:t>
            </a: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854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grpSp>
          <p:nvGrpSpPr>
            <p:cNvPr id="10854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854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5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856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856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6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7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857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858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8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859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859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59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60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60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60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60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860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grpSp>
            <p:nvGrpSpPr>
              <p:cNvPr id="10860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860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860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860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860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</p:grpSp>
        </p:grpSp>
      </p:grpSp>
      <p:sp>
        <p:nvSpPr>
          <p:cNvPr id="1086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s-ES" noProof="0" smtClean="0"/>
              <a:t>Haga clic para cambiar el estilo de título	</a:t>
            </a:r>
          </a:p>
        </p:txBody>
      </p:sp>
      <p:sp>
        <p:nvSpPr>
          <p:cNvPr id="1086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10861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0861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0861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D3EDAA-DC23-423D-BCED-C793EF5783D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7B3E-B9A9-45C8-8E36-6B1AF966ED5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71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7C40B-1297-4B82-81AA-92039B5F7BF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606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7E1191-92B5-4DD9-8373-C5F7D7FE1AD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332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25A3FE5-0040-4A3B-9015-3087BFBAA62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71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3D88A-D29C-4A11-B87B-DB33D0692BE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2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F326B-F1F3-4089-8ED5-FB67004E142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26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B3806-EC20-4B39-9CDE-DE538BD0BD8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31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AA06C-0BA9-4DB5-91D4-9B7FE06FEA7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2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72F62-C10E-4A9F-8B43-37F511C0DC6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617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84037-EE0D-46E3-B69F-7CBAC7A0FF8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E505B-03AB-4036-B31B-8848A595208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76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AED28-630C-42A9-8348-998EC2ECCA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15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R"/>
          </a:p>
        </p:txBody>
      </p:sp>
      <p:grpSp>
        <p:nvGrpSpPr>
          <p:cNvPr id="10752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752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grpSp>
          <p:nvGrpSpPr>
            <p:cNvPr id="10752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75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753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75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755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75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0757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757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7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8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0758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R"/>
              </a:p>
            </p:txBody>
          </p:sp>
          <p:grpSp>
            <p:nvGrpSpPr>
              <p:cNvPr id="10758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75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75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75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  <p:sp>
              <p:nvSpPr>
                <p:cNvPr id="10758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CR"/>
                </a:p>
              </p:txBody>
            </p:sp>
          </p:grpSp>
        </p:grpSp>
      </p:grpSp>
      <p:sp>
        <p:nvSpPr>
          <p:cNvPr id="1075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75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758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0759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075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BF7AB1C-B2EF-4725-902C-D8A3AE5198E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260350"/>
            <a:ext cx="7342187" cy="1223963"/>
          </a:xfrm>
        </p:spPr>
        <p:txBody>
          <a:bodyPr/>
          <a:lstStyle/>
          <a:p>
            <a:r>
              <a:rPr lang="es-CR" sz="4800" dirty="0"/>
              <a:t/>
            </a:r>
            <a:br>
              <a:rPr lang="es-CR" sz="4800" dirty="0"/>
            </a:br>
            <a:r>
              <a:rPr lang="es-CR" sz="4800" dirty="0"/>
              <a:t> </a:t>
            </a:r>
            <a:r>
              <a:rPr lang="es-CR" sz="4800" dirty="0">
                <a:solidFill>
                  <a:schemeClr val="tx1"/>
                </a:solidFill>
              </a:rPr>
              <a:t>LICEO DE PARAÍSO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60575"/>
            <a:ext cx="6584950" cy="4464050"/>
          </a:xfrm>
        </p:spPr>
        <p:txBody>
          <a:bodyPr/>
          <a:lstStyle/>
          <a:p>
            <a:r>
              <a:rPr lang="es-CR" dirty="0"/>
              <a:t> </a:t>
            </a:r>
          </a:p>
          <a:p>
            <a:r>
              <a:rPr lang="es-CR" dirty="0"/>
              <a:t> </a:t>
            </a:r>
          </a:p>
          <a:p>
            <a:endParaRPr lang="es-CR" dirty="0"/>
          </a:p>
          <a:p>
            <a:endParaRPr lang="es-ES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1557338"/>
            <a:ext cx="45370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 dirty="0"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es-CR" sz="2400" dirty="0" err="1" smtClean="0">
                <a:latin typeface="Arial Black" pitchFamily="34" charset="0"/>
              </a:rPr>
              <a:t>Students</a:t>
            </a:r>
            <a:r>
              <a:rPr lang="es-CR" sz="2400" dirty="0" smtClean="0">
                <a:latin typeface="Arial Black" pitchFamily="34" charset="0"/>
              </a:rPr>
              <a:t>:</a:t>
            </a:r>
            <a:endParaRPr lang="es-CR" sz="2400" dirty="0"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es-CR" sz="2400" dirty="0">
                <a:latin typeface="Arial Black" pitchFamily="34" charset="0"/>
              </a:rPr>
              <a:t>Mauricio Vargas Montero</a:t>
            </a:r>
          </a:p>
          <a:p>
            <a:pPr>
              <a:spcBef>
                <a:spcPct val="50000"/>
              </a:spcBef>
            </a:pPr>
            <a:r>
              <a:rPr lang="es-CR" sz="2000" dirty="0">
                <a:latin typeface="Arial Black" pitchFamily="34" charset="0"/>
              </a:rPr>
              <a:t>Angie Araya </a:t>
            </a:r>
            <a:r>
              <a:rPr lang="es-CR" sz="2400" dirty="0">
                <a:latin typeface="Arial Black" pitchFamily="34" charset="0"/>
              </a:rPr>
              <a:t>Zúñiga</a:t>
            </a:r>
            <a:r>
              <a:rPr lang="es-CR" sz="2000" dirty="0">
                <a:latin typeface="Arial Black" pitchFamily="34" charset="0"/>
              </a:rPr>
              <a:t>	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4967288" y="3429000"/>
            <a:ext cx="417671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2400" dirty="0" err="1" smtClean="0">
                <a:latin typeface="Arial Black" pitchFamily="34" charset="0"/>
              </a:rPr>
              <a:t>Teachers</a:t>
            </a:r>
            <a:r>
              <a:rPr lang="es-CR" sz="2400" dirty="0" smtClean="0">
                <a:latin typeface="Arial Black" pitchFamily="34" charset="0"/>
              </a:rPr>
              <a:t>:</a:t>
            </a:r>
            <a:endParaRPr lang="es-CR" sz="2400" dirty="0"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es-CR" sz="2400" dirty="0">
                <a:latin typeface="Arial Black" pitchFamily="34" charset="0"/>
              </a:rPr>
              <a:t>Rocío Brenes Corrales</a:t>
            </a:r>
          </a:p>
          <a:p>
            <a:pPr>
              <a:spcBef>
                <a:spcPct val="50000"/>
              </a:spcBef>
            </a:pPr>
            <a:r>
              <a:rPr lang="es-CR" sz="2400" dirty="0">
                <a:latin typeface="Arial Black" pitchFamily="34" charset="0"/>
              </a:rPr>
              <a:t>Vera Brenes Corrales</a:t>
            </a:r>
          </a:p>
          <a:p>
            <a:pPr>
              <a:spcBef>
                <a:spcPct val="50000"/>
              </a:spcBef>
            </a:pPr>
            <a:r>
              <a:rPr lang="es-CR" sz="2400" dirty="0">
                <a:latin typeface="Arial Black" pitchFamily="34" charset="0"/>
              </a:rPr>
              <a:t>Iván Orozco Abarca</a:t>
            </a:r>
            <a:endParaRPr lang="es-ES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81075"/>
            <a:ext cx="7772400" cy="1462088"/>
          </a:xfrm>
        </p:spPr>
        <p:txBody>
          <a:bodyPr/>
          <a:lstStyle/>
          <a:p>
            <a:r>
              <a:rPr lang="es-CR" dirty="0"/>
              <a:t>LEAF PACK NETWORK</a:t>
            </a:r>
            <a:endParaRPr lang="es-E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20938"/>
            <a:ext cx="7772400" cy="4114800"/>
          </a:xfrm>
        </p:spPr>
        <p:txBody>
          <a:bodyPr/>
          <a:lstStyle/>
          <a:p>
            <a:r>
              <a:rPr lang="es-CR" dirty="0" smtClean="0"/>
              <a:t>Network of </a:t>
            </a:r>
            <a:r>
              <a:rPr lang="es-CR" dirty="0" err="1" smtClean="0"/>
              <a:t>teachers</a:t>
            </a:r>
            <a:r>
              <a:rPr lang="es-CR" dirty="0" smtClean="0"/>
              <a:t> and </a:t>
            </a:r>
            <a:r>
              <a:rPr lang="es-CR" dirty="0" err="1" smtClean="0"/>
              <a:t>students</a:t>
            </a:r>
            <a:r>
              <a:rPr lang="es-CR" dirty="0" smtClean="0"/>
              <a:t> </a:t>
            </a:r>
            <a:r>
              <a:rPr lang="es-CR" dirty="0" err="1" smtClean="0"/>
              <a:t>that</a:t>
            </a:r>
            <a:r>
              <a:rPr lang="es-CR" dirty="0" smtClean="0"/>
              <a:t> </a:t>
            </a:r>
            <a:r>
              <a:rPr lang="es-CR" dirty="0" err="1" smtClean="0"/>
              <a:t>research</a:t>
            </a:r>
            <a:r>
              <a:rPr lang="es-CR" dirty="0" smtClean="0"/>
              <a:t> </a:t>
            </a:r>
            <a:r>
              <a:rPr lang="es-CR" dirty="0" err="1" smtClean="0"/>
              <a:t>ecosystems</a:t>
            </a:r>
            <a:r>
              <a:rPr lang="es-CR" dirty="0" smtClean="0"/>
              <a:t> of local </a:t>
            </a:r>
            <a:r>
              <a:rPr lang="es-CR" dirty="0" err="1" smtClean="0"/>
              <a:t>rivers</a:t>
            </a:r>
            <a:r>
              <a:rPr lang="es-CR" dirty="0" smtClean="0"/>
              <a:t>, </a:t>
            </a:r>
            <a:r>
              <a:rPr lang="es-CR" dirty="0" err="1" smtClean="0"/>
              <a:t>using</a:t>
            </a:r>
            <a:r>
              <a:rPr lang="es-CR" dirty="0" smtClean="0"/>
              <a:t> experimental packs of </a:t>
            </a:r>
            <a:r>
              <a:rPr lang="es-CR" dirty="0" err="1" smtClean="0"/>
              <a:t>leaves</a:t>
            </a:r>
            <a:r>
              <a:rPr lang="es-CR" dirty="0" smtClean="0"/>
              <a:t> </a:t>
            </a:r>
            <a:r>
              <a:rPr lang="es-CR" dirty="0" err="1" smtClean="0"/>
              <a:t>that</a:t>
            </a:r>
            <a:r>
              <a:rPr lang="es-CR" dirty="0" smtClean="0"/>
              <a:t> </a:t>
            </a:r>
            <a:r>
              <a:rPr lang="es-CR" dirty="0" err="1" smtClean="0"/>
              <a:t>provide</a:t>
            </a:r>
            <a:r>
              <a:rPr lang="es-CR" dirty="0" smtClean="0"/>
              <a:t> </a:t>
            </a:r>
            <a:r>
              <a:rPr lang="es-CR" dirty="0" err="1" smtClean="0"/>
              <a:t>important</a:t>
            </a:r>
            <a:r>
              <a:rPr lang="es-CR" dirty="0" smtClean="0"/>
              <a:t> </a:t>
            </a:r>
            <a:r>
              <a:rPr lang="es-CR" dirty="0" err="1" smtClean="0"/>
              <a:t>information</a:t>
            </a:r>
            <a:r>
              <a:rPr lang="es-CR" dirty="0" smtClean="0"/>
              <a:t> </a:t>
            </a:r>
            <a:r>
              <a:rPr lang="es-CR" dirty="0" err="1" smtClean="0"/>
              <a:t>about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relationship</a:t>
            </a:r>
            <a:r>
              <a:rPr lang="es-CR" dirty="0" smtClean="0"/>
              <a:t> </a:t>
            </a:r>
            <a:r>
              <a:rPr lang="es-CR" dirty="0" err="1" smtClean="0"/>
              <a:t>between</a:t>
            </a:r>
            <a:r>
              <a:rPr lang="es-CR" dirty="0" smtClean="0"/>
              <a:t> </a:t>
            </a:r>
            <a:r>
              <a:rPr lang="es-CR" dirty="0" err="1" smtClean="0"/>
              <a:t>forests</a:t>
            </a:r>
            <a:r>
              <a:rPr lang="es-CR" dirty="0" smtClean="0"/>
              <a:t> </a:t>
            </a:r>
            <a:r>
              <a:rPr lang="es-CR" dirty="0" err="1" smtClean="0"/>
              <a:t>around</a:t>
            </a:r>
            <a:r>
              <a:rPr lang="es-CR" dirty="0" smtClean="0"/>
              <a:t> </a:t>
            </a:r>
            <a:r>
              <a:rPr lang="es-CR" dirty="0" err="1" smtClean="0"/>
              <a:t>rivers</a:t>
            </a:r>
            <a:r>
              <a:rPr lang="es-CR" dirty="0" smtClean="0"/>
              <a:t> and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ecology</a:t>
            </a:r>
            <a:r>
              <a:rPr lang="es-CR" dirty="0" smtClean="0"/>
              <a:t> of </a:t>
            </a:r>
            <a:r>
              <a:rPr lang="es-CR" dirty="0" err="1" smtClean="0"/>
              <a:t>waterways</a:t>
            </a:r>
            <a:r>
              <a:rPr lang="es-CR" dirty="0" smtClean="0"/>
              <a:t>.</a:t>
            </a:r>
            <a:endParaRPr lang="es-ES" dirty="0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7772400" cy="1462087"/>
          </a:xfrm>
        </p:spPr>
        <p:txBody>
          <a:bodyPr/>
          <a:lstStyle/>
          <a:p>
            <a:r>
              <a:rPr lang="es-CR" dirty="0"/>
              <a:t>LEAF PACK NETWORK</a:t>
            </a:r>
            <a:endParaRPr lang="es-E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565400"/>
            <a:ext cx="7772400" cy="4114800"/>
          </a:xfrm>
        </p:spPr>
        <p:txBody>
          <a:bodyPr/>
          <a:lstStyle/>
          <a:p>
            <a:r>
              <a:rPr lang="es-CR" sz="2800" dirty="0" err="1" smtClean="0"/>
              <a:t>Experiment</a:t>
            </a:r>
            <a:r>
              <a:rPr lang="es-CR" sz="2800" dirty="0" smtClean="0"/>
              <a:t> </a:t>
            </a:r>
            <a:r>
              <a:rPr lang="es-CR" sz="2800" dirty="0" err="1" smtClean="0"/>
              <a:t>involves</a:t>
            </a:r>
            <a:r>
              <a:rPr lang="es-CR" sz="2800" dirty="0" smtClean="0"/>
              <a:t> </a:t>
            </a:r>
            <a:r>
              <a:rPr lang="es-CR" sz="2800" dirty="0" err="1" smtClean="0"/>
              <a:t>preparation</a:t>
            </a:r>
            <a:r>
              <a:rPr lang="es-CR" sz="2800" dirty="0" smtClean="0"/>
              <a:t> of artificial pack of </a:t>
            </a:r>
            <a:r>
              <a:rPr lang="es-CR" sz="2800" dirty="0" err="1" smtClean="0"/>
              <a:t>leaves</a:t>
            </a:r>
            <a:r>
              <a:rPr lang="es-CR" sz="2800" dirty="0" smtClean="0"/>
              <a:t> (</a:t>
            </a:r>
            <a:r>
              <a:rPr lang="es-CR" sz="2800" dirty="0" err="1" smtClean="0"/>
              <a:t>dry</a:t>
            </a:r>
            <a:r>
              <a:rPr lang="es-CR" sz="2800" dirty="0" smtClean="0"/>
              <a:t> </a:t>
            </a:r>
            <a:r>
              <a:rPr lang="es-CR" sz="2800" dirty="0" err="1" smtClean="0"/>
              <a:t>leaves</a:t>
            </a:r>
            <a:r>
              <a:rPr lang="es-CR" sz="2800" dirty="0" smtClean="0"/>
              <a:t> placed in net bag), </a:t>
            </a:r>
            <a:r>
              <a:rPr lang="es-CR" sz="2800" dirty="0" err="1" smtClean="0"/>
              <a:t>placing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pack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waterway</a:t>
            </a:r>
            <a:r>
              <a:rPr lang="es-CR" sz="2800" dirty="0" smtClean="0"/>
              <a:t> </a:t>
            </a:r>
            <a:r>
              <a:rPr lang="es-CR" sz="2800" dirty="0" err="1" smtClean="0"/>
              <a:t>for</a:t>
            </a:r>
            <a:r>
              <a:rPr lang="es-CR" sz="2800" dirty="0" smtClean="0"/>
              <a:t> </a:t>
            </a:r>
            <a:r>
              <a:rPr lang="es-CR" sz="2800" dirty="0" err="1" smtClean="0"/>
              <a:t>three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four</a:t>
            </a:r>
            <a:r>
              <a:rPr lang="es-CR" sz="2800" dirty="0" smtClean="0"/>
              <a:t> </a:t>
            </a:r>
            <a:r>
              <a:rPr lang="es-CR" sz="2800" dirty="0" err="1" smtClean="0"/>
              <a:t>weeks</a:t>
            </a:r>
            <a:r>
              <a:rPr lang="es-CR" sz="2800" dirty="0" smtClean="0"/>
              <a:t> and </a:t>
            </a:r>
            <a:r>
              <a:rPr lang="es-CR" sz="2800" dirty="0" err="1" smtClean="0"/>
              <a:t>study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packs in </a:t>
            </a:r>
            <a:r>
              <a:rPr lang="es-CR" sz="2800" dirty="0" err="1" smtClean="0"/>
              <a:t>class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discover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different</a:t>
            </a:r>
            <a:r>
              <a:rPr lang="es-CR" sz="2800" dirty="0" smtClean="0"/>
              <a:t> </a:t>
            </a:r>
            <a:r>
              <a:rPr lang="es-CR" sz="2800" dirty="0" err="1" smtClean="0"/>
              <a:t>types</a:t>
            </a:r>
            <a:r>
              <a:rPr lang="es-CR" sz="2800" dirty="0" smtClean="0"/>
              <a:t> of </a:t>
            </a:r>
            <a:r>
              <a:rPr lang="es-CR" sz="2800" dirty="0" err="1" smtClean="0"/>
              <a:t>aquatic</a:t>
            </a:r>
            <a:r>
              <a:rPr lang="es-CR" sz="2800" dirty="0" smtClean="0"/>
              <a:t> </a:t>
            </a:r>
            <a:r>
              <a:rPr lang="es-CR" sz="2800" dirty="0" err="1" smtClean="0"/>
              <a:t>insects</a:t>
            </a:r>
            <a:r>
              <a:rPr lang="es-CR" sz="2800" dirty="0" smtClean="0"/>
              <a:t> </a:t>
            </a:r>
            <a:r>
              <a:rPr lang="es-CR" sz="2800" dirty="0" err="1" smtClean="0"/>
              <a:t>used</a:t>
            </a:r>
            <a:r>
              <a:rPr lang="es-CR" sz="2800" dirty="0" smtClean="0"/>
              <a:t> as </a:t>
            </a:r>
            <a:r>
              <a:rPr lang="es-CR" sz="2800" dirty="0" err="1" smtClean="0"/>
              <a:t>indicators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river´s</a:t>
            </a:r>
            <a:r>
              <a:rPr lang="es-CR" sz="2800" dirty="0" smtClean="0"/>
              <a:t> </a:t>
            </a:r>
            <a:r>
              <a:rPr lang="es-CR" sz="2800" dirty="0" err="1" smtClean="0"/>
              <a:t>health</a:t>
            </a:r>
            <a:r>
              <a:rPr lang="es-CR" sz="2800" dirty="0" smtClean="0"/>
              <a:t>.</a:t>
            </a:r>
            <a:endParaRPr lang="es-ES" sz="2800" dirty="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72400" cy="1462088"/>
          </a:xfrm>
        </p:spPr>
        <p:txBody>
          <a:bodyPr/>
          <a:lstStyle/>
          <a:p>
            <a:r>
              <a:rPr lang="es-CR" dirty="0" err="1" smtClean="0"/>
              <a:t>Ecotoxicology</a:t>
            </a:r>
            <a:endParaRPr lang="es-E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400" b="1" dirty="0" err="1" smtClean="0"/>
              <a:t>Used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for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ecotoxicology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essays</a:t>
            </a:r>
            <a:r>
              <a:rPr lang="es-CR" sz="2400" b="1" dirty="0" smtClean="0"/>
              <a:t> and </a:t>
            </a:r>
            <a:r>
              <a:rPr lang="es-CR" sz="2400" b="1" dirty="0" err="1" smtClean="0"/>
              <a:t>evaluating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methods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for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water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quality</a:t>
            </a:r>
            <a:r>
              <a:rPr lang="es-CR" sz="2400" b="1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400" b="1" dirty="0" err="1" smtClean="0"/>
              <a:t>Studies</a:t>
            </a:r>
            <a:r>
              <a:rPr lang="es-CR" sz="2400" b="1" dirty="0" smtClean="0"/>
              <a:t> and </a:t>
            </a:r>
            <a:r>
              <a:rPr lang="es-CR" sz="2400" b="1" dirty="0" err="1" smtClean="0"/>
              <a:t>analyzes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the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effects</a:t>
            </a:r>
            <a:r>
              <a:rPr lang="es-CR" sz="2400" b="1" dirty="0" smtClean="0"/>
              <a:t> of </a:t>
            </a:r>
            <a:r>
              <a:rPr lang="es-CR" sz="2400" b="1" dirty="0" err="1" smtClean="0"/>
              <a:t>chemical</a:t>
            </a:r>
            <a:r>
              <a:rPr lang="es-CR" sz="2400" b="1" dirty="0" smtClean="0"/>
              <a:t> and </a:t>
            </a:r>
            <a:r>
              <a:rPr lang="es-CR" sz="2400" b="1" dirty="0" err="1" smtClean="0"/>
              <a:t>physical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agents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on</a:t>
            </a:r>
            <a:r>
              <a:rPr lang="es-CR" sz="2400" b="1" dirty="0" smtClean="0"/>
              <a:t> living </a:t>
            </a:r>
            <a:r>
              <a:rPr lang="es-CR" sz="2400" b="1" dirty="0" err="1" smtClean="0"/>
              <a:t>organisms</a:t>
            </a:r>
            <a:r>
              <a:rPr lang="es-CR" sz="2400" b="1" dirty="0" smtClean="0"/>
              <a:t>, </a:t>
            </a:r>
            <a:r>
              <a:rPr lang="es-CR" sz="2400" b="1" dirty="0" err="1" smtClean="0"/>
              <a:t>with</a:t>
            </a:r>
            <a:r>
              <a:rPr lang="es-CR" sz="2400" b="1" dirty="0" smtClean="0"/>
              <a:t> particular </a:t>
            </a:r>
            <a:r>
              <a:rPr lang="es-CR" sz="2400" b="1" dirty="0" err="1" smtClean="0"/>
              <a:t>attention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to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populations</a:t>
            </a:r>
            <a:r>
              <a:rPr lang="es-CR" sz="2400" b="1" dirty="0" smtClean="0"/>
              <a:t> and </a:t>
            </a:r>
            <a:r>
              <a:rPr lang="es-CR" sz="2400" b="1" dirty="0" err="1" smtClean="0"/>
              <a:t>communities</a:t>
            </a:r>
            <a:r>
              <a:rPr lang="es-CR" sz="2400" b="1" dirty="0" smtClean="0"/>
              <a:t> of </a:t>
            </a:r>
            <a:r>
              <a:rPr lang="es-CR" sz="2400" b="1" dirty="0" err="1" smtClean="0"/>
              <a:t>defined</a:t>
            </a:r>
            <a:r>
              <a:rPr lang="es-CR" sz="2400" b="1" dirty="0" smtClean="0"/>
              <a:t> </a:t>
            </a:r>
            <a:r>
              <a:rPr lang="es-CR" sz="2400" b="1" dirty="0" err="1" smtClean="0"/>
              <a:t>ecosystems</a:t>
            </a:r>
            <a:r>
              <a:rPr lang="es-CR" sz="2400" b="1" dirty="0" smtClean="0"/>
              <a:t>.</a:t>
            </a:r>
          </a:p>
          <a:p>
            <a:pPr lvl="0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Objective of developing essay protocols to be used as early prediction tools that allow defining adequate places with acceptable levels, and working as guides for regulatory entities for decision making.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7772400" cy="1462087"/>
          </a:xfrm>
        </p:spPr>
        <p:txBody>
          <a:bodyPr/>
          <a:lstStyle/>
          <a:p>
            <a:r>
              <a:rPr lang="es-CR" dirty="0" err="1" smtClean="0"/>
              <a:t>Ecotoxicology</a:t>
            </a:r>
            <a:endParaRPr lang="es-E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 b="1" dirty="0" err="1" smtClean="0"/>
              <a:t>Developed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through</a:t>
            </a:r>
            <a:r>
              <a:rPr lang="es-ES" sz="2000" b="1" dirty="0" smtClean="0"/>
              <a:t> a </a:t>
            </a:r>
            <a:r>
              <a:rPr lang="es-ES" sz="2000" b="1" dirty="0" err="1" smtClean="0"/>
              <a:t>sampling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program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collecting</a:t>
            </a:r>
            <a:r>
              <a:rPr lang="es-ES" sz="2000" b="1" dirty="0" smtClean="0"/>
              <a:t> a </a:t>
            </a:r>
            <a:r>
              <a:rPr lang="es-ES" sz="2000" b="1" dirty="0" err="1" smtClean="0"/>
              <a:t>portion</a:t>
            </a:r>
            <a:r>
              <a:rPr lang="es-ES" sz="2000" b="1" dirty="0" smtClean="0"/>
              <a:t> of material </a:t>
            </a:r>
            <a:r>
              <a:rPr lang="es-ES" sz="2000" b="1" dirty="0" err="1" smtClean="0"/>
              <a:t>that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represents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true </a:t>
            </a:r>
            <a:r>
              <a:rPr lang="es-ES" sz="2000" b="1" dirty="0" err="1" smtClean="0"/>
              <a:t>composition</a:t>
            </a:r>
            <a:r>
              <a:rPr lang="es-ES" sz="2000" b="1" dirty="0" smtClean="0"/>
              <a:t> of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sample</a:t>
            </a:r>
            <a:r>
              <a:rPr lang="es-ES" sz="2000" b="1" dirty="0" smtClean="0"/>
              <a:t>; </a:t>
            </a:r>
            <a:r>
              <a:rPr lang="es-ES" sz="2000" b="1" dirty="0" err="1" smtClean="0"/>
              <a:t>which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why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quality</a:t>
            </a:r>
            <a:r>
              <a:rPr lang="es-ES" sz="2000" b="1" dirty="0" smtClean="0"/>
              <a:t> of data </a:t>
            </a:r>
            <a:r>
              <a:rPr lang="es-ES" sz="2000" b="1" dirty="0" err="1" smtClean="0"/>
              <a:t>will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depend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activities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like</a:t>
            </a:r>
            <a:r>
              <a:rPr lang="es-ES" sz="2000" b="1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s-ES" sz="1600" b="1" dirty="0" err="1" smtClean="0"/>
              <a:t>Formulating</a:t>
            </a:r>
            <a:r>
              <a:rPr lang="es-ES" sz="1600" b="1" dirty="0" smtClean="0"/>
              <a:t> particular </a:t>
            </a:r>
            <a:r>
              <a:rPr lang="es-ES" sz="1600" b="1" dirty="0" err="1" smtClean="0"/>
              <a:t>objectives</a:t>
            </a:r>
            <a:r>
              <a:rPr lang="es-ES" sz="1600" b="1" dirty="0" smtClean="0"/>
              <a:t> of </a:t>
            </a:r>
            <a:r>
              <a:rPr lang="es-ES" sz="1600" b="1" dirty="0" err="1" smtClean="0"/>
              <a:t>the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sampling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program</a:t>
            </a:r>
            <a:endParaRPr lang="es-ES" sz="1600" b="1" dirty="0" smtClean="0"/>
          </a:p>
          <a:p>
            <a:pPr lvl="1">
              <a:lnSpc>
                <a:spcPct val="80000"/>
              </a:lnSpc>
            </a:pPr>
            <a:r>
              <a:rPr lang="es-ES" sz="1600" b="1" dirty="0" err="1" smtClean="0"/>
              <a:t>Collecting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representative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samples</a:t>
            </a:r>
            <a:endParaRPr lang="es-ES" sz="1600" b="1" dirty="0" smtClean="0"/>
          </a:p>
          <a:p>
            <a:pPr lvl="1">
              <a:lnSpc>
                <a:spcPct val="80000"/>
              </a:lnSpc>
            </a:pPr>
            <a:r>
              <a:rPr lang="es-ES" sz="1600" b="1" dirty="0" err="1" smtClean="0"/>
              <a:t>Developing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an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adequate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management</a:t>
            </a:r>
            <a:r>
              <a:rPr lang="es-ES" sz="1600" b="1" dirty="0" smtClean="0"/>
              <a:t> and </a:t>
            </a:r>
            <a:r>
              <a:rPr lang="es-ES" sz="1600" b="1" dirty="0" err="1" smtClean="0"/>
              <a:t>preservation</a:t>
            </a:r>
            <a:r>
              <a:rPr lang="es-ES" sz="1600" b="1" dirty="0" smtClean="0"/>
              <a:t> of </a:t>
            </a:r>
            <a:r>
              <a:rPr lang="es-ES" sz="1600" b="1" dirty="0" err="1" smtClean="0"/>
              <a:t>samples</a:t>
            </a:r>
            <a:endParaRPr lang="es-ES" sz="1600" b="1" dirty="0" smtClean="0"/>
          </a:p>
          <a:p>
            <a:pPr lvl="1">
              <a:lnSpc>
                <a:spcPct val="80000"/>
              </a:lnSpc>
            </a:pPr>
            <a:r>
              <a:rPr lang="es-ES" sz="1600" b="1" dirty="0" err="1" smtClean="0"/>
              <a:t>Performing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an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adequate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analysis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program</a:t>
            </a:r>
            <a:endParaRPr lang="es-ES" sz="1600" b="1" dirty="0" smtClean="0"/>
          </a:p>
          <a:p>
            <a:pPr lvl="1">
              <a:lnSpc>
                <a:spcPct val="80000"/>
              </a:lnSpc>
            </a:pPr>
            <a:endParaRPr lang="es-ES" sz="1600" b="1" dirty="0" smtClean="0"/>
          </a:p>
          <a:p>
            <a:pPr lvl="1">
              <a:lnSpc>
                <a:spcPct val="80000"/>
              </a:lnSpc>
            </a:pPr>
            <a:endParaRPr lang="es-ES" sz="1600" b="1" dirty="0" smtClean="0"/>
          </a:p>
          <a:p>
            <a:pPr>
              <a:lnSpc>
                <a:spcPct val="80000"/>
              </a:lnSpc>
            </a:pPr>
            <a:r>
              <a:rPr lang="es-ES" sz="2000" b="1" dirty="0" err="1" smtClean="0"/>
              <a:t>These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activities</a:t>
            </a:r>
            <a:r>
              <a:rPr lang="es-ES" sz="2000" b="1" dirty="0" smtClean="0"/>
              <a:t> are </a:t>
            </a:r>
            <a:r>
              <a:rPr lang="es-ES" sz="2000" b="1" dirty="0" err="1" smtClean="0"/>
              <a:t>essential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to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assure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that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environmental</a:t>
            </a:r>
            <a:r>
              <a:rPr lang="es-ES" sz="2000" b="1" dirty="0" smtClean="0"/>
              <a:t> data </a:t>
            </a:r>
            <a:r>
              <a:rPr lang="es-ES" sz="2000" b="1" dirty="0" err="1" smtClean="0"/>
              <a:t>have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quality</a:t>
            </a:r>
            <a:r>
              <a:rPr lang="es-ES" sz="2000" b="1" dirty="0" smtClean="0"/>
              <a:t> and </a:t>
            </a:r>
            <a:r>
              <a:rPr lang="es-ES" sz="2000" b="1" dirty="0" err="1" smtClean="0"/>
              <a:t>validation</a:t>
            </a:r>
            <a:r>
              <a:rPr lang="es-ES" sz="2000" b="1" dirty="0" smtClean="0"/>
              <a:t>. </a:t>
            </a:r>
            <a:endParaRPr lang="es-ES" sz="2000" b="1" dirty="0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462088"/>
          </a:xfrm>
        </p:spPr>
        <p:txBody>
          <a:bodyPr/>
          <a:lstStyle/>
          <a:p>
            <a:r>
              <a:rPr lang="es-CR" dirty="0" err="1" smtClean="0"/>
              <a:t>Xplorer</a:t>
            </a:r>
            <a:r>
              <a:rPr lang="es-CR" dirty="0" smtClean="0"/>
              <a:t>-GLX</a:t>
            </a:r>
            <a:endParaRPr lang="es-E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7772400" cy="4114800"/>
          </a:xfrm>
        </p:spPr>
        <p:txBody>
          <a:bodyPr/>
          <a:lstStyle/>
          <a:p>
            <a:r>
              <a:rPr lang="es-CR" dirty="0" err="1" smtClean="0"/>
              <a:t>PASCO´s</a:t>
            </a:r>
            <a:r>
              <a:rPr lang="es-CR" dirty="0" smtClean="0"/>
              <a:t> manual </a:t>
            </a:r>
            <a:r>
              <a:rPr lang="es-CR" dirty="0" err="1" smtClean="0"/>
              <a:t>informatics</a:t>
            </a:r>
            <a:r>
              <a:rPr lang="es-CR" dirty="0" smtClean="0"/>
              <a:t> </a:t>
            </a:r>
            <a:r>
              <a:rPr lang="es-CR" dirty="0" err="1" smtClean="0"/>
              <a:t>system</a:t>
            </a:r>
            <a:r>
              <a:rPr lang="es-CR" dirty="0" smtClean="0"/>
              <a:t> of data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acquisition</a:t>
            </a:r>
            <a:r>
              <a:rPr lang="es-CR" dirty="0" smtClean="0"/>
              <a:t>, </a:t>
            </a:r>
            <a:r>
              <a:rPr lang="es-CR" dirty="0" err="1" smtClean="0"/>
              <a:t>graphic</a:t>
            </a:r>
            <a:r>
              <a:rPr lang="es-CR" dirty="0" smtClean="0"/>
              <a:t> </a:t>
            </a:r>
            <a:r>
              <a:rPr lang="es-CR" dirty="0" err="1" smtClean="0"/>
              <a:t>generation</a:t>
            </a:r>
            <a:r>
              <a:rPr lang="es-CR" dirty="0" smtClean="0"/>
              <a:t> and </a:t>
            </a:r>
            <a:r>
              <a:rPr lang="es-CR" dirty="0" err="1" smtClean="0"/>
              <a:t>analysis</a:t>
            </a:r>
            <a:r>
              <a:rPr lang="es-CR" dirty="0" smtClean="0"/>
              <a:t> </a:t>
            </a:r>
            <a:r>
              <a:rPr lang="es-CR" dirty="0" err="1" smtClean="0"/>
              <a:t>designed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study</a:t>
            </a:r>
            <a:r>
              <a:rPr lang="es-CR" dirty="0" smtClean="0"/>
              <a:t> of </a:t>
            </a:r>
            <a:r>
              <a:rPr lang="es-CR" dirty="0" err="1" smtClean="0"/>
              <a:t>environmental</a:t>
            </a:r>
            <a:r>
              <a:rPr lang="es-CR" dirty="0" smtClean="0"/>
              <a:t> </a:t>
            </a:r>
            <a:r>
              <a:rPr lang="es-CR" dirty="0" err="1" smtClean="0"/>
              <a:t>sciences</a:t>
            </a:r>
            <a:r>
              <a:rPr lang="es-CR" dirty="0" smtClean="0"/>
              <a:t> and </a:t>
            </a:r>
            <a:r>
              <a:rPr lang="es-CR" dirty="0" err="1" smtClean="0"/>
              <a:t>monitoring</a:t>
            </a:r>
            <a:r>
              <a:rPr lang="es-CR" dirty="0" smtClean="0"/>
              <a:t> of </a:t>
            </a:r>
            <a:r>
              <a:rPr lang="es-CR" dirty="0" err="1" smtClean="0"/>
              <a:t>water</a:t>
            </a:r>
            <a:r>
              <a:rPr lang="es-CR" dirty="0" smtClean="0"/>
              <a:t> </a:t>
            </a:r>
            <a:r>
              <a:rPr lang="es-CR" dirty="0" err="1" smtClean="0"/>
              <a:t>quality</a:t>
            </a:r>
            <a:r>
              <a:rPr lang="es-CR" dirty="0" smtClean="0"/>
              <a:t> in </a:t>
            </a:r>
            <a:r>
              <a:rPr lang="es-CR" dirty="0" err="1" smtClean="0"/>
              <a:t>rivers</a:t>
            </a:r>
            <a:r>
              <a:rPr lang="es-CR" dirty="0" smtClean="0"/>
              <a:t>, </a:t>
            </a:r>
            <a:r>
              <a:rPr lang="es-CR" dirty="0" err="1" smtClean="0"/>
              <a:t>lakes</a:t>
            </a:r>
            <a:r>
              <a:rPr lang="es-CR" dirty="0" smtClean="0"/>
              <a:t>, </a:t>
            </a:r>
            <a:r>
              <a:rPr lang="es-CR" dirty="0" err="1" smtClean="0"/>
              <a:t>ponds</a:t>
            </a:r>
            <a:r>
              <a:rPr lang="es-CR" dirty="0" smtClean="0"/>
              <a:t>, </a:t>
            </a:r>
            <a:r>
              <a:rPr lang="es-CR" dirty="0" err="1" smtClean="0"/>
              <a:t>wells</a:t>
            </a:r>
            <a:r>
              <a:rPr lang="es-CR" dirty="0" smtClean="0"/>
              <a:t> </a:t>
            </a:r>
            <a:r>
              <a:rPr lang="es-CR" dirty="0" err="1" smtClean="0"/>
              <a:t>or</a:t>
            </a:r>
            <a:r>
              <a:rPr lang="es-CR" dirty="0" smtClean="0"/>
              <a:t> </a:t>
            </a:r>
            <a:r>
              <a:rPr lang="es-CR" dirty="0" err="1" smtClean="0"/>
              <a:t>any</a:t>
            </a:r>
            <a:r>
              <a:rPr lang="es-CR" dirty="0" smtClean="0"/>
              <a:t> </a:t>
            </a:r>
            <a:r>
              <a:rPr lang="es-CR" dirty="0" err="1" smtClean="0"/>
              <a:t>other</a:t>
            </a:r>
            <a:r>
              <a:rPr lang="es-CR" dirty="0" smtClean="0"/>
              <a:t> </a:t>
            </a:r>
            <a:r>
              <a:rPr lang="es-CR" dirty="0" err="1" smtClean="0"/>
              <a:t>type</a:t>
            </a:r>
            <a:r>
              <a:rPr lang="es-CR" dirty="0" smtClean="0"/>
              <a:t> of </a:t>
            </a:r>
            <a:r>
              <a:rPr lang="es-CR" dirty="0" err="1" smtClean="0"/>
              <a:t>freshwater</a:t>
            </a:r>
            <a:r>
              <a:rPr lang="es-CR" dirty="0" smtClean="0"/>
              <a:t> </a:t>
            </a:r>
            <a:r>
              <a:rPr lang="es-CR" dirty="0" err="1" smtClean="0"/>
              <a:t>source</a:t>
            </a:r>
            <a:r>
              <a:rPr lang="es-CR" dirty="0" smtClean="0"/>
              <a:t>.</a:t>
            </a:r>
            <a:endParaRPr lang="es-ES" dirty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433775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0"/>
            <a:ext cx="8207375" cy="2808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CR" dirty="0" smtClean="0"/>
              <a:t>Pollo </a:t>
            </a:r>
            <a:r>
              <a:rPr lang="es-CR" dirty="0" err="1" smtClean="0"/>
              <a:t>River</a:t>
            </a:r>
            <a:r>
              <a:rPr lang="es-CR" dirty="0" smtClean="0"/>
              <a:t>:</a:t>
            </a:r>
            <a:endParaRPr lang="es-CR" dirty="0"/>
          </a:p>
          <a:p>
            <a:pPr>
              <a:buFont typeface="Wingdings" pitchFamily="2" charset="2"/>
              <a:buNone/>
            </a:pPr>
            <a:endParaRPr lang="es-CR" dirty="0"/>
          </a:p>
          <a:p>
            <a:pPr>
              <a:buFont typeface="Wingdings" pitchFamily="2" charset="2"/>
              <a:buNone/>
            </a:pPr>
            <a:r>
              <a:rPr lang="es-CR" dirty="0"/>
              <a:t> </a:t>
            </a:r>
            <a:r>
              <a:rPr lang="es-CR" dirty="0" err="1" smtClean="0"/>
              <a:t>Belongs</a:t>
            </a:r>
            <a:r>
              <a:rPr lang="es-CR" dirty="0" smtClean="0"/>
              <a:t> </a:t>
            </a:r>
            <a:r>
              <a:rPr lang="es-CR" dirty="0" err="1" smtClean="0"/>
              <a:t>to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Reventazón-</a:t>
            </a:r>
            <a:r>
              <a:rPr lang="es-CR" dirty="0" err="1" smtClean="0"/>
              <a:t>Parismina</a:t>
            </a:r>
            <a:r>
              <a:rPr lang="es-CR" dirty="0" smtClean="0"/>
              <a:t> </a:t>
            </a:r>
            <a:r>
              <a:rPr lang="es-CR" dirty="0" err="1" smtClean="0"/>
              <a:t>Watershed</a:t>
            </a:r>
            <a:r>
              <a:rPr lang="es-CR" dirty="0" smtClean="0"/>
              <a:t>.  </a:t>
            </a:r>
            <a:r>
              <a:rPr lang="es-CR" dirty="0" err="1" smtClean="0"/>
              <a:t>Located</a:t>
            </a:r>
            <a:r>
              <a:rPr lang="es-CR" dirty="0" smtClean="0"/>
              <a:t> in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Province</a:t>
            </a:r>
            <a:r>
              <a:rPr lang="es-CR" dirty="0" smtClean="0"/>
              <a:t> of Cartago, County of Paraíso, </a:t>
            </a:r>
            <a:r>
              <a:rPr lang="es-CR" dirty="0" err="1" smtClean="0"/>
              <a:t>District</a:t>
            </a:r>
            <a:r>
              <a:rPr lang="es-CR" dirty="0" smtClean="0"/>
              <a:t> of Paraíso.</a:t>
            </a:r>
            <a:endParaRPr lang="es-CR" sz="2800" dirty="0"/>
          </a:p>
          <a:p>
            <a:pPr>
              <a:buFont typeface="Wingdings" pitchFamily="2" charset="2"/>
              <a:buNone/>
            </a:pPr>
            <a:endParaRPr lang="es-CR" sz="2800" dirty="0"/>
          </a:p>
        </p:txBody>
      </p:sp>
      <p:pic>
        <p:nvPicPr>
          <p:cNvPr id="50181" name="Picture 5" descr="Río Po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708275"/>
            <a:ext cx="4586287" cy="49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Study</a:t>
            </a:r>
            <a:r>
              <a:rPr lang="es-CR" dirty="0" smtClean="0"/>
              <a:t> </a:t>
            </a:r>
            <a:r>
              <a:rPr lang="es-CR" dirty="0" err="1"/>
              <a:t>S</a:t>
            </a:r>
            <a:r>
              <a:rPr lang="es-CR" dirty="0" err="1" smtClean="0"/>
              <a:t>ite</a:t>
            </a:r>
            <a:r>
              <a:rPr lang="es-CR" dirty="0" smtClean="0"/>
              <a:t> </a:t>
            </a:r>
            <a:r>
              <a:rPr lang="es-CR" dirty="0" err="1"/>
              <a:t>D</a:t>
            </a:r>
            <a:r>
              <a:rPr lang="es-CR" dirty="0" err="1" smtClean="0"/>
              <a:t>escription</a:t>
            </a:r>
            <a:endParaRPr lang="es-E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Site</a:t>
            </a:r>
            <a:r>
              <a:rPr lang="es-CR" sz="2400" dirty="0" smtClean="0"/>
              <a:t> </a:t>
            </a:r>
            <a:r>
              <a:rPr lang="es-CR" sz="2400" dirty="0"/>
              <a:t>#1.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Latitude</a:t>
            </a:r>
            <a:r>
              <a:rPr lang="es-CR" sz="2400" dirty="0" smtClean="0"/>
              <a:t>:  </a:t>
            </a:r>
            <a:r>
              <a:rPr lang="es-CR" sz="2400" dirty="0"/>
              <a:t>9, 842789   </a:t>
            </a:r>
            <a:r>
              <a:rPr lang="es-CR" sz="2400" dirty="0" smtClean="0"/>
              <a:t>North  </a:t>
            </a:r>
            <a:endParaRPr lang="es-C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Longitude</a:t>
            </a:r>
            <a:r>
              <a:rPr lang="es-CR" sz="2400" dirty="0" smtClean="0"/>
              <a:t>: </a:t>
            </a:r>
            <a:r>
              <a:rPr lang="es-CR" sz="2400" dirty="0"/>
              <a:t>83,875229 </a:t>
            </a:r>
            <a:r>
              <a:rPr lang="es-CR" sz="2400" dirty="0" smtClean="0"/>
              <a:t>West</a:t>
            </a:r>
            <a:endParaRPr lang="es-C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Altitude</a:t>
            </a:r>
            <a:r>
              <a:rPr lang="es-CR" sz="2400" dirty="0" smtClean="0"/>
              <a:t> </a:t>
            </a:r>
            <a:r>
              <a:rPr lang="es-CR" sz="2400" dirty="0"/>
              <a:t>: 1380  </a:t>
            </a:r>
            <a:r>
              <a:rPr lang="es-CR" sz="2400" dirty="0" err="1" smtClean="0"/>
              <a:t>meters</a:t>
            </a:r>
            <a:r>
              <a:rPr lang="es-CR" sz="2400" dirty="0" smtClean="0"/>
              <a:t> </a:t>
            </a:r>
            <a:r>
              <a:rPr lang="es-CR" sz="2400" dirty="0" err="1" smtClean="0"/>
              <a:t>above</a:t>
            </a:r>
            <a:r>
              <a:rPr lang="es-CR" sz="2400" dirty="0" smtClean="0"/>
              <a:t> sea </a:t>
            </a:r>
            <a:r>
              <a:rPr lang="es-CR" sz="2400" dirty="0" err="1" smtClean="0"/>
              <a:t>level</a:t>
            </a:r>
            <a:r>
              <a:rPr lang="es-CR" sz="2400" dirty="0"/>
              <a:t/>
            </a:r>
            <a:br>
              <a:rPr lang="es-CR" sz="2400" dirty="0"/>
            </a:br>
            <a:endParaRPr lang="es-C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Waters</a:t>
            </a:r>
            <a:r>
              <a:rPr lang="es-CR" sz="2400" dirty="0" smtClean="0"/>
              <a:t> </a:t>
            </a:r>
            <a:r>
              <a:rPr lang="es-CR" sz="2400" dirty="0" err="1" smtClean="0"/>
              <a:t>were</a:t>
            </a:r>
            <a:r>
              <a:rPr lang="es-CR" sz="2400" dirty="0" smtClean="0"/>
              <a:t> </a:t>
            </a:r>
            <a:r>
              <a:rPr lang="es-CR" sz="2400" dirty="0" err="1" smtClean="0"/>
              <a:t>clean</a:t>
            </a:r>
            <a:r>
              <a:rPr lang="es-CR" sz="2400" dirty="0" smtClean="0"/>
              <a:t>, </a:t>
            </a:r>
            <a:r>
              <a:rPr lang="es-CR" sz="2400" dirty="0" err="1" smtClean="0"/>
              <a:t>branches</a:t>
            </a:r>
            <a:r>
              <a:rPr lang="es-CR" sz="2400" dirty="0" smtClean="0"/>
              <a:t> and </a:t>
            </a:r>
            <a:r>
              <a:rPr lang="es-CR" sz="2400" dirty="0" err="1" smtClean="0"/>
              <a:t>leaves</a:t>
            </a:r>
            <a:r>
              <a:rPr lang="es-CR" sz="2400" dirty="0" smtClean="0"/>
              <a:t> in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river</a:t>
            </a:r>
            <a:r>
              <a:rPr lang="es-CR" sz="2400" dirty="0" smtClean="0"/>
              <a:t>, </a:t>
            </a:r>
            <a:r>
              <a:rPr lang="es-CR" sz="2400" dirty="0" err="1" smtClean="0"/>
              <a:t>surrounding</a:t>
            </a:r>
            <a:r>
              <a:rPr lang="es-CR" sz="2400" dirty="0" smtClean="0"/>
              <a:t> </a:t>
            </a:r>
            <a:r>
              <a:rPr lang="es-CR" sz="2400" dirty="0" err="1" smtClean="0"/>
              <a:t>vegetation</a:t>
            </a:r>
            <a:r>
              <a:rPr lang="es-CR" sz="2400" dirty="0" smtClean="0"/>
              <a:t> </a:t>
            </a:r>
            <a:r>
              <a:rPr lang="es-CR" sz="2400" dirty="0" err="1" smtClean="0"/>
              <a:t>with</a:t>
            </a:r>
            <a:r>
              <a:rPr lang="es-CR" sz="2400" dirty="0" smtClean="0"/>
              <a:t> </a:t>
            </a:r>
            <a:r>
              <a:rPr lang="es-CR" sz="2400" i="1" dirty="0" err="1" smtClean="0"/>
              <a:t>Heliocarpus</a:t>
            </a:r>
            <a:r>
              <a:rPr lang="es-CR" sz="2400" i="1" dirty="0" smtClean="0"/>
              <a:t>, Ficus, </a:t>
            </a:r>
            <a:r>
              <a:rPr lang="es-CR" sz="2400" i="1" dirty="0" err="1" smtClean="0"/>
              <a:t>Acnistus</a:t>
            </a:r>
            <a:r>
              <a:rPr lang="es-CR" sz="2400" i="1" dirty="0" smtClean="0"/>
              <a:t>, </a:t>
            </a:r>
            <a:r>
              <a:rPr lang="es-CR" sz="2400" i="1" dirty="0" err="1" smtClean="0"/>
              <a:t>Erythrina</a:t>
            </a:r>
            <a:endParaRPr lang="es-CR" sz="24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err="1" smtClean="0"/>
              <a:t>To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north</a:t>
            </a:r>
            <a:r>
              <a:rPr lang="es-CR" sz="2400" dirty="0" smtClean="0"/>
              <a:t> </a:t>
            </a:r>
            <a:r>
              <a:rPr lang="es-CR" sz="2400" dirty="0" err="1" smtClean="0"/>
              <a:t>there</a:t>
            </a:r>
            <a:r>
              <a:rPr lang="es-CR" sz="2400" dirty="0" smtClean="0"/>
              <a:t> </a:t>
            </a:r>
            <a:r>
              <a:rPr lang="es-CR" sz="2400" dirty="0" err="1" smtClean="0"/>
              <a:t>was</a:t>
            </a:r>
            <a:r>
              <a:rPr lang="es-CR" sz="2400" dirty="0" smtClean="0"/>
              <a:t> a </a:t>
            </a:r>
            <a:r>
              <a:rPr lang="es-CR" sz="2400" dirty="0" err="1" smtClean="0"/>
              <a:t>fence</a:t>
            </a:r>
            <a:r>
              <a:rPr lang="es-CR" sz="2400" dirty="0" smtClean="0"/>
              <a:t> </a:t>
            </a:r>
            <a:r>
              <a:rPr lang="es-CR" sz="2400" dirty="0" err="1" smtClean="0"/>
              <a:t>that</a:t>
            </a:r>
            <a:r>
              <a:rPr lang="es-CR" sz="2400" dirty="0" smtClean="0"/>
              <a:t> </a:t>
            </a:r>
            <a:r>
              <a:rPr lang="es-CR" sz="2400" dirty="0" err="1" smtClean="0"/>
              <a:t>divided</a:t>
            </a:r>
            <a:r>
              <a:rPr lang="es-CR" sz="2400" dirty="0" smtClean="0"/>
              <a:t> a </a:t>
            </a:r>
            <a:r>
              <a:rPr lang="es-CR" sz="2400" dirty="0" err="1" smtClean="0"/>
              <a:t>plant</a:t>
            </a:r>
            <a:r>
              <a:rPr lang="es-CR" sz="2400" dirty="0" smtClean="0"/>
              <a:t> </a:t>
            </a:r>
            <a:r>
              <a:rPr lang="es-CR" sz="2400" dirty="0" err="1" smtClean="0"/>
              <a:t>nursery</a:t>
            </a:r>
            <a:r>
              <a:rPr lang="es-CR" sz="2400" dirty="0" smtClean="0"/>
              <a:t> </a:t>
            </a:r>
            <a:r>
              <a:rPr lang="es-CR" sz="2400" dirty="0" err="1" smtClean="0"/>
              <a:t>from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residence</a:t>
            </a:r>
            <a:r>
              <a:rPr lang="es-CR" sz="2400" dirty="0" smtClean="0"/>
              <a:t> </a:t>
            </a:r>
            <a:r>
              <a:rPr lang="es-CR" sz="2400" dirty="0" err="1" smtClean="0"/>
              <a:t>were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#1 </a:t>
            </a:r>
            <a:r>
              <a:rPr lang="es-CR" sz="2400" dirty="0" err="1" smtClean="0"/>
              <a:t>was</a:t>
            </a:r>
            <a:r>
              <a:rPr lang="es-CR" sz="2400" dirty="0" smtClean="0"/>
              <a:t> </a:t>
            </a:r>
            <a:r>
              <a:rPr lang="es-CR" sz="2400" dirty="0" err="1" smtClean="0"/>
              <a:t>defined</a:t>
            </a:r>
            <a:r>
              <a:rPr lang="es-CR" sz="2400" dirty="0" smtClean="0"/>
              <a:t>. 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sz="4000" dirty="0" err="1" smtClean="0"/>
              <a:t>Site</a:t>
            </a:r>
            <a:r>
              <a:rPr lang="es-CR" sz="4000" dirty="0" smtClean="0"/>
              <a:t> </a:t>
            </a:r>
            <a:r>
              <a:rPr lang="es-CR" sz="4000" dirty="0"/>
              <a:t>#2</a:t>
            </a:r>
            <a:br>
              <a:rPr lang="es-CR" sz="4000" dirty="0"/>
            </a:br>
            <a:r>
              <a:rPr lang="es-CR" sz="4000" dirty="0"/>
              <a:t> </a:t>
            </a:r>
            <a:r>
              <a:rPr lang="es-CR" sz="2000" dirty="0" err="1" smtClean="0"/>
              <a:t>Latitude</a:t>
            </a:r>
            <a:r>
              <a:rPr lang="es-CR" sz="2000" dirty="0" smtClean="0"/>
              <a:t>:  </a:t>
            </a:r>
            <a:r>
              <a:rPr lang="es-CR" sz="2000" dirty="0"/>
              <a:t>9, 842438   </a:t>
            </a:r>
            <a:r>
              <a:rPr lang="es-CR" sz="2000" dirty="0" smtClean="0"/>
              <a:t>North  </a:t>
            </a:r>
            <a:r>
              <a:rPr lang="es-CR" sz="2000" dirty="0"/>
              <a:t/>
            </a:r>
            <a:br>
              <a:rPr lang="es-CR" sz="2000" dirty="0"/>
            </a:br>
            <a:r>
              <a:rPr lang="es-CR" sz="2000" dirty="0" err="1" smtClean="0"/>
              <a:t>Longitude</a:t>
            </a:r>
            <a:r>
              <a:rPr lang="es-CR" sz="2000" dirty="0" smtClean="0"/>
              <a:t>: </a:t>
            </a:r>
            <a:r>
              <a:rPr lang="es-CR" sz="2000" dirty="0"/>
              <a:t>83,877475 </a:t>
            </a:r>
            <a:r>
              <a:rPr lang="es-CR" sz="2000" dirty="0" smtClean="0"/>
              <a:t>West</a:t>
            </a:r>
            <a:r>
              <a:rPr lang="es-CR" sz="2000" dirty="0"/>
              <a:t/>
            </a:r>
            <a:br>
              <a:rPr lang="es-CR" sz="2000" dirty="0"/>
            </a:br>
            <a:r>
              <a:rPr lang="es-CR" sz="2000" dirty="0" err="1" smtClean="0"/>
              <a:t>Altitude</a:t>
            </a:r>
            <a:r>
              <a:rPr lang="es-CR" sz="2000" dirty="0" smtClean="0"/>
              <a:t> </a:t>
            </a:r>
            <a:r>
              <a:rPr lang="es-CR" sz="2000" dirty="0"/>
              <a:t>: 1362  </a:t>
            </a:r>
            <a:r>
              <a:rPr lang="es-CR" sz="2000" dirty="0" err="1" smtClean="0"/>
              <a:t>meters</a:t>
            </a:r>
            <a:r>
              <a:rPr lang="es-CR" sz="2000" dirty="0" smtClean="0"/>
              <a:t> </a:t>
            </a:r>
            <a:r>
              <a:rPr lang="es-CR" sz="2000" dirty="0" err="1" smtClean="0"/>
              <a:t>above</a:t>
            </a:r>
            <a:r>
              <a:rPr lang="es-CR" sz="2000" dirty="0" smtClean="0"/>
              <a:t> sea </a:t>
            </a:r>
            <a:r>
              <a:rPr lang="es-CR" sz="2000" dirty="0" err="1" smtClean="0"/>
              <a:t>level</a:t>
            </a:r>
            <a:endParaRPr lang="es-ES" sz="2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000" dirty="0" err="1" smtClean="0"/>
              <a:t>This</a:t>
            </a:r>
            <a:r>
              <a:rPr lang="es-CR" sz="2000" dirty="0" smtClean="0"/>
              <a:t> </a:t>
            </a:r>
            <a:r>
              <a:rPr lang="es-CR" sz="2000" dirty="0" err="1" smtClean="0"/>
              <a:t>site</a:t>
            </a:r>
            <a:r>
              <a:rPr lang="es-CR" sz="2000" dirty="0" smtClean="0"/>
              <a:t> </a:t>
            </a:r>
            <a:r>
              <a:rPr lang="es-CR" sz="2000" dirty="0" err="1" smtClean="0"/>
              <a:t>is</a:t>
            </a:r>
            <a:r>
              <a:rPr lang="es-CR" sz="2000" dirty="0" smtClean="0"/>
              <a:t> </a:t>
            </a:r>
            <a:r>
              <a:rPr lang="es-CR" sz="2000" dirty="0" err="1" smtClean="0"/>
              <a:t>located</a:t>
            </a:r>
            <a:r>
              <a:rPr lang="es-CR" sz="2000" dirty="0" smtClean="0"/>
              <a:t> 25 m </a:t>
            </a:r>
            <a:r>
              <a:rPr lang="es-CR" sz="2000" dirty="0" err="1" smtClean="0"/>
              <a:t>east</a:t>
            </a:r>
            <a:r>
              <a:rPr lang="es-CR" sz="2000" dirty="0" smtClean="0"/>
              <a:t> of La Chilera </a:t>
            </a:r>
            <a:r>
              <a:rPr lang="es-CR" sz="2000" dirty="0" err="1" smtClean="0"/>
              <a:t>industry</a:t>
            </a:r>
            <a:r>
              <a:rPr lang="es-CR" sz="2000" dirty="0" smtClean="0"/>
              <a:t> in Paraíso.</a:t>
            </a:r>
          </a:p>
          <a:p>
            <a:pPr>
              <a:lnSpc>
                <a:spcPct val="80000"/>
              </a:lnSpc>
            </a:pPr>
            <a:r>
              <a:rPr lang="es-CR" sz="2000" dirty="0" err="1" smtClean="0"/>
              <a:t>Vegetation</a:t>
            </a:r>
            <a:r>
              <a:rPr lang="es-CR" sz="2000" dirty="0" smtClean="0"/>
              <a:t> </a:t>
            </a:r>
            <a:r>
              <a:rPr lang="es-CR" sz="2000" dirty="0" err="1" smtClean="0"/>
              <a:t>like</a:t>
            </a:r>
            <a:r>
              <a:rPr lang="es-CR" sz="20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es-CR" sz="2000" dirty="0" err="1" smtClean="0"/>
              <a:t>Coffee</a:t>
            </a:r>
            <a:r>
              <a:rPr lang="es-CR" sz="2000" dirty="0" smtClean="0"/>
              <a:t> </a:t>
            </a:r>
            <a:r>
              <a:rPr lang="es-CR" sz="2000" dirty="0" err="1" smtClean="0"/>
              <a:t>plantation</a:t>
            </a:r>
            <a:endParaRPr lang="es-CR" sz="2000" dirty="0" smtClean="0"/>
          </a:p>
          <a:p>
            <a:pPr>
              <a:lnSpc>
                <a:spcPct val="80000"/>
              </a:lnSpc>
            </a:pPr>
            <a:r>
              <a:rPr lang="es-CR" sz="2000" i="1" dirty="0" err="1" smtClean="0"/>
              <a:t>Heliocarpus</a:t>
            </a:r>
            <a:r>
              <a:rPr lang="es-CR" sz="2000" i="1" dirty="0" smtClean="0"/>
              <a:t>, Ficus, </a:t>
            </a:r>
            <a:r>
              <a:rPr lang="es-CR" sz="2000" i="1" dirty="0" err="1" smtClean="0"/>
              <a:t>Acnistus</a:t>
            </a:r>
            <a:r>
              <a:rPr lang="es-CR" sz="2000" i="1" dirty="0" smtClean="0"/>
              <a:t>, </a:t>
            </a:r>
            <a:r>
              <a:rPr lang="es-CR" sz="2000" i="1" dirty="0" err="1" smtClean="0"/>
              <a:t>Heliocarpus</a:t>
            </a:r>
            <a:r>
              <a:rPr lang="es-CR" sz="2000" i="1" dirty="0" smtClean="0"/>
              <a:t>, </a:t>
            </a:r>
            <a:r>
              <a:rPr lang="es-CR" sz="2000" i="1" dirty="0" err="1" smtClean="0"/>
              <a:t>Erythrina</a:t>
            </a:r>
            <a:endParaRPr lang="es-CR" sz="2000" i="1" dirty="0"/>
          </a:p>
          <a:p>
            <a:pPr>
              <a:lnSpc>
                <a:spcPct val="80000"/>
              </a:lnSpc>
            </a:pPr>
            <a:r>
              <a:rPr lang="es-CR" sz="2000" dirty="0" err="1" smtClean="0"/>
              <a:t>Three</a:t>
            </a:r>
            <a:r>
              <a:rPr lang="es-CR" sz="2000" dirty="0" smtClean="0"/>
              <a:t> pipelines </a:t>
            </a:r>
            <a:r>
              <a:rPr lang="es-CR" sz="2000" dirty="0" err="1" smtClean="0"/>
              <a:t>that</a:t>
            </a:r>
            <a:r>
              <a:rPr lang="es-CR" sz="2000" dirty="0" smtClean="0"/>
              <a:t> </a:t>
            </a:r>
            <a:r>
              <a:rPr lang="es-CR" sz="2000" dirty="0" err="1" smtClean="0"/>
              <a:t>discharge</a:t>
            </a:r>
            <a:r>
              <a:rPr lang="es-CR" sz="2000" dirty="0" smtClean="0"/>
              <a:t> in </a:t>
            </a:r>
            <a:r>
              <a:rPr lang="es-CR" sz="2000" dirty="0" err="1" smtClean="0"/>
              <a:t>the</a:t>
            </a:r>
            <a:r>
              <a:rPr lang="es-CR" sz="2000" dirty="0" smtClean="0"/>
              <a:t> </a:t>
            </a:r>
            <a:r>
              <a:rPr lang="es-CR" sz="2000" dirty="0" err="1" smtClean="0"/>
              <a:t>river</a:t>
            </a:r>
            <a:r>
              <a:rPr lang="es-CR" sz="2000" dirty="0" smtClean="0"/>
              <a:t>, </a:t>
            </a:r>
            <a:r>
              <a:rPr lang="es-CR" sz="2000" dirty="0" err="1" smtClean="0"/>
              <a:t>one</a:t>
            </a:r>
            <a:r>
              <a:rPr lang="es-CR" sz="2000" dirty="0" smtClean="0"/>
              <a:t> </a:t>
            </a:r>
            <a:r>
              <a:rPr lang="es-CR" sz="2000" dirty="0" err="1" smtClean="0"/>
              <a:t>from</a:t>
            </a:r>
            <a:r>
              <a:rPr lang="es-CR" sz="2000" dirty="0" smtClean="0"/>
              <a:t> Chilera, </a:t>
            </a:r>
            <a:r>
              <a:rPr lang="es-CR" sz="2000" dirty="0" err="1" smtClean="0"/>
              <a:t>one</a:t>
            </a:r>
            <a:r>
              <a:rPr lang="es-CR" sz="2000" dirty="0" smtClean="0"/>
              <a:t> </a:t>
            </a:r>
            <a:r>
              <a:rPr lang="es-CR" sz="2000" dirty="0" err="1" smtClean="0"/>
              <a:t>from</a:t>
            </a:r>
            <a:r>
              <a:rPr lang="es-CR" sz="2000" dirty="0" smtClean="0"/>
              <a:t> </a:t>
            </a:r>
            <a:r>
              <a:rPr lang="es-CR" sz="2000" dirty="0" err="1" smtClean="0"/>
              <a:t>the</a:t>
            </a:r>
            <a:r>
              <a:rPr lang="es-CR" sz="2000" dirty="0" smtClean="0"/>
              <a:t> </a:t>
            </a:r>
            <a:r>
              <a:rPr lang="es-CR" sz="2000" dirty="0" err="1" smtClean="0"/>
              <a:t>gutter</a:t>
            </a:r>
            <a:r>
              <a:rPr lang="es-CR" sz="2000" dirty="0" smtClean="0"/>
              <a:t> and </a:t>
            </a:r>
            <a:r>
              <a:rPr lang="es-CR" sz="2000" dirty="0" err="1" smtClean="0"/>
              <a:t>one</a:t>
            </a:r>
            <a:r>
              <a:rPr lang="es-CR" sz="2000" dirty="0" smtClean="0"/>
              <a:t> </a:t>
            </a:r>
            <a:r>
              <a:rPr lang="es-CR" sz="2000" dirty="0" err="1" smtClean="0"/>
              <a:t>from</a:t>
            </a:r>
            <a:r>
              <a:rPr lang="es-CR" sz="2000" dirty="0" smtClean="0"/>
              <a:t> </a:t>
            </a:r>
            <a:r>
              <a:rPr lang="es-CR" sz="2000" dirty="0" err="1" smtClean="0"/>
              <a:t>the</a:t>
            </a:r>
            <a:r>
              <a:rPr lang="es-CR" sz="2000" dirty="0" smtClean="0"/>
              <a:t> </a:t>
            </a:r>
            <a:r>
              <a:rPr lang="es-CR" sz="2000" dirty="0" err="1" smtClean="0"/>
              <a:t>river</a:t>
            </a:r>
            <a:r>
              <a:rPr lang="es-CR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000" dirty="0" err="1" smtClean="0"/>
              <a:t>Trees</a:t>
            </a:r>
            <a:r>
              <a:rPr lang="es-CR" sz="2000" dirty="0" smtClean="0"/>
              <a:t> and </a:t>
            </a:r>
            <a:r>
              <a:rPr lang="es-CR" sz="2000" dirty="0" err="1" smtClean="0"/>
              <a:t>rocks</a:t>
            </a:r>
            <a:r>
              <a:rPr lang="es-CR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s-CR" sz="2000" dirty="0" err="1" smtClean="0"/>
              <a:t>Very</a:t>
            </a:r>
            <a:r>
              <a:rPr lang="es-CR" sz="2000" dirty="0" smtClean="0"/>
              <a:t> </a:t>
            </a:r>
            <a:r>
              <a:rPr lang="es-CR" sz="2000" dirty="0" err="1" smtClean="0"/>
              <a:t>dirty</a:t>
            </a:r>
            <a:r>
              <a:rPr lang="es-CR" sz="2000" dirty="0" smtClean="0"/>
              <a:t> </a:t>
            </a:r>
            <a:r>
              <a:rPr lang="es-CR" sz="2000" dirty="0" err="1" smtClean="0"/>
              <a:t>water</a:t>
            </a:r>
            <a:r>
              <a:rPr lang="es-CR" sz="2000" dirty="0" smtClean="0"/>
              <a:t> </a:t>
            </a:r>
            <a:r>
              <a:rPr lang="es-CR" sz="2000" dirty="0" err="1" smtClean="0"/>
              <a:t>with</a:t>
            </a:r>
            <a:r>
              <a:rPr lang="es-CR" sz="2000" dirty="0" smtClean="0"/>
              <a:t> a </a:t>
            </a:r>
            <a:r>
              <a:rPr lang="es-CR" sz="2000" dirty="0" err="1" smtClean="0"/>
              <a:t>very</a:t>
            </a:r>
            <a:r>
              <a:rPr lang="es-CR" sz="2000" dirty="0" smtClean="0"/>
              <a:t> </a:t>
            </a:r>
            <a:r>
              <a:rPr lang="es-CR" sz="2000" dirty="0" err="1" smtClean="0"/>
              <a:t>strong</a:t>
            </a:r>
            <a:r>
              <a:rPr lang="es-CR" sz="2000" dirty="0" smtClean="0"/>
              <a:t> and </a:t>
            </a:r>
            <a:r>
              <a:rPr lang="es-CR" sz="2000" dirty="0" err="1" smtClean="0"/>
              <a:t>unpleasant</a:t>
            </a:r>
            <a:r>
              <a:rPr lang="es-CR" sz="2000" dirty="0" smtClean="0"/>
              <a:t> </a:t>
            </a:r>
            <a:r>
              <a:rPr lang="es-CR" sz="2000" dirty="0" err="1" smtClean="0"/>
              <a:t>smell</a:t>
            </a:r>
            <a:r>
              <a:rPr lang="es-CR" sz="2000" dirty="0" smtClean="0"/>
              <a:t> </a:t>
            </a:r>
            <a:r>
              <a:rPr lang="es-CR" sz="2000" dirty="0" err="1" smtClean="0"/>
              <a:t>like</a:t>
            </a:r>
            <a:r>
              <a:rPr lang="es-CR" sz="2000" dirty="0" smtClean="0"/>
              <a:t> </a:t>
            </a:r>
            <a:r>
              <a:rPr lang="es-CR" sz="2000" dirty="0" err="1" smtClean="0"/>
              <a:t>rotten</a:t>
            </a:r>
            <a:r>
              <a:rPr lang="es-CR" sz="2000" dirty="0" smtClean="0"/>
              <a:t> </a:t>
            </a:r>
            <a:r>
              <a:rPr lang="es-CR" sz="2000" dirty="0" err="1" smtClean="0"/>
              <a:t>pepper</a:t>
            </a:r>
            <a:r>
              <a:rPr lang="es-CR" sz="2000" dirty="0" smtClean="0"/>
              <a:t>, </a:t>
            </a:r>
            <a:r>
              <a:rPr lang="es-CR" sz="2000" dirty="0" err="1" smtClean="0"/>
              <a:t>which</a:t>
            </a:r>
            <a:r>
              <a:rPr lang="es-CR" sz="2000" dirty="0" smtClean="0"/>
              <a:t> causes </a:t>
            </a:r>
            <a:r>
              <a:rPr lang="es-CR" sz="2000" dirty="0" err="1" smtClean="0"/>
              <a:t>stinging</a:t>
            </a:r>
            <a:r>
              <a:rPr lang="es-CR" sz="2000" dirty="0" smtClean="0"/>
              <a:t> in </a:t>
            </a:r>
            <a:r>
              <a:rPr lang="es-CR" sz="2000" dirty="0" err="1" smtClean="0"/>
              <a:t>the</a:t>
            </a:r>
            <a:r>
              <a:rPr lang="es-CR" sz="2000" dirty="0" smtClean="0"/>
              <a:t> </a:t>
            </a:r>
            <a:r>
              <a:rPr lang="es-CR" sz="2000" dirty="0" err="1" smtClean="0"/>
              <a:t>nose</a:t>
            </a:r>
            <a:r>
              <a:rPr lang="es-CR" sz="2000" dirty="0" smtClean="0"/>
              <a:t>, </a:t>
            </a:r>
            <a:r>
              <a:rPr lang="es-CR" sz="2000" dirty="0" err="1" smtClean="0"/>
              <a:t>throat</a:t>
            </a:r>
            <a:r>
              <a:rPr lang="es-CR" sz="2000" dirty="0" smtClean="0"/>
              <a:t> and </a:t>
            </a:r>
            <a:r>
              <a:rPr lang="es-CR" sz="2000" dirty="0" err="1" smtClean="0"/>
              <a:t>eyes</a:t>
            </a:r>
            <a:r>
              <a:rPr lang="es-CR" sz="2000" dirty="0" smtClean="0"/>
              <a:t> </a:t>
            </a:r>
            <a:r>
              <a:rPr lang="es-CR" sz="2000" dirty="0" err="1" smtClean="0"/>
              <a:t>if</a:t>
            </a:r>
            <a:r>
              <a:rPr lang="es-CR" sz="2000" dirty="0" smtClean="0"/>
              <a:t> </a:t>
            </a:r>
            <a:r>
              <a:rPr lang="es-CR" sz="2000" dirty="0" err="1" smtClean="0"/>
              <a:t>close</a:t>
            </a:r>
            <a:r>
              <a:rPr lang="es-CR" sz="2000" dirty="0" smtClean="0"/>
              <a:t> </a:t>
            </a:r>
            <a:r>
              <a:rPr lang="es-CR" sz="2000" dirty="0" err="1" smtClean="0"/>
              <a:t>to</a:t>
            </a:r>
            <a:r>
              <a:rPr lang="es-CR" sz="2000" dirty="0" smtClean="0"/>
              <a:t> </a:t>
            </a:r>
            <a:r>
              <a:rPr lang="es-CR" sz="2000" dirty="0" err="1" smtClean="0"/>
              <a:t>the</a:t>
            </a:r>
            <a:r>
              <a:rPr lang="es-CR" sz="2000" dirty="0" smtClean="0"/>
              <a:t> </a:t>
            </a:r>
            <a:r>
              <a:rPr lang="es-CR" sz="2000" dirty="0" err="1" smtClean="0"/>
              <a:t>water</a:t>
            </a:r>
            <a:r>
              <a:rPr lang="es-CR" sz="2000" dirty="0" smtClean="0"/>
              <a:t>.</a:t>
            </a:r>
            <a:endParaRPr lang="es-ES" sz="2000" dirty="0"/>
          </a:p>
          <a:p>
            <a:pPr>
              <a:lnSpc>
                <a:spcPct val="80000"/>
              </a:lnSpc>
            </a:pP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39825"/>
          </a:xfrm>
        </p:spPr>
        <p:txBody>
          <a:bodyPr/>
          <a:lstStyle/>
          <a:p>
            <a:r>
              <a:rPr lang="es-CR" sz="4000" dirty="0" err="1" smtClean="0"/>
              <a:t>Site</a:t>
            </a:r>
            <a:r>
              <a:rPr lang="es-CR" sz="4000" dirty="0" smtClean="0"/>
              <a:t> </a:t>
            </a:r>
            <a:r>
              <a:rPr lang="es-CR" sz="4000" dirty="0"/>
              <a:t>#3</a:t>
            </a:r>
            <a:br>
              <a:rPr lang="es-CR" sz="4000" dirty="0"/>
            </a:br>
            <a:r>
              <a:rPr lang="es-CR" sz="4000" dirty="0"/>
              <a:t/>
            </a:r>
            <a:br>
              <a:rPr lang="es-CR" sz="4000" dirty="0"/>
            </a:br>
            <a:r>
              <a:rPr lang="es-CR" sz="1800" dirty="0" err="1" smtClean="0"/>
              <a:t>Latitude</a:t>
            </a:r>
            <a:r>
              <a:rPr lang="es-CR" sz="1800" dirty="0" smtClean="0"/>
              <a:t>:  </a:t>
            </a:r>
            <a:r>
              <a:rPr lang="es-CR" sz="1800" dirty="0"/>
              <a:t>9, 837036   </a:t>
            </a:r>
            <a:r>
              <a:rPr lang="es-CR" sz="1800" dirty="0" smtClean="0"/>
              <a:t>North  </a:t>
            </a:r>
            <a:r>
              <a:rPr lang="es-CR" sz="1800" dirty="0"/>
              <a:t/>
            </a:r>
            <a:br>
              <a:rPr lang="es-CR" sz="1800" dirty="0"/>
            </a:br>
            <a:r>
              <a:rPr lang="es-CR" sz="1800" dirty="0" err="1" smtClean="0"/>
              <a:t>Longitude</a:t>
            </a:r>
            <a:r>
              <a:rPr lang="es-CR" sz="1800" dirty="0" smtClean="0"/>
              <a:t>: </a:t>
            </a:r>
            <a:r>
              <a:rPr lang="es-CR" sz="1800" dirty="0"/>
              <a:t>83,867691 </a:t>
            </a:r>
            <a:r>
              <a:rPr lang="es-CR" sz="1800" dirty="0" smtClean="0"/>
              <a:t>West </a:t>
            </a:r>
            <a:r>
              <a:rPr lang="es-CR" sz="1800" dirty="0"/>
              <a:t/>
            </a:r>
            <a:br>
              <a:rPr lang="es-CR" sz="1800" dirty="0"/>
            </a:br>
            <a:r>
              <a:rPr lang="es-CR" sz="1800" dirty="0" err="1" smtClean="0"/>
              <a:t>Altitude</a:t>
            </a:r>
            <a:r>
              <a:rPr lang="es-CR" sz="1800" dirty="0" smtClean="0"/>
              <a:t> </a:t>
            </a:r>
            <a:r>
              <a:rPr lang="es-CR" sz="1800" dirty="0"/>
              <a:t>: 1333  </a:t>
            </a:r>
            <a:r>
              <a:rPr lang="es-CR" sz="1800" dirty="0" err="1" smtClean="0"/>
              <a:t>meters</a:t>
            </a:r>
            <a:r>
              <a:rPr lang="es-CR" sz="1800" dirty="0" smtClean="0"/>
              <a:t> </a:t>
            </a:r>
            <a:r>
              <a:rPr lang="es-CR" sz="1800" dirty="0" err="1" smtClean="0"/>
              <a:t>above</a:t>
            </a:r>
            <a:r>
              <a:rPr lang="es-CR" sz="1800" dirty="0" smtClean="0"/>
              <a:t> sea </a:t>
            </a:r>
            <a:r>
              <a:rPr lang="es-CR" sz="1800" dirty="0" err="1" smtClean="0"/>
              <a:t>level</a:t>
            </a:r>
            <a:r>
              <a:rPr lang="es-CR" sz="1800" dirty="0"/>
              <a:t/>
            </a:r>
            <a:br>
              <a:rPr lang="es-CR" sz="1800" dirty="0"/>
            </a:br>
            <a:endParaRPr lang="es-ES" sz="18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endParaRPr lang="es-CR" dirty="0"/>
          </a:p>
          <a:p>
            <a:pPr>
              <a:buFont typeface="Wingdings" pitchFamily="2" charset="2"/>
              <a:buChar char="ü"/>
            </a:pPr>
            <a:endParaRPr lang="es-C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s-ES" sz="4000" dirty="0"/>
          </a:p>
          <a:p>
            <a:endParaRPr lang="es-ES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95288" y="2492375"/>
            <a:ext cx="77057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300 m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north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Liceo de Paraíso:</a:t>
            </a:r>
            <a:endParaRPr lang="es-CR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site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found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lot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bamboo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epiphytes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that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hang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from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branches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trees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There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are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homes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on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both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sides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a pipe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seen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south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discharging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soapy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water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river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Garbage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like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paper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cans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bottles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tyres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and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others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seen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owner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home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north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site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has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reforested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with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various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CR" sz="200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trees</a:t>
            </a:r>
            <a:r>
              <a:rPr lang="es-CR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s-CR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Methodology</a:t>
            </a:r>
            <a:endParaRPr lang="es-E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i="1" dirty="0" smtClean="0"/>
              <a:t>A total of 4 </a:t>
            </a:r>
            <a:r>
              <a:rPr lang="es-ES" b="1" i="1" dirty="0" err="1" smtClean="0"/>
              <a:t>fieldtrips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made</a:t>
            </a:r>
            <a:r>
              <a:rPr lang="es-ES" b="1" i="1" dirty="0" smtClean="0"/>
              <a:t> 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different</a:t>
            </a:r>
            <a:r>
              <a:rPr lang="es-ES" b="1" i="1" dirty="0" smtClean="0"/>
              <a:t> </a:t>
            </a:r>
            <a:r>
              <a:rPr lang="es-ES" b="1" i="1" dirty="0" err="1" smtClean="0"/>
              <a:t>sites</a:t>
            </a:r>
            <a:r>
              <a:rPr lang="es-ES" b="1" i="1" dirty="0" smtClean="0"/>
              <a:t>. 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first</a:t>
            </a:r>
            <a:r>
              <a:rPr lang="es-ES" b="1" i="1" dirty="0" smtClean="0"/>
              <a:t> and </a:t>
            </a:r>
            <a:r>
              <a:rPr lang="es-ES" b="1" i="1" dirty="0" err="1" smtClean="0"/>
              <a:t>second</a:t>
            </a:r>
            <a:r>
              <a:rPr lang="es-ES" b="1" i="1" dirty="0" smtClean="0"/>
              <a:t> </a:t>
            </a:r>
            <a:r>
              <a:rPr lang="es-ES" b="1" i="1" dirty="0" err="1" smtClean="0"/>
              <a:t>fieldtrip</a:t>
            </a:r>
            <a:r>
              <a:rPr lang="es-ES" b="1" i="1" dirty="0" smtClean="0"/>
              <a:t> </a:t>
            </a:r>
            <a:r>
              <a:rPr lang="es-ES" b="1" i="1" dirty="0" err="1" smtClean="0"/>
              <a:t>correspond</a:t>
            </a:r>
            <a:r>
              <a:rPr lang="es-ES" b="1" i="1" dirty="0" smtClean="0"/>
              <a:t> 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application</a:t>
            </a:r>
            <a:r>
              <a:rPr lang="es-ES" b="1" i="1" dirty="0" smtClean="0"/>
              <a:t> </a:t>
            </a:r>
            <a:r>
              <a:rPr lang="es-ES" b="1" i="1" dirty="0" err="1" smtClean="0"/>
              <a:t>ot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Leaf</a:t>
            </a:r>
            <a:r>
              <a:rPr lang="es-ES" b="1" i="1" dirty="0" smtClean="0"/>
              <a:t> Pack </a:t>
            </a:r>
            <a:r>
              <a:rPr lang="es-ES" b="1" i="1" dirty="0" err="1" smtClean="0"/>
              <a:t>protocol</a:t>
            </a:r>
            <a:r>
              <a:rPr lang="es-ES" b="1" i="1" dirty="0" smtClean="0"/>
              <a:t>, </a:t>
            </a:r>
            <a:r>
              <a:rPr lang="es-ES" b="1" i="1" dirty="0" err="1" smtClean="0"/>
              <a:t>On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third</a:t>
            </a:r>
            <a:r>
              <a:rPr lang="es-ES" b="1" i="1" dirty="0" smtClean="0"/>
              <a:t> </a:t>
            </a:r>
            <a:r>
              <a:rPr lang="es-ES" b="1" i="1" dirty="0" err="1" smtClean="0"/>
              <a:t>fieldtrip</a:t>
            </a:r>
            <a:r>
              <a:rPr lang="es-ES" b="1" i="1" dirty="0" smtClean="0"/>
              <a:t> </a:t>
            </a:r>
            <a:r>
              <a:rPr lang="es-ES" b="1" i="1" dirty="0" err="1" smtClean="0"/>
              <a:t>samples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collected</a:t>
            </a:r>
            <a:r>
              <a:rPr lang="es-ES" b="1" i="1" dirty="0" smtClean="0"/>
              <a:t> 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apply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toxicology</a:t>
            </a:r>
            <a:r>
              <a:rPr lang="es-ES" b="1" i="1" dirty="0" smtClean="0"/>
              <a:t> </a:t>
            </a:r>
            <a:r>
              <a:rPr lang="es-ES" b="1" i="1" dirty="0" err="1" smtClean="0"/>
              <a:t>essay</a:t>
            </a:r>
            <a:r>
              <a:rPr lang="es-ES" b="1" i="1" dirty="0" smtClean="0"/>
              <a:t> and </a:t>
            </a:r>
            <a:r>
              <a:rPr lang="es-ES" b="1" i="1" dirty="0" err="1" smtClean="0"/>
              <a:t>on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fourth</a:t>
            </a:r>
            <a:r>
              <a:rPr lang="es-ES" b="1" i="1" dirty="0" smtClean="0"/>
              <a:t> </a:t>
            </a:r>
            <a:r>
              <a:rPr lang="es-ES" b="1" i="1" dirty="0" err="1" smtClean="0"/>
              <a:t>fieldtrip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Xplorer</a:t>
            </a:r>
            <a:r>
              <a:rPr lang="es-ES" b="1" i="1" dirty="0" smtClean="0"/>
              <a:t> GLX </a:t>
            </a:r>
            <a:r>
              <a:rPr lang="es-ES" b="1" i="1" dirty="0" err="1" smtClean="0"/>
              <a:t>was</a:t>
            </a:r>
            <a:r>
              <a:rPr lang="es-ES" b="1" i="1" dirty="0" smtClean="0"/>
              <a:t> </a:t>
            </a:r>
            <a:r>
              <a:rPr lang="es-ES" b="1" i="1" dirty="0" err="1" smtClean="0"/>
              <a:t>used</a:t>
            </a:r>
            <a:r>
              <a:rPr lang="es-ES" b="1" i="1" dirty="0" smtClean="0"/>
              <a:t> 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conduct</a:t>
            </a:r>
            <a:r>
              <a:rPr lang="es-ES" b="1" i="1" dirty="0" smtClean="0"/>
              <a:t> GLOBE </a:t>
            </a:r>
            <a:r>
              <a:rPr lang="es-ES" b="1" i="1" dirty="0" err="1" smtClean="0"/>
              <a:t>protocols</a:t>
            </a:r>
            <a:r>
              <a:rPr lang="es-ES" b="1" i="1" dirty="0" smtClean="0"/>
              <a:t>.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462088"/>
          </a:xfrm>
        </p:spPr>
        <p:txBody>
          <a:bodyPr/>
          <a:lstStyle/>
          <a:p>
            <a:r>
              <a:rPr lang="es-CR" dirty="0" err="1" smtClean="0"/>
              <a:t>Name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project</a:t>
            </a:r>
            <a:endParaRPr lang="es-E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168650"/>
          </a:xfrm>
        </p:spPr>
        <p:txBody>
          <a:bodyPr/>
          <a:lstStyle/>
          <a:p>
            <a:r>
              <a:rPr lang="es-CR" sz="4000" dirty="0" err="1" smtClean="0"/>
              <a:t>Comparative</a:t>
            </a:r>
            <a:r>
              <a:rPr lang="es-CR" sz="4000" dirty="0" smtClean="0"/>
              <a:t> </a:t>
            </a:r>
            <a:r>
              <a:rPr lang="es-CR" sz="4000" dirty="0" err="1" smtClean="0"/>
              <a:t>analysis</a:t>
            </a:r>
            <a:r>
              <a:rPr lang="es-CR" sz="4000" dirty="0" smtClean="0"/>
              <a:t> of </a:t>
            </a:r>
            <a:r>
              <a:rPr lang="es-CR" sz="4000" dirty="0" err="1" smtClean="0"/>
              <a:t>water</a:t>
            </a:r>
            <a:r>
              <a:rPr lang="es-CR" sz="4000" dirty="0" smtClean="0"/>
              <a:t> </a:t>
            </a:r>
            <a:r>
              <a:rPr lang="es-CR" sz="4000" dirty="0" err="1" smtClean="0"/>
              <a:t>quality</a:t>
            </a:r>
            <a:r>
              <a:rPr lang="es-CR" sz="4000" dirty="0" smtClean="0"/>
              <a:t> in </a:t>
            </a:r>
            <a:r>
              <a:rPr lang="es-CR" sz="4000" dirty="0" err="1" smtClean="0"/>
              <a:t>the</a:t>
            </a:r>
            <a:r>
              <a:rPr lang="es-CR" sz="4000" dirty="0" smtClean="0"/>
              <a:t> Pollo </a:t>
            </a:r>
            <a:r>
              <a:rPr lang="es-CR" sz="4000" dirty="0" err="1" smtClean="0"/>
              <a:t>River</a:t>
            </a:r>
            <a:r>
              <a:rPr lang="es-CR" sz="4000" dirty="0" smtClean="0"/>
              <a:t> in </a:t>
            </a:r>
            <a:r>
              <a:rPr lang="es-CR" sz="4000" dirty="0" err="1" smtClean="0"/>
              <a:t>three</a:t>
            </a:r>
            <a:r>
              <a:rPr lang="es-CR" sz="4000" dirty="0" smtClean="0"/>
              <a:t> </a:t>
            </a:r>
            <a:r>
              <a:rPr lang="es-CR" sz="4000" dirty="0" err="1" smtClean="0"/>
              <a:t>points</a:t>
            </a:r>
            <a:r>
              <a:rPr lang="es-CR" sz="4000" dirty="0" smtClean="0"/>
              <a:t> of </a:t>
            </a:r>
            <a:r>
              <a:rPr lang="es-CR" sz="4000" dirty="0" err="1" smtClean="0"/>
              <a:t>its</a:t>
            </a:r>
            <a:r>
              <a:rPr lang="es-CR" sz="4000" dirty="0" smtClean="0"/>
              <a:t> </a:t>
            </a:r>
            <a:r>
              <a:rPr lang="es-CR" sz="4000" dirty="0" err="1" smtClean="0"/>
              <a:t>course</a:t>
            </a:r>
            <a:r>
              <a:rPr lang="es-CR" sz="4000" dirty="0" smtClean="0"/>
              <a:t>.</a:t>
            </a:r>
            <a:endParaRPr lang="es-CR" sz="4000" dirty="0"/>
          </a:p>
          <a:p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sz="4000" dirty="0"/>
              <a:t/>
            </a:r>
            <a:br>
              <a:rPr lang="es-CR" sz="4000" dirty="0"/>
            </a:br>
            <a:r>
              <a:rPr lang="es-CR" sz="4000" dirty="0" err="1" smtClean="0"/>
              <a:t>Methodology</a:t>
            </a:r>
            <a:r>
              <a:rPr lang="es-CR" sz="4000" dirty="0"/>
              <a:t/>
            </a:r>
            <a:br>
              <a:rPr lang="es-CR" sz="4000" dirty="0"/>
            </a:br>
            <a:r>
              <a:rPr lang="es-CR" sz="4000" dirty="0" err="1" smtClean="0"/>
              <a:t>First</a:t>
            </a:r>
            <a:r>
              <a:rPr lang="es-CR" sz="4000" dirty="0" smtClean="0"/>
              <a:t> and </a:t>
            </a:r>
            <a:r>
              <a:rPr lang="es-CR" sz="4000" dirty="0" err="1" smtClean="0"/>
              <a:t>second</a:t>
            </a:r>
            <a:r>
              <a:rPr lang="es-CR" sz="4000" dirty="0" smtClean="0"/>
              <a:t> </a:t>
            </a:r>
            <a:r>
              <a:rPr lang="es-CR" sz="4000" dirty="0" err="1" smtClean="0"/>
              <a:t>fieldtrip</a:t>
            </a:r>
            <a:endParaRPr lang="es-ES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" b="1" i="1" dirty="0"/>
          </a:p>
          <a:p>
            <a:pPr>
              <a:lnSpc>
                <a:spcPct val="90000"/>
              </a:lnSpc>
            </a:pPr>
            <a:r>
              <a:rPr lang="es-ES" b="1" i="1" dirty="0" err="1" smtClean="0"/>
              <a:t>On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first</a:t>
            </a:r>
            <a:r>
              <a:rPr lang="es-ES" b="1" i="1" dirty="0" smtClean="0"/>
              <a:t> and </a:t>
            </a:r>
            <a:r>
              <a:rPr lang="es-ES" b="1" i="1" dirty="0" err="1" smtClean="0"/>
              <a:t>second</a:t>
            </a:r>
            <a:r>
              <a:rPr lang="es-ES" b="1" i="1" dirty="0" smtClean="0"/>
              <a:t> </a:t>
            </a:r>
            <a:r>
              <a:rPr lang="es-ES" b="1" i="1" dirty="0" err="1" smtClean="0"/>
              <a:t>fieldtrips</a:t>
            </a:r>
            <a:r>
              <a:rPr lang="es-ES" b="1" i="1" dirty="0" smtClean="0"/>
              <a:t> </a:t>
            </a:r>
            <a:r>
              <a:rPr lang="es-ES" b="1" i="1" dirty="0" err="1" smtClean="0"/>
              <a:t>work</a:t>
            </a:r>
            <a:r>
              <a:rPr lang="es-ES" b="1" i="1" dirty="0" smtClean="0"/>
              <a:t> </a:t>
            </a:r>
            <a:r>
              <a:rPr lang="es-ES" b="1" i="1" dirty="0" err="1" smtClean="0"/>
              <a:t>with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Leaf</a:t>
            </a:r>
            <a:r>
              <a:rPr lang="es-ES" b="1" i="1" dirty="0" smtClean="0"/>
              <a:t> Pack </a:t>
            </a:r>
            <a:r>
              <a:rPr lang="es-ES" b="1" i="1" dirty="0" err="1" smtClean="0"/>
              <a:t>protocol</a:t>
            </a:r>
            <a:r>
              <a:rPr lang="es-ES" b="1" i="1" dirty="0" smtClean="0"/>
              <a:t> </a:t>
            </a:r>
            <a:r>
              <a:rPr lang="es-ES" b="1" i="1" dirty="0" err="1" smtClean="0"/>
              <a:t>was</a:t>
            </a:r>
            <a:r>
              <a:rPr lang="es-ES" b="1" i="1" dirty="0" smtClean="0"/>
              <a:t> </a:t>
            </a:r>
            <a:r>
              <a:rPr lang="es-ES" b="1" i="1" dirty="0" err="1" smtClean="0"/>
              <a:t>performed</a:t>
            </a:r>
            <a:r>
              <a:rPr lang="es-ES" b="1" i="1" dirty="0" smtClean="0"/>
              <a:t>, </a:t>
            </a:r>
            <a:r>
              <a:rPr lang="es-ES" b="1" i="1" dirty="0" err="1" smtClean="0"/>
              <a:t>which</a:t>
            </a:r>
            <a:r>
              <a:rPr lang="es-ES" b="1" i="1" dirty="0" smtClean="0"/>
              <a:t> </a:t>
            </a:r>
            <a:r>
              <a:rPr lang="es-ES" b="1" i="1" dirty="0" err="1" smtClean="0"/>
              <a:t>is</a:t>
            </a:r>
            <a:r>
              <a:rPr lang="es-ES" b="1" i="1" dirty="0" smtClean="0"/>
              <a:t> </a:t>
            </a:r>
            <a:r>
              <a:rPr lang="es-ES" b="1" i="1" dirty="0" err="1" smtClean="0"/>
              <a:t>why</a:t>
            </a:r>
            <a:r>
              <a:rPr lang="es-ES" b="1" i="1" dirty="0" smtClean="0"/>
              <a:t> at </a:t>
            </a:r>
            <a:r>
              <a:rPr lang="es-ES" b="1" i="1" dirty="0" err="1" smtClean="0"/>
              <a:t>least</a:t>
            </a:r>
            <a:r>
              <a:rPr lang="es-ES" b="1" i="1" dirty="0" smtClean="0"/>
              <a:t> </a:t>
            </a:r>
            <a:r>
              <a:rPr lang="es-ES" b="1" i="1" dirty="0" err="1" smtClean="0"/>
              <a:t>three</a:t>
            </a:r>
            <a:r>
              <a:rPr lang="es-ES" b="1" i="1" dirty="0" smtClean="0"/>
              <a:t> </a:t>
            </a:r>
            <a:r>
              <a:rPr lang="es-ES" b="1" i="1" dirty="0" err="1" smtClean="0"/>
              <a:t>types</a:t>
            </a:r>
            <a:r>
              <a:rPr lang="es-ES" b="1" i="1" dirty="0" smtClean="0"/>
              <a:t> of </a:t>
            </a:r>
            <a:r>
              <a:rPr lang="es-ES" b="1" i="1" dirty="0" err="1" smtClean="0"/>
              <a:t>common</a:t>
            </a:r>
            <a:r>
              <a:rPr lang="es-ES" b="1" i="1" dirty="0" smtClean="0"/>
              <a:t> </a:t>
            </a:r>
            <a:r>
              <a:rPr lang="es-ES" b="1" i="1" dirty="0" err="1" smtClean="0"/>
              <a:t>leaves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collected</a:t>
            </a:r>
            <a:r>
              <a:rPr lang="es-ES" b="1" i="1" dirty="0" smtClean="0"/>
              <a:t> </a:t>
            </a:r>
            <a:r>
              <a:rPr lang="es-ES" b="1" i="1" dirty="0" err="1" smtClean="0"/>
              <a:t>on</a:t>
            </a:r>
            <a:r>
              <a:rPr lang="es-ES" b="1" i="1" dirty="0" smtClean="0"/>
              <a:t> </a:t>
            </a:r>
            <a:r>
              <a:rPr lang="es-ES" b="1" i="1" dirty="0" err="1" smtClean="0"/>
              <a:t>site</a:t>
            </a:r>
            <a:r>
              <a:rPr lang="es-ES" b="1" i="1" dirty="0" smtClean="0"/>
              <a:t>, </a:t>
            </a:r>
            <a:r>
              <a:rPr lang="es-ES" b="1" i="1" dirty="0" err="1" smtClean="0"/>
              <a:t>they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weighted</a:t>
            </a:r>
            <a:r>
              <a:rPr lang="es-ES" b="1" i="1" dirty="0" smtClean="0"/>
              <a:t> so </a:t>
            </a:r>
            <a:r>
              <a:rPr lang="es-ES" b="1" i="1" dirty="0" err="1" smtClean="0"/>
              <a:t>that</a:t>
            </a:r>
            <a:r>
              <a:rPr lang="es-ES" b="1" i="1" dirty="0" smtClean="0"/>
              <a:t> </a:t>
            </a:r>
            <a:r>
              <a:rPr lang="es-ES" b="1" i="1" dirty="0" err="1" smtClean="0"/>
              <a:t>when</a:t>
            </a:r>
            <a:r>
              <a:rPr lang="es-ES" b="1" i="1" dirty="0" smtClean="0"/>
              <a:t> a </a:t>
            </a:r>
            <a:r>
              <a:rPr lang="es-ES" b="1" i="1" dirty="0" err="1" smtClean="0"/>
              <a:t>mass</a:t>
            </a:r>
            <a:r>
              <a:rPr lang="es-ES" b="1" i="1" dirty="0" smtClean="0"/>
              <a:t> of 30 g </a:t>
            </a:r>
            <a:r>
              <a:rPr lang="es-ES" b="1" i="1" dirty="0" err="1" smtClean="0"/>
              <a:t>was</a:t>
            </a:r>
            <a:r>
              <a:rPr lang="es-ES" b="1" i="1" dirty="0" smtClean="0"/>
              <a:t> </a:t>
            </a:r>
            <a:r>
              <a:rPr lang="es-ES" b="1" i="1" dirty="0" err="1" smtClean="0"/>
              <a:t>obtained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they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introduced</a:t>
            </a:r>
            <a:r>
              <a:rPr lang="es-ES" b="1" i="1" dirty="0" smtClean="0"/>
              <a:t> in a net bag </a:t>
            </a:r>
            <a:r>
              <a:rPr lang="es-ES" b="1" i="1" dirty="0" err="1" smtClean="0"/>
              <a:t>with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site</a:t>
            </a:r>
            <a:r>
              <a:rPr lang="es-ES" b="1" i="1" dirty="0" smtClean="0"/>
              <a:t> </a:t>
            </a:r>
            <a:r>
              <a:rPr lang="es-ES" b="1" i="1" dirty="0" err="1" smtClean="0"/>
              <a:t>name</a:t>
            </a:r>
            <a:r>
              <a:rPr lang="es-ES" b="1" i="1" dirty="0" smtClean="0"/>
              <a:t>.</a:t>
            </a:r>
            <a:endParaRPr lang="es-E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Methodology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err="1" smtClean="0"/>
              <a:t>First</a:t>
            </a:r>
            <a:r>
              <a:rPr lang="es-CR" dirty="0" smtClean="0"/>
              <a:t> and </a:t>
            </a:r>
            <a:r>
              <a:rPr lang="es-CR" dirty="0" err="1" smtClean="0"/>
              <a:t>second</a:t>
            </a:r>
            <a:r>
              <a:rPr lang="es-CR" dirty="0" smtClean="0"/>
              <a:t> </a:t>
            </a:r>
            <a:r>
              <a:rPr lang="es-CR" dirty="0" err="1" smtClean="0"/>
              <a:t>fieldtrip</a:t>
            </a:r>
            <a:endParaRPr lang="es-E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i="1" dirty="0" err="1" smtClean="0"/>
              <a:t>They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then</a:t>
            </a:r>
            <a:r>
              <a:rPr lang="es-ES" b="1" i="1" dirty="0" smtClean="0"/>
              <a:t> placed and </a:t>
            </a:r>
            <a:r>
              <a:rPr lang="es-ES" b="1" i="1" dirty="0" err="1" smtClean="0"/>
              <a:t>held</a:t>
            </a:r>
            <a:r>
              <a:rPr lang="es-ES" b="1" i="1" dirty="0" smtClean="0"/>
              <a:t> in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chosen</a:t>
            </a:r>
            <a:r>
              <a:rPr lang="es-ES" b="1" i="1" dirty="0" smtClean="0"/>
              <a:t> </a:t>
            </a:r>
            <a:r>
              <a:rPr lang="es-ES" b="1" i="1" dirty="0" err="1" smtClean="0"/>
              <a:t>site</a:t>
            </a:r>
            <a:r>
              <a:rPr lang="es-ES" b="1" i="1" dirty="0" smtClean="0"/>
              <a:t> in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river</a:t>
            </a:r>
            <a:r>
              <a:rPr lang="es-ES" b="1" i="1" dirty="0" smtClean="0"/>
              <a:t>.  3 </a:t>
            </a:r>
            <a:r>
              <a:rPr lang="es-ES" b="1" i="1" dirty="0" err="1" smtClean="0"/>
              <a:t>weeks</a:t>
            </a:r>
            <a:r>
              <a:rPr lang="es-ES" b="1" i="1" dirty="0" smtClean="0"/>
              <a:t> </a:t>
            </a:r>
            <a:r>
              <a:rPr lang="es-ES" b="1" i="1" dirty="0" err="1" smtClean="0"/>
              <a:t>later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they</a:t>
            </a:r>
            <a:r>
              <a:rPr lang="es-ES" b="1" i="1" dirty="0" smtClean="0"/>
              <a:t> </a:t>
            </a:r>
            <a:r>
              <a:rPr lang="es-ES" b="1" i="1" dirty="0" err="1" smtClean="0"/>
              <a:t>were</a:t>
            </a:r>
            <a:r>
              <a:rPr lang="es-ES" b="1" i="1" dirty="0" smtClean="0"/>
              <a:t> removed 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collect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macroinvertebrates</a:t>
            </a:r>
            <a:r>
              <a:rPr lang="es-ES" b="1" i="1" dirty="0" smtClean="0"/>
              <a:t> </a:t>
            </a:r>
            <a:r>
              <a:rPr lang="es-ES" b="1" i="1" dirty="0" err="1" smtClean="0"/>
              <a:t>found</a:t>
            </a:r>
            <a:r>
              <a:rPr lang="es-ES" b="1" i="1" dirty="0" smtClean="0"/>
              <a:t> in </a:t>
            </a:r>
            <a:r>
              <a:rPr lang="es-ES" b="1" i="1" dirty="0" err="1" smtClean="0"/>
              <a:t>them</a:t>
            </a:r>
            <a:r>
              <a:rPr lang="es-ES" b="1" i="1" dirty="0" smtClean="0"/>
              <a:t> and </a:t>
            </a:r>
            <a:r>
              <a:rPr lang="es-ES" b="1" i="1" dirty="0" err="1" smtClean="0"/>
              <a:t>classify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them</a:t>
            </a:r>
            <a:r>
              <a:rPr lang="es-ES" b="1" i="1" dirty="0" smtClean="0"/>
              <a:t>.</a:t>
            </a:r>
            <a:endParaRPr lang="es-E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Methodology</a:t>
            </a:r>
            <a:r>
              <a:rPr lang="es-CR" dirty="0"/>
              <a:t/>
            </a:r>
            <a:br>
              <a:rPr lang="es-CR" dirty="0"/>
            </a:br>
            <a:r>
              <a:rPr lang="es-CR" dirty="0" err="1" smtClean="0"/>
              <a:t>Third</a:t>
            </a:r>
            <a:r>
              <a:rPr lang="es-CR" dirty="0" smtClean="0"/>
              <a:t> </a:t>
            </a:r>
            <a:r>
              <a:rPr lang="es-CR" dirty="0" err="1" smtClean="0"/>
              <a:t>fieldtrip</a:t>
            </a:r>
            <a:endParaRPr lang="es-E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800" dirty="0" smtClean="0"/>
              <a:t>A </a:t>
            </a:r>
            <a:r>
              <a:rPr lang="es-ES" sz="2800" dirty="0" err="1" smtClean="0"/>
              <a:t>water</a:t>
            </a:r>
            <a:r>
              <a:rPr lang="es-ES" sz="2800" dirty="0" smtClean="0"/>
              <a:t> </a:t>
            </a:r>
            <a:r>
              <a:rPr lang="es-ES" sz="2800" dirty="0" err="1" smtClean="0"/>
              <a:t>sample</a:t>
            </a:r>
            <a:r>
              <a:rPr lang="es-ES" sz="2800" dirty="0" smtClean="0"/>
              <a:t> </a:t>
            </a:r>
            <a:r>
              <a:rPr lang="es-ES" sz="2800" dirty="0" err="1" smtClean="0"/>
              <a:t>was</a:t>
            </a:r>
            <a:r>
              <a:rPr lang="es-ES" sz="2800" dirty="0" smtClean="0"/>
              <a:t> </a:t>
            </a:r>
            <a:r>
              <a:rPr lang="es-ES" sz="2800" dirty="0" err="1" smtClean="0"/>
              <a:t>collected</a:t>
            </a:r>
            <a:r>
              <a:rPr lang="es-ES" sz="2800" dirty="0" smtClean="0"/>
              <a:t> </a:t>
            </a:r>
            <a:r>
              <a:rPr lang="es-ES" sz="2800" dirty="0" err="1" smtClean="0"/>
              <a:t>from</a:t>
            </a:r>
            <a:r>
              <a:rPr lang="es-ES" sz="2800" dirty="0" smtClean="0"/>
              <a:t> </a:t>
            </a:r>
            <a:r>
              <a:rPr lang="es-ES" sz="2800" dirty="0" err="1" smtClean="0"/>
              <a:t>each</a:t>
            </a:r>
            <a:r>
              <a:rPr lang="es-ES" sz="2800" dirty="0" smtClean="0"/>
              <a:t> </a:t>
            </a:r>
            <a:r>
              <a:rPr lang="es-ES" sz="2800" dirty="0" err="1" smtClean="0"/>
              <a:t>site</a:t>
            </a:r>
            <a:r>
              <a:rPr lang="es-ES" sz="2800" dirty="0" smtClean="0"/>
              <a:t>.  </a:t>
            </a:r>
            <a:r>
              <a:rPr lang="es-ES" sz="2800" dirty="0" err="1" smtClean="0"/>
              <a:t>Afterwards</a:t>
            </a:r>
            <a:r>
              <a:rPr lang="es-ES" sz="2800" dirty="0" smtClean="0"/>
              <a:t> </a:t>
            </a:r>
            <a:r>
              <a:rPr lang="es-ES" sz="2800" dirty="0" err="1" smtClean="0"/>
              <a:t>onions</a:t>
            </a:r>
            <a:r>
              <a:rPr lang="es-ES" sz="2800" dirty="0" smtClean="0"/>
              <a:t> </a:t>
            </a:r>
            <a:r>
              <a:rPr lang="es-ES" sz="2800" dirty="0" err="1" smtClean="0"/>
              <a:t>were</a:t>
            </a:r>
            <a:r>
              <a:rPr lang="es-ES" sz="2800" dirty="0" smtClean="0"/>
              <a:t> </a:t>
            </a:r>
            <a:r>
              <a:rPr lang="es-ES" sz="2800" dirty="0" err="1" smtClean="0"/>
              <a:t>used</a:t>
            </a:r>
            <a:r>
              <a:rPr lang="es-ES" sz="2800" dirty="0" smtClean="0"/>
              <a:t> </a:t>
            </a:r>
            <a:r>
              <a:rPr lang="es-ES" sz="2800" dirty="0" err="1" smtClean="0"/>
              <a:t>by</a:t>
            </a:r>
            <a:r>
              <a:rPr lang="es-ES" sz="2800" dirty="0" smtClean="0"/>
              <a:t> </a:t>
            </a:r>
            <a:r>
              <a:rPr lang="es-ES" sz="2800" dirty="0" err="1" smtClean="0"/>
              <a:t>placing</a:t>
            </a:r>
            <a:r>
              <a:rPr lang="es-ES" sz="2800" dirty="0" smtClean="0"/>
              <a:t> </a:t>
            </a:r>
            <a:r>
              <a:rPr lang="es-ES" sz="2800" dirty="0" err="1" smtClean="0"/>
              <a:t>them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</a:t>
            </a:r>
            <a:r>
              <a:rPr lang="es-ES" sz="2800" dirty="0" err="1" smtClean="0"/>
              <a:t>samples</a:t>
            </a:r>
            <a:r>
              <a:rPr lang="es-ES" sz="2800" dirty="0" smtClean="0"/>
              <a:t> in </a:t>
            </a:r>
            <a:r>
              <a:rPr lang="es-ES" sz="2800" dirty="0" err="1" smtClean="0"/>
              <a:t>labeled</a:t>
            </a:r>
            <a:r>
              <a:rPr lang="es-ES" sz="2800" dirty="0" smtClean="0"/>
              <a:t> </a:t>
            </a:r>
            <a:r>
              <a:rPr lang="es-ES" sz="2800" dirty="0" err="1" smtClean="0"/>
              <a:t>Gerber</a:t>
            </a:r>
            <a:r>
              <a:rPr lang="es-ES" sz="2800" dirty="0" smtClean="0"/>
              <a:t> </a:t>
            </a:r>
            <a:r>
              <a:rPr lang="es-ES" sz="2800" dirty="0" err="1" smtClean="0"/>
              <a:t>jars</a:t>
            </a:r>
            <a:r>
              <a:rPr lang="es-ES" sz="2800" dirty="0" smtClean="0"/>
              <a:t>.  </a:t>
            </a:r>
            <a:r>
              <a:rPr lang="es-ES" sz="2800" dirty="0" err="1" smtClean="0"/>
              <a:t>Also</a:t>
            </a:r>
            <a:r>
              <a:rPr lang="es-ES" sz="2800" dirty="0" smtClean="0"/>
              <a:t>, </a:t>
            </a:r>
            <a:r>
              <a:rPr lang="es-ES" sz="2800" dirty="0" err="1" smtClean="0"/>
              <a:t>tap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</a:t>
            </a:r>
            <a:r>
              <a:rPr lang="es-ES" sz="2800" dirty="0" err="1" smtClean="0"/>
              <a:t>was</a:t>
            </a:r>
            <a:r>
              <a:rPr lang="es-ES" sz="2800" dirty="0" smtClean="0"/>
              <a:t> </a:t>
            </a:r>
            <a:r>
              <a:rPr lang="es-ES" sz="2800" dirty="0" err="1" smtClean="0"/>
              <a:t>used</a:t>
            </a:r>
            <a:r>
              <a:rPr lang="es-ES" sz="2800" dirty="0" smtClean="0"/>
              <a:t> as a control of normal </a:t>
            </a:r>
            <a:r>
              <a:rPr lang="es-ES" sz="2800" dirty="0" err="1" smtClean="0"/>
              <a:t>growth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test and </a:t>
            </a:r>
            <a:r>
              <a:rPr lang="es-ES" sz="2800" dirty="0" err="1" smtClean="0"/>
              <a:t>salt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as a positive control, </a:t>
            </a:r>
            <a:r>
              <a:rPr lang="es-ES" sz="2800" dirty="0" err="1" smtClean="0"/>
              <a:t>meaning</a:t>
            </a:r>
            <a:r>
              <a:rPr lang="es-ES" sz="2800" dirty="0" smtClean="0"/>
              <a:t> </a:t>
            </a:r>
            <a:r>
              <a:rPr lang="es-ES" sz="2800" dirty="0" err="1" smtClean="0"/>
              <a:t>roots</a:t>
            </a:r>
            <a:r>
              <a:rPr lang="es-ES" sz="2800" dirty="0" smtClean="0"/>
              <a:t> </a:t>
            </a:r>
            <a:r>
              <a:rPr lang="es-ES" sz="2800" dirty="0" err="1" smtClean="0"/>
              <a:t>would</a:t>
            </a:r>
            <a:r>
              <a:rPr lang="es-ES" sz="2800" dirty="0" smtClean="0"/>
              <a:t> </a:t>
            </a:r>
            <a:r>
              <a:rPr lang="es-ES" sz="2800" dirty="0" err="1" smtClean="0"/>
              <a:t>not</a:t>
            </a:r>
            <a:r>
              <a:rPr lang="es-ES" sz="2800" dirty="0" smtClean="0"/>
              <a:t> </a:t>
            </a:r>
            <a:r>
              <a:rPr lang="es-ES" sz="2800" dirty="0" err="1" smtClean="0"/>
              <a:t>grow</a:t>
            </a:r>
            <a:r>
              <a:rPr lang="es-ES" sz="2800" dirty="0" smtClean="0"/>
              <a:t> </a:t>
            </a:r>
            <a:r>
              <a:rPr lang="es-ES" sz="2800" dirty="0" err="1" smtClean="0"/>
              <a:t>here</a:t>
            </a:r>
            <a:r>
              <a:rPr lang="es-ES" sz="2800" dirty="0" smtClean="0"/>
              <a:t>.  </a:t>
            </a:r>
            <a:r>
              <a:rPr lang="es-ES" sz="2800" dirty="0" err="1" smtClean="0"/>
              <a:t>Three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</a:t>
            </a:r>
            <a:r>
              <a:rPr lang="es-ES" sz="2800" dirty="0" err="1" smtClean="0"/>
              <a:t>samples</a:t>
            </a:r>
            <a:r>
              <a:rPr lang="es-ES" sz="2800" dirty="0" smtClean="0"/>
              <a:t> </a:t>
            </a:r>
            <a:r>
              <a:rPr lang="es-ES" sz="2800" dirty="0" err="1" smtClean="0"/>
              <a:t>were</a:t>
            </a:r>
            <a:r>
              <a:rPr lang="es-ES" sz="2800" dirty="0" smtClean="0"/>
              <a:t> </a:t>
            </a:r>
            <a:r>
              <a:rPr lang="es-ES" sz="2800" dirty="0" err="1" smtClean="0"/>
              <a:t>used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each</a:t>
            </a:r>
            <a:r>
              <a:rPr lang="es-ES" sz="2800" dirty="0" smtClean="0"/>
              <a:t> </a:t>
            </a:r>
            <a:r>
              <a:rPr lang="es-ES" sz="2800" dirty="0" err="1" smtClean="0"/>
              <a:t>site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place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onions</a:t>
            </a:r>
            <a:r>
              <a:rPr lang="es-ES" sz="2800" dirty="0" smtClean="0"/>
              <a:t> in.  </a:t>
            </a:r>
            <a:r>
              <a:rPr lang="es-ES" sz="2800" dirty="0" err="1" smtClean="0"/>
              <a:t>After</a:t>
            </a:r>
            <a:r>
              <a:rPr lang="es-ES" sz="2800" dirty="0" smtClean="0"/>
              <a:t> </a:t>
            </a:r>
            <a:r>
              <a:rPr lang="es-ES" sz="2800" dirty="0" err="1" smtClean="0"/>
              <a:t>three</a:t>
            </a:r>
            <a:r>
              <a:rPr lang="es-ES" sz="2800" dirty="0" smtClean="0"/>
              <a:t> </a:t>
            </a:r>
            <a:r>
              <a:rPr lang="es-ES" sz="2800" dirty="0" err="1" smtClean="0"/>
              <a:t>days</a:t>
            </a:r>
            <a:r>
              <a:rPr lang="es-ES" sz="2800" dirty="0" smtClean="0"/>
              <a:t>,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roots</a:t>
            </a:r>
            <a:r>
              <a:rPr lang="es-ES" sz="2800" dirty="0" smtClean="0"/>
              <a:t> </a:t>
            </a:r>
            <a:r>
              <a:rPr lang="es-ES" sz="2800" dirty="0" err="1" smtClean="0"/>
              <a:t>were</a:t>
            </a:r>
            <a:r>
              <a:rPr lang="es-ES" sz="2800" dirty="0" smtClean="0"/>
              <a:t> </a:t>
            </a:r>
            <a:r>
              <a:rPr lang="es-ES" sz="2800" dirty="0" err="1" smtClean="0"/>
              <a:t>measured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a </a:t>
            </a:r>
            <a:r>
              <a:rPr lang="es-ES" sz="2800" dirty="0" err="1" smtClean="0"/>
              <a:t>ruler</a:t>
            </a:r>
            <a:r>
              <a:rPr lang="es-ES" sz="2800" dirty="0" smtClean="0"/>
              <a:t>.  A </a:t>
            </a:r>
            <a:r>
              <a:rPr lang="es-ES" sz="2800" dirty="0" err="1" smtClean="0"/>
              <a:t>change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normal </a:t>
            </a:r>
            <a:r>
              <a:rPr lang="es-ES" sz="2800" dirty="0" err="1" smtClean="0"/>
              <a:t>growth</a:t>
            </a:r>
            <a:r>
              <a:rPr lang="es-ES" sz="2800" dirty="0" smtClean="0"/>
              <a:t> of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roots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</a:t>
            </a:r>
            <a:r>
              <a:rPr lang="es-ES" sz="2800" dirty="0" err="1" smtClean="0"/>
              <a:t>used</a:t>
            </a:r>
            <a:r>
              <a:rPr lang="es-ES" sz="2800" dirty="0" smtClean="0"/>
              <a:t> as </a:t>
            </a:r>
            <a:r>
              <a:rPr lang="es-ES" sz="2800" dirty="0" err="1" smtClean="0"/>
              <a:t>an</a:t>
            </a:r>
            <a:r>
              <a:rPr lang="es-ES" sz="2800" dirty="0" smtClean="0"/>
              <a:t> </a:t>
            </a:r>
            <a:r>
              <a:rPr lang="es-ES" sz="2800" dirty="0" err="1" smtClean="0"/>
              <a:t>index</a:t>
            </a:r>
            <a:r>
              <a:rPr lang="es-ES" sz="2800" dirty="0" smtClean="0"/>
              <a:t> of </a:t>
            </a:r>
            <a:r>
              <a:rPr lang="es-ES" sz="2800" dirty="0" err="1" smtClean="0"/>
              <a:t>toxicity</a:t>
            </a:r>
            <a:r>
              <a:rPr lang="es-ES" sz="2800" dirty="0" smtClean="0"/>
              <a:t>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Methodology</a:t>
            </a:r>
            <a:r>
              <a:rPr lang="es-CR" dirty="0"/>
              <a:t/>
            </a:r>
            <a:br>
              <a:rPr lang="es-CR" dirty="0"/>
            </a:br>
            <a:r>
              <a:rPr lang="es-CR" dirty="0" err="1" smtClean="0"/>
              <a:t>Fourth</a:t>
            </a:r>
            <a:r>
              <a:rPr lang="es-CR" dirty="0" smtClean="0"/>
              <a:t> </a:t>
            </a:r>
            <a:r>
              <a:rPr lang="es-CR" dirty="0" err="1" smtClean="0"/>
              <a:t>fieldtrip</a:t>
            </a:r>
            <a:endParaRPr lang="es-E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Xplorer</a:t>
            </a:r>
            <a:r>
              <a:rPr lang="es-CR" dirty="0" smtClean="0"/>
              <a:t>-GLX </a:t>
            </a:r>
            <a:r>
              <a:rPr lang="es-CR" dirty="0" err="1" smtClean="0"/>
              <a:t>was</a:t>
            </a:r>
            <a:r>
              <a:rPr lang="es-CR" dirty="0" smtClean="0"/>
              <a:t> </a:t>
            </a:r>
            <a:r>
              <a:rPr lang="es-CR" dirty="0" err="1" smtClean="0"/>
              <a:t>used</a:t>
            </a:r>
            <a:r>
              <a:rPr lang="es-CR" dirty="0" smtClean="0"/>
              <a:t> </a:t>
            </a:r>
            <a:r>
              <a:rPr lang="es-CR" dirty="0" smtClean="0"/>
              <a:t>as a data </a:t>
            </a:r>
            <a:r>
              <a:rPr lang="es-CR" dirty="0" err="1" smtClean="0"/>
              <a:t>adquisition</a:t>
            </a:r>
            <a:r>
              <a:rPr lang="es-CR" dirty="0" smtClean="0"/>
              <a:t> </a:t>
            </a:r>
            <a:r>
              <a:rPr lang="es-CR" dirty="0" err="1" smtClean="0"/>
              <a:t>tool</a:t>
            </a:r>
            <a:r>
              <a:rPr lang="es-CR" dirty="0" smtClean="0"/>
              <a:t> </a:t>
            </a:r>
            <a:r>
              <a:rPr lang="es-CR" dirty="0" err="1" smtClean="0"/>
              <a:t>to</a:t>
            </a:r>
            <a:r>
              <a:rPr lang="es-CR" dirty="0" smtClean="0"/>
              <a:t> </a:t>
            </a:r>
            <a:r>
              <a:rPr lang="es-CR" dirty="0" err="1" smtClean="0"/>
              <a:t>carry</a:t>
            </a:r>
            <a:r>
              <a:rPr lang="es-CR" dirty="0" smtClean="0"/>
              <a:t> </a:t>
            </a:r>
            <a:r>
              <a:rPr lang="es-CR" dirty="0" err="1" smtClean="0"/>
              <a:t>out</a:t>
            </a:r>
            <a:r>
              <a:rPr lang="es-CR" dirty="0" smtClean="0"/>
              <a:t> GLOBE </a:t>
            </a:r>
            <a:r>
              <a:rPr lang="es-CR" dirty="0" err="1" smtClean="0"/>
              <a:t>protocols</a:t>
            </a:r>
            <a:r>
              <a:rPr lang="es-CR" dirty="0" smtClean="0"/>
              <a:t>.</a:t>
            </a:r>
          </a:p>
          <a:p>
            <a:r>
              <a:rPr lang="es-CR" dirty="0" err="1" smtClean="0"/>
              <a:t>Used</a:t>
            </a:r>
            <a:r>
              <a:rPr lang="es-CR" dirty="0" smtClean="0"/>
              <a:t> </a:t>
            </a:r>
            <a:r>
              <a:rPr lang="es-CR" dirty="0" err="1" smtClean="0"/>
              <a:t>to</a:t>
            </a:r>
            <a:r>
              <a:rPr lang="es-CR" dirty="0" smtClean="0"/>
              <a:t> </a:t>
            </a:r>
            <a:r>
              <a:rPr lang="es-CR" dirty="0" err="1" smtClean="0"/>
              <a:t>locate</a:t>
            </a:r>
            <a:r>
              <a:rPr lang="es-CR" dirty="0" smtClean="0"/>
              <a:t> </a:t>
            </a:r>
            <a:r>
              <a:rPr lang="es-CR" dirty="0" err="1" smtClean="0"/>
              <a:t>latitude</a:t>
            </a:r>
            <a:r>
              <a:rPr lang="es-CR" dirty="0" smtClean="0"/>
              <a:t>, </a:t>
            </a:r>
            <a:r>
              <a:rPr lang="es-CR" dirty="0" err="1" smtClean="0"/>
              <a:t>longitude</a:t>
            </a:r>
            <a:r>
              <a:rPr lang="es-CR" dirty="0" smtClean="0"/>
              <a:t> and </a:t>
            </a:r>
            <a:r>
              <a:rPr lang="es-CR" dirty="0" err="1" smtClean="0"/>
              <a:t>altitude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defined</a:t>
            </a:r>
            <a:r>
              <a:rPr lang="es-CR" dirty="0" smtClean="0"/>
              <a:t> </a:t>
            </a:r>
            <a:r>
              <a:rPr lang="es-CR" dirty="0" err="1" smtClean="0"/>
              <a:t>sites</a:t>
            </a:r>
            <a:r>
              <a:rPr lang="es-CR" dirty="0" smtClean="0"/>
              <a:t>.  </a:t>
            </a:r>
            <a:r>
              <a:rPr lang="es-CR" dirty="0" err="1" smtClean="0"/>
              <a:t>Also</a:t>
            </a:r>
            <a:r>
              <a:rPr lang="es-CR" dirty="0" smtClean="0"/>
              <a:t>, </a:t>
            </a:r>
            <a:r>
              <a:rPr lang="es-CR" dirty="0" err="1" smtClean="0"/>
              <a:t>three</a:t>
            </a:r>
            <a:r>
              <a:rPr lang="es-CR" dirty="0" smtClean="0"/>
              <a:t> </a:t>
            </a:r>
            <a:r>
              <a:rPr lang="es-CR" dirty="0" err="1" smtClean="0"/>
              <a:t>measurements</a:t>
            </a:r>
            <a:r>
              <a:rPr lang="es-CR" dirty="0" smtClean="0"/>
              <a:t> of </a:t>
            </a:r>
            <a:r>
              <a:rPr lang="es-CR" dirty="0" err="1" smtClean="0"/>
              <a:t>dissolved</a:t>
            </a:r>
            <a:r>
              <a:rPr lang="es-CR" dirty="0" smtClean="0"/>
              <a:t> </a:t>
            </a:r>
            <a:r>
              <a:rPr lang="es-CR" dirty="0" err="1" smtClean="0"/>
              <a:t>oxygen</a:t>
            </a:r>
            <a:r>
              <a:rPr lang="es-CR" dirty="0" smtClean="0"/>
              <a:t>, pH, </a:t>
            </a:r>
            <a:r>
              <a:rPr lang="es-CR" dirty="0" err="1" smtClean="0"/>
              <a:t>temperature</a:t>
            </a:r>
            <a:r>
              <a:rPr lang="es-CR" dirty="0" smtClean="0"/>
              <a:t> and </a:t>
            </a:r>
            <a:r>
              <a:rPr lang="es-CR" dirty="0" err="1" smtClean="0"/>
              <a:t>conductivity</a:t>
            </a:r>
            <a:r>
              <a:rPr lang="es-CR" dirty="0" smtClean="0"/>
              <a:t> </a:t>
            </a:r>
            <a:r>
              <a:rPr lang="es-CR" dirty="0" err="1" smtClean="0"/>
              <a:t>were</a:t>
            </a:r>
            <a:r>
              <a:rPr lang="es-CR" dirty="0" smtClean="0"/>
              <a:t> </a:t>
            </a:r>
            <a:r>
              <a:rPr lang="es-CR" dirty="0" err="1" smtClean="0"/>
              <a:t>collected</a:t>
            </a:r>
            <a:r>
              <a:rPr lang="es-CR" dirty="0" smtClean="0"/>
              <a:t> </a:t>
            </a:r>
            <a:r>
              <a:rPr lang="es-CR" dirty="0" err="1" smtClean="0"/>
              <a:t>on</a:t>
            </a:r>
            <a:r>
              <a:rPr lang="es-CR" dirty="0" smtClean="0"/>
              <a:t> </a:t>
            </a:r>
            <a:r>
              <a:rPr lang="es-CR" dirty="0" err="1" smtClean="0"/>
              <a:t>each</a:t>
            </a:r>
            <a:r>
              <a:rPr lang="es-CR" dirty="0" smtClean="0"/>
              <a:t> </a:t>
            </a:r>
            <a:r>
              <a:rPr lang="es-CR" dirty="0" err="1" smtClean="0"/>
              <a:t>one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sites</a:t>
            </a:r>
            <a:r>
              <a:rPr lang="es-CR" dirty="0" smtClean="0"/>
              <a:t> and </a:t>
            </a:r>
            <a:r>
              <a:rPr lang="es-CR" dirty="0" err="1" smtClean="0"/>
              <a:t>later</a:t>
            </a:r>
            <a:r>
              <a:rPr lang="es-CR" dirty="0" smtClean="0"/>
              <a:t> </a:t>
            </a:r>
            <a:r>
              <a:rPr lang="es-CR" dirty="0" err="1" smtClean="0"/>
              <a:t>averaged</a:t>
            </a:r>
            <a:r>
              <a:rPr lang="es-CR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Results</a:t>
            </a:r>
            <a:endParaRPr lang="es-E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r>
              <a:rPr lang="es-ES" i="1" dirty="0" err="1" smtClean="0"/>
              <a:t>After</a:t>
            </a:r>
            <a:r>
              <a:rPr lang="es-ES" i="1" dirty="0" smtClean="0"/>
              <a:t> </a:t>
            </a:r>
            <a:r>
              <a:rPr lang="es-ES" i="1" dirty="0" err="1" smtClean="0"/>
              <a:t>classifying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collected</a:t>
            </a:r>
            <a:r>
              <a:rPr lang="es-ES" i="1" dirty="0" smtClean="0"/>
              <a:t> </a:t>
            </a:r>
            <a:r>
              <a:rPr lang="es-ES" i="1" dirty="0" err="1" smtClean="0"/>
              <a:t>macroinvertebrates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</a:t>
            </a:r>
            <a:r>
              <a:rPr lang="es-ES" i="1" dirty="0" err="1" smtClean="0"/>
              <a:t>each</a:t>
            </a:r>
            <a:r>
              <a:rPr lang="es-ES" i="1" dirty="0" smtClean="0"/>
              <a:t> </a:t>
            </a:r>
            <a:r>
              <a:rPr lang="es-ES" i="1" dirty="0" err="1" smtClean="0"/>
              <a:t>one</a:t>
            </a:r>
            <a:r>
              <a:rPr lang="es-ES" i="1" dirty="0" smtClean="0"/>
              <a:t> of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leaf</a:t>
            </a:r>
            <a:r>
              <a:rPr lang="es-ES" i="1" dirty="0" smtClean="0"/>
              <a:t> packs,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Leaf</a:t>
            </a:r>
            <a:r>
              <a:rPr lang="es-ES" i="1" dirty="0" smtClean="0"/>
              <a:t> Pack </a:t>
            </a:r>
            <a:r>
              <a:rPr lang="es-ES" i="1" dirty="0" err="1" smtClean="0"/>
              <a:t>protocols</a:t>
            </a:r>
            <a:r>
              <a:rPr lang="es-ES" i="1" dirty="0" smtClean="0"/>
              <a:t> </a:t>
            </a:r>
            <a:r>
              <a:rPr lang="es-ES" i="1" dirty="0" err="1" smtClean="0"/>
              <a:t>was</a:t>
            </a:r>
            <a:r>
              <a:rPr lang="es-ES" i="1" dirty="0" smtClean="0"/>
              <a:t> </a:t>
            </a:r>
            <a:r>
              <a:rPr lang="es-ES" i="1" dirty="0" err="1" smtClean="0"/>
              <a:t>applied</a:t>
            </a:r>
            <a:r>
              <a:rPr lang="es-ES" i="1" dirty="0" smtClean="0"/>
              <a:t> and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following</a:t>
            </a:r>
            <a:r>
              <a:rPr lang="es-ES" i="1" dirty="0" smtClean="0"/>
              <a:t> </a:t>
            </a:r>
            <a:r>
              <a:rPr lang="es-ES" i="1" dirty="0" err="1" smtClean="0"/>
              <a:t>results</a:t>
            </a:r>
            <a:r>
              <a:rPr lang="es-ES" i="1" dirty="0" smtClean="0"/>
              <a:t> </a:t>
            </a:r>
            <a:r>
              <a:rPr lang="es-ES" i="1" dirty="0" err="1" smtClean="0"/>
              <a:t>were</a:t>
            </a:r>
            <a:r>
              <a:rPr lang="es-ES" i="1" dirty="0" smtClean="0"/>
              <a:t> </a:t>
            </a:r>
            <a:r>
              <a:rPr lang="es-ES" i="1" dirty="0" err="1" smtClean="0"/>
              <a:t>obtained</a:t>
            </a:r>
            <a:r>
              <a:rPr lang="es-ES" i="1" dirty="0" smtClean="0"/>
              <a:t>: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462088"/>
          </a:xfrm>
        </p:spPr>
        <p:txBody>
          <a:bodyPr/>
          <a:lstStyle/>
          <a:p>
            <a:r>
              <a:rPr lang="es-ES" sz="3200" dirty="0" err="1" smtClean="0"/>
              <a:t>Macroinvertebrates</a:t>
            </a:r>
            <a:endParaRPr lang="es-E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827088" y="2276475"/>
            <a:ext cx="3313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b="1" i="1" err="1" smtClean="0">
                <a:latin typeface="Arial Black" pitchFamily="34" charset="0"/>
              </a:rPr>
              <a:t>Table</a:t>
            </a:r>
            <a:r>
              <a:rPr lang="es-ES" b="1" i="1" smtClean="0">
                <a:latin typeface="Arial Black" pitchFamily="34" charset="0"/>
              </a:rPr>
              <a:t> </a:t>
            </a:r>
            <a:r>
              <a:rPr lang="es-ES" b="1" i="1">
                <a:latin typeface="Arial Black" pitchFamily="34" charset="0"/>
              </a:rPr>
              <a:t># 1    </a:t>
            </a:r>
            <a:r>
              <a:rPr lang="es-ES" b="1" i="1" err="1" smtClean="0">
                <a:latin typeface="Arial Black" pitchFamily="34" charset="0"/>
              </a:rPr>
              <a:t>Site</a:t>
            </a:r>
            <a:r>
              <a:rPr lang="es-ES" b="1" i="1" smtClean="0">
                <a:latin typeface="Arial Black" pitchFamily="34" charset="0"/>
              </a:rPr>
              <a:t> </a:t>
            </a:r>
            <a:r>
              <a:rPr lang="es-ES" b="1" i="1">
                <a:latin typeface="Arial Black" pitchFamily="34" charset="0"/>
              </a:rPr>
              <a:t># 1</a:t>
            </a:r>
          </a:p>
        </p:txBody>
      </p:sp>
      <p:sp>
        <p:nvSpPr>
          <p:cNvPr id="39119" name="Text Box 207"/>
          <p:cNvSpPr txBox="1">
            <a:spLocks noChangeArrowheads="1"/>
          </p:cNvSpPr>
          <p:nvPr/>
        </p:nvSpPr>
        <p:spPr bwMode="auto">
          <a:xfrm>
            <a:off x="4716463" y="2349500"/>
            <a:ext cx="2519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Date: 6/14/2011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39286" name="Text Box 374"/>
          <p:cNvSpPr txBox="1">
            <a:spLocks noChangeArrowheads="1"/>
          </p:cNvSpPr>
          <p:nvPr/>
        </p:nvSpPr>
        <p:spPr bwMode="auto">
          <a:xfrm>
            <a:off x="684213" y="1628800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>
              <a:latin typeface="Arial Black" pitchFamily="34" charset="0"/>
            </a:endParaRPr>
          </a:p>
        </p:txBody>
      </p:sp>
      <p:sp>
        <p:nvSpPr>
          <p:cNvPr id="39287" name="Text Box 375"/>
          <p:cNvSpPr txBox="1">
            <a:spLocks noChangeArrowheads="1"/>
          </p:cNvSpPr>
          <p:nvPr/>
        </p:nvSpPr>
        <p:spPr bwMode="auto">
          <a:xfrm>
            <a:off x="900113" y="27813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Latitude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9.84325 </a:t>
            </a:r>
            <a:r>
              <a:rPr lang="es-CR" smtClean="0">
                <a:latin typeface="Arial Black" pitchFamily="34" charset="0"/>
              </a:rPr>
              <a:t>North             </a:t>
            </a:r>
            <a:r>
              <a:rPr lang="es-CR" err="1" smtClean="0">
                <a:latin typeface="Arial Black" pitchFamily="34" charset="0"/>
              </a:rPr>
              <a:t>Longitude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83.875150 </a:t>
            </a:r>
            <a:r>
              <a:rPr lang="es-CR" smtClean="0">
                <a:latin typeface="Arial Black" pitchFamily="34" charset="0"/>
              </a:rPr>
              <a:t>West</a:t>
            </a:r>
            <a:endParaRPr lang="es-ES">
              <a:latin typeface="Arial Black" pitchFamily="34" charset="0"/>
            </a:endParaRPr>
          </a:p>
        </p:txBody>
      </p:sp>
      <p:sp>
        <p:nvSpPr>
          <p:cNvPr id="39288" name="Text Box 376"/>
          <p:cNvSpPr txBox="1">
            <a:spLocks noChangeArrowheads="1"/>
          </p:cNvSpPr>
          <p:nvPr/>
        </p:nvSpPr>
        <p:spPr bwMode="auto">
          <a:xfrm>
            <a:off x="827088" y="3213100"/>
            <a:ext cx="3887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27°C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39289" name="Text Box 377"/>
          <p:cNvSpPr txBox="1">
            <a:spLocks noChangeArrowheads="1"/>
          </p:cNvSpPr>
          <p:nvPr/>
        </p:nvSpPr>
        <p:spPr bwMode="auto">
          <a:xfrm>
            <a:off x="5795963" y="3357563"/>
            <a:ext cx="2519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Date </a:t>
            </a:r>
            <a:r>
              <a:rPr lang="es-CR">
                <a:latin typeface="Arial Black" pitchFamily="34" charset="0"/>
              </a:rPr>
              <a:t>: </a:t>
            </a:r>
            <a:r>
              <a:rPr lang="es-CR" smtClean="0">
                <a:latin typeface="Arial Black" pitchFamily="34" charset="0"/>
              </a:rPr>
              <a:t>6/14/2011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39290" name="Text Box 378"/>
          <p:cNvSpPr txBox="1">
            <a:spLocks noChangeArrowheads="1"/>
          </p:cNvSpPr>
          <p:nvPr/>
        </p:nvSpPr>
        <p:spPr bwMode="auto">
          <a:xfrm>
            <a:off x="971550" y="3644900"/>
            <a:ext cx="3887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26°C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39291" name="Text Box 379"/>
          <p:cNvSpPr txBox="1">
            <a:spLocks noChangeArrowheads="1"/>
          </p:cNvSpPr>
          <p:nvPr/>
        </p:nvSpPr>
        <p:spPr bwMode="auto">
          <a:xfrm>
            <a:off x="5940425" y="3789363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Time: </a:t>
            </a:r>
            <a:r>
              <a:rPr lang="es-CR">
                <a:latin typeface="Arial Black" pitchFamily="34" charset="0"/>
              </a:rPr>
              <a:t>12:25  p.m.</a:t>
            </a:r>
            <a:endParaRPr lang="es-ES">
              <a:latin typeface="Arial Black" pitchFamily="34" charset="0"/>
            </a:endParaRPr>
          </a:p>
        </p:txBody>
      </p:sp>
      <p:graphicFrame>
        <p:nvGraphicFramePr>
          <p:cNvPr id="39391" name="Group 47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09336361"/>
              </p:ext>
            </p:extLst>
          </p:nvPr>
        </p:nvGraphicFramePr>
        <p:xfrm>
          <a:off x="1446213" y="4300538"/>
          <a:ext cx="6099175" cy="1830388"/>
        </p:xfrm>
        <a:graphic>
          <a:graphicData uri="http://schemas.openxmlformats.org/drawingml/2006/table">
            <a:tbl>
              <a:tblPr/>
              <a:tblGrid>
                <a:gridCol w="3051175"/>
                <a:gridCol w="3048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Name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Quantity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Chironomidae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Other</a:t>
                      </a: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CR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Trichoptera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Molluscs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69325" cy="1462088"/>
          </a:xfrm>
        </p:spPr>
        <p:txBody>
          <a:bodyPr/>
          <a:lstStyle/>
          <a:p>
            <a:r>
              <a:rPr lang="es-ES" sz="3200" dirty="0" err="1" smtClean="0"/>
              <a:t>Macroinvertebrates</a:t>
            </a:r>
            <a:endParaRPr lang="es-ES" sz="3200" dirty="0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827088" y="1554163"/>
            <a:ext cx="3313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b="1" i="1" err="1" smtClean="0">
                <a:latin typeface="Arial Black" pitchFamily="34" charset="0"/>
              </a:rPr>
              <a:t>Table</a:t>
            </a:r>
            <a:r>
              <a:rPr lang="es-ES" b="1" i="1" smtClean="0">
                <a:latin typeface="Arial Black" pitchFamily="34" charset="0"/>
              </a:rPr>
              <a:t> </a:t>
            </a:r>
            <a:r>
              <a:rPr lang="es-ES" b="1" i="1">
                <a:latin typeface="Arial Black" pitchFamily="34" charset="0"/>
              </a:rPr>
              <a:t># 2   </a:t>
            </a:r>
            <a:r>
              <a:rPr lang="es-ES" b="1" i="1" err="1" smtClean="0">
                <a:latin typeface="Arial Black" pitchFamily="34" charset="0"/>
              </a:rPr>
              <a:t>Site</a:t>
            </a:r>
            <a:r>
              <a:rPr lang="es-ES" b="1" i="1" smtClean="0">
                <a:latin typeface="Arial Black" pitchFamily="34" charset="0"/>
              </a:rPr>
              <a:t> # </a:t>
            </a:r>
            <a:r>
              <a:rPr lang="es-ES" b="1" i="1">
                <a:latin typeface="Arial Black" pitchFamily="34" charset="0"/>
              </a:rPr>
              <a:t>2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716463" y="1557338"/>
            <a:ext cx="2519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>
                <a:latin typeface="Arial Black" pitchFamily="34" charset="0"/>
              </a:rPr>
              <a:t>Fecha : 14/6/2011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684213" y="22050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>
              <a:latin typeface="Arial Black" pitchFamily="34" charset="0"/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900113" y="21336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Latitude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9.836940 </a:t>
            </a:r>
            <a:r>
              <a:rPr lang="es-CR" smtClean="0">
                <a:latin typeface="Arial Black" pitchFamily="34" charset="0"/>
              </a:rPr>
              <a:t>North           </a:t>
            </a:r>
            <a:r>
              <a:rPr lang="es-CR" err="1" smtClean="0">
                <a:latin typeface="Arial Black" pitchFamily="34" charset="0"/>
              </a:rPr>
              <a:t>Longitude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83.875031 </a:t>
            </a:r>
            <a:r>
              <a:rPr lang="es-CR" smtClean="0">
                <a:latin typeface="Arial Black" pitchFamily="34" charset="0"/>
              </a:rPr>
              <a:t>West</a:t>
            </a:r>
            <a:endParaRPr lang="es-ES">
              <a:latin typeface="Arial Black" pitchFamily="34" charset="0"/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827088" y="2708275"/>
            <a:ext cx="3887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23°C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5940425" y="2708275"/>
            <a:ext cx="2519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Date </a:t>
            </a:r>
            <a:r>
              <a:rPr lang="es-CR">
                <a:latin typeface="Arial Black" pitchFamily="34" charset="0"/>
              </a:rPr>
              <a:t>: </a:t>
            </a:r>
            <a:r>
              <a:rPr lang="es-CR" smtClean="0">
                <a:latin typeface="Arial Black" pitchFamily="34" charset="0"/>
              </a:rPr>
              <a:t>6/14/2011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900113" y="3213100"/>
            <a:ext cx="3887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26°C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5940425" y="3213100"/>
            <a:ext cx="2592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Time: </a:t>
            </a:r>
            <a:r>
              <a:rPr lang="es-CR">
                <a:latin typeface="Arial Black" pitchFamily="34" charset="0"/>
              </a:rPr>
              <a:t>1:28 p.m.</a:t>
            </a:r>
            <a:endParaRPr lang="es-ES">
              <a:latin typeface="Arial Black" pitchFamily="34" charset="0"/>
            </a:endParaRPr>
          </a:p>
        </p:txBody>
      </p:sp>
      <p:graphicFrame>
        <p:nvGraphicFramePr>
          <p:cNvPr id="62496" name="Group 3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26177705"/>
              </p:ext>
            </p:extLst>
          </p:nvPr>
        </p:nvGraphicFramePr>
        <p:xfrm>
          <a:off x="1446213" y="3905250"/>
          <a:ext cx="6099175" cy="1927225"/>
        </p:xfrm>
        <a:graphic>
          <a:graphicData uri="http://schemas.openxmlformats.org/drawingml/2006/table">
            <a:tbl>
              <a:tblPr/>
              <a:tblGrid>
                <a:gridCol w="3051175"/>
                <a:gridCol w="304800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Name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Quantity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Chironomidae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Annelidae (Oligochaeta)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Molluscs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Macroinvertebrates</a:t>
            </a:r>
            <a:endParaRPr lang="es-ES" dirty="0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827088" y="1554163"/>
            <a:ext cx="3313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b="1" i="1" err="1" smtClean="0">
                <a:latin typeface="Arial Black" pitchFamily="34" charset="0"/>
              </a:rPr>
              <a:t>Table</a:t>
            </a:r>
            <a:r>
              <a:rPr lang="es-ES" b="1" i="1" smtClean="0">
                <a:latin typeface="Arial Black" pitchFamily="34" charset="0"/>
              </a:rPr>
              <a:t> </a:t>
            </a:r>
            <a:r>
              <a:rPr lang="es-ES" b="1" i="1">
                <a:latin typeface="Arial Black" pitchFamily="34" charset="0"/>
              </a:rPr>
              <a:t># 3   </a:t>
            </a:r>
            <a:r>
              <a:rPr lang="es-ES" b="1" i="1" err="1" smtClean="0">
                <a:latin typeface="Arial Black" pitchFamily="34" charset="0"/>
              </a:rPr>
              <a:t>Site</a:t>
            </a:r>
            <a:r>
              <a:rPr lang="es-ES" b="1" i="1" smtClean="0">
                <a:latin typeface="Arial Black" pitchFamily="34" charset="0"/>
              </a:rPr>
              <a:t> </a:t>
            </a:r>
            <a:r>
              <a:rPr lang="es-ES" b="1" i="1">
                <a:latin typeface="Arial Black" pitchFamily="34" charset="0"/>
              </a:rPr>
              <a:t># 3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716463" y="1557338"/>
            <a:ext cx="2519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Date </a:t>
            </a:r>
            <a:r>
              <a:rPr lang="es-CR">
                <a:latin typeface="Arial Black" pitchFamily="34" charset="0"/>
              </a:rPr>
              <a:t>: </a:t>
            </a:r>
            <a:r>
              <a:rPr lang="es-CR" smtClean="0">
                <a:latin typeface="Arial Black" pitchFamily="34" charset="0"/>
              </a:rPr>
              <a:t>6/14/2011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84213" y="22050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>
              <a:latin typeface="Arial Black" pitchFamily="34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900113" y="21336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Latitude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9.842620 </a:t>
            </a:r>
            <a:r>
              <a:rPr lang="es-CR" smtClean="0">
                <a:latin typeface="Arial Black" pitchFamily="34" charset="0"/>
              </a:rPr>
              <a:t>North            </a:t>
            </a:r>
            <a:r>
              <a:rPr lang="es-CR" err="1" smtClean="0">
                <a:latin typeface="Arial Black" pitchFamily="34" charset="0"/>
              </a:rPr>
              <a:t>Longitude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83.867720 </a:t>
            </a:r>
            <a:r>
              <a:rPr lang="es-CR" smtClean="0">
                <a:latin typeface="Arial Black" pitchFamily="34" charset="0"/>
              </a:rPr>
              <a:t>West</a:t>
            </a:r>
            <a:endParaRPr lang="es-ES">
              <a:latin typeface="Arial Black" pitchFamily="34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827088" y="2708275"/>
            <a:ext cx="3887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20°C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940425" y="2708275"/>
            <a:ext cx="2519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Date: 6/14/2011</a:t>
            </a:r>
            <a:endParaRPr lang="es-ES">
              <a:latin typeface="Arial Black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900113" y="3213100"/>
            <a:ext cx="3887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Ambient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 err="1" smtClean="0">
                <a:latin typeface="Arial Black" pitchFamily="34" charset="0"/>
              </a:rPr>
              <a:t>temperature</a:t>
            </a:r>
            <a:r>
              <a:rPr lang="es-CR" smtClean="0">
                <a:latin typeface="Arial Black" pitchFamily="34" charset="0"/>
              </a:rPr>
              <a:t>: </a:t>
            </a:r>
            <a:r>
              <a:rPr lang="es-CR">
                <a:latin typeface="Arial Black" pitchFamily="34" charset="0"/>
              </a:rPr>
              <a:t>22°C</a:t>
            </a:r>
            <a:endParaRPr lang="es-ES">
              <a:latin typeface="Arial Black" pitchFamily="34" charset="0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5940425" y="3213100"/>
            <a:ext cx="2592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mtClean="0">
                <a:latin typeface="Arial Black" pitchFamily="34" charset="0"/>
              </a:rPr>
              <a:t>Time: </a:t>
            </a:r>
            <a:r>
              <a:rPr lang="es-CR">
                <a:latin typeface="Arial Black" pitchFamily="34" charset="0"/>
              </a:rPr>
              <a:t>2:11 p.m.</a:t>
            </a:r>
            <a:endParaRPr lang="es-ES">
              <a:latin typeface="Arial Black" pitchFamily="34" charset="0"/>
            </a:endParaRPr>
          </a:p>
        </p:txBody>
      </p:sp>
      <p:graphicFrame>
        <p:nvGraphicFramePr>
          <p:cNvPr id="63519" name="Group 3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70580322"/>
              </p:ext>
            </p:extLst>
          </p:nvPr>
        </p:nvGraphicFramePr>
        <p:xfrm>
          <a:off x="1446213" y="3905250"/>
          <a:ext cx="6099175" cy="1927225"/>
        </p:xfrm>
        <a:graphic>
          <a:graphicData uri="http://schemas.openxmlformats.org/drawingml/2006/table">
            <a:tbl>
              <a:tblPr/>
              <a:tblGrid>
                <a:gridCol w="3051175"/>
                <a:gridCol w="304800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Name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1" i="1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Quantity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Coleoptera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Molluscs</a:t>
                      </a:r>
                      <a:endParaRPr kumimoji="0" lang="es-C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Ephemeroptera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C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Results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err="1" smtClean="0"/>
              <a:t>After</a:t>
            </a:r>
            <a:r>
              <a:rPr lang="es-CR" dirty="0" smtClean="0"/>
              <a:t> </a:t>
            </a:r>
            <a:r>
              <a:rPr lang="es-CR" dirty="0" err="1" smtClean="0"/>
              <a:t>applying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Leaf</a:t>
            </a:r>
            <a:r>
              <a:rPr lang="es-CR" dirty="0" smtClean="0"/>
              <a:t> Pack Network </a:t>
            </a:r>
            <a:r>
              <a:rPr lang="es-CR" dirty="0" err="1" smtClean="0"/>
              <a:t>protocol</a:t>
            </a:r>
            <a:r>
              <a:rPr lang="es-CR" dirty="0" smtClean="0"/>
              <a:t> </a:t>
            </a:r>
            <a:r>
              <a:rPr lang="es-CR" dirty="0" err="1" smtClean="0"/>
              <a:t>we</a:t>
            </a:r>
            <a:r>
              <a:rPr lang="es-CR" dirty="0" smtClean="0"/>
              <a:t> </a:t>
            </a:r>
            <a:r>
              <a:rPr lang="es-CR" dirty="0" err="1" smtClean="0"/>
              <a:t>obtained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following</a:t>
            </a:r>
            <a:r>
              <a:rPr lang="es-CR" dirty="0" smtClean="0"/>
              <a:t> </a:t>
            </a:r>
            <a:r>
              <a:rPr lang="es-CR" dirty="0" err="1" smtClean="0"/>
              <a:t>results</a:t>
            </a:r>
            <a:r>
              <a:rPr lang="es-CR" dirty="0" smtClean="0"/>
              <a:t>: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0225"/>
          </a:xfrm>
        </p:spPr>
        <p:txBody>
          <a:bodyPr/>
          <a:lstStyle/>
          <a:p>
            <a:r>
              <a:rPr lang="es-CR" sz="3600" dirty="0" err="1" smtClean="0"/>
              <a:t>Calculation</a:t>
            </a:r>
            <a:r>
              <a:rPr lang="es-CR" sz="3600" dirty="0" smtClean="0"/>
              <a:t> </a:t>
            </a:r>
            <a:r>
              <a:rPr lang="es-CR" sz="3600" dirty="0" err="1" smtClean="0"/>
              <a:t>for</a:t>
            </a:r>
            <a:r>
              <a:rPr lang="es-CR" sz="3600" dirty="0" smtClean="0"/>
              <a:t> </a:t>
            </a:r>
            <a:r>
              <a:rPr lang="es-CR" sz="3600" dirty="0" err="1" smtClean="0"/>
              <a:t>macroinvertebrate</a:t>
            </a:r>
            <a:r>
              <a:rPr lang="es-CR" sz="3600" dirty="0" smtClean="0"/>
              <a:t> </a:t>
            </a:r>
            <a:r>
              <a:rPr lang="es-CR" sz="3600" dirty="0" err="1" smtClean="0"/>
              <a:t>analysis</a:t>
            </a:r>
            <a:endParaRPr lang="es-ES" sz="4000" dirty="0"/>
          </a:p>
        </p:txBody>
      </p:sp>
      <p:graphicFrame>
        <p:nvGraphicFramePr>
          <p:cNvPr id="70734" name="Group 7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16505551"/>
              </p:ext>
            </p:extLst>
          </p:nvPr>
        </p:nvGraphicFramePr>
        <p:xfrm>
          <a:off x="755650" y="1754188"/>
          <a:ext cx="7342188" cy="4912044"/>
        </p:xfrm>
        <a:graphic>
          <a:graphicData uri="http://schemas.openxmlformats.org/drawingml/2006/table">
            <a:tbl>
              <a:tblPr/>
              <a:tblGrid>
                <a:gridCol w="1943100"/>
                <a:gridCol w="1047750"/>
                <a:gridCol w="1414463"/>
                <a:gridCol w="1468437"/>
                <a:gridCol w="1468438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Category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# Total in pack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#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Average</a:t>
                      </a: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of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all</a:t>
                      </a: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packs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Pollution</a:t>
                      </a: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tolerance</a:t>
                      </a: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value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tolerance</a:t>
                      </a:r>
                      <a:r>
                        <a:rPr kumimoji="0" lang="es-C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value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EPHEMEROPTHERA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1,66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3,6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Other</a:t>
                      </a: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Trichoptera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0,33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2,8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0,93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COLEOPTERA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4,6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4,6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CHIRONOMIDAE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0,33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Other</a:t>
                      </a: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Diptera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GASTRÓPODA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OLIGOCHAETA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1,33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10,66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11,65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67,19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1116013" y="1341438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err="1" smtClean="0">
                <a:latin typeface="Arial Black" pitchFamily="34" charset="0"/>
              </a:rPr>
              <a:t>Table</a:t>
            </a:r>
            <a:r>
              <a:rPr lang="es-CR" smtClean="0">
                <a:latin typeface="Arial Black" pitchFamily="34" charset="0"/>
              </a:rPr>
              <a:t> </a:t>
            </a:r>
            <a:r>
              <a:rPr lang="es-CR">
                <a:latin typeface="Arial Black" pitchFamily="34" charset="0"/>
              </a:rPr>
              <a:t># 1</a:t>
            </a:r>
            <a:endParaRPr lang="es-ES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Research</a:t>
            </a:r>
            <a:r>
              <a:rPr lang="es-ES" dirty="0" smtClean="0"/>
              <a:t> </a:t>
            </a:r>
            <a:r>
              <a:rPr lang="es-ES" dirty="0" err="1" smtClean="0"/>
              <a:t>Question</a:t>
            </a:r>
            <a:endParaRPr lang="es-E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7772400" cy="4114800"/>
          </a:xfrm>
        </p:spPr>
        <p:txBody>
          <a:bodyPr/>
          <a:lstStyle/>
          <a:p>
            <a:r>
              <a:rPr lang="es-CR" sz="4000" dirty="0" err="1" smtClean="0"/>
              <a:t>Does</a:t>
            </a:r>
            <a:r>
              <a:rPr lang="es-CR" sz="4000" dirty="0" smtClean="0"/>
              <a:t> </a:t>
            </a:r>
            <a:r>
              <a:rPr lang="es-CR" sz="4000" dirty="0" err="1" smtClean="0"/>
              <a:t>water</a:t>
            </a:r>
            <a:r>
              <a:rPr lang="es-CR" sz="4000" dirty="0" smtClean="0"/>
              <a:t> </a:t>
            </a:r>
            <a:r>
              <a:rPr lang="es-CR" sz="4000" dirty="0" err="1" smtClean="0"/>
              <a:t>quality</a:t>
            </a:r>
            <a:r>
              <a:rPr lang="es-CR" sz="4000" dirty="0" smtClean="0"/>
              <a:t> of </a:t>
            </a:r>
            <a:r>
              <a:rPr lang="es-CR" sz="4000" dirty="0" err="1" smtClean="0"/>
              <a:t>the</a:t>
            </a:r>
            <a:r>
              <a:rPr lang="es-CR" sz="4000" dirty="0" smtClean="0"/>
              <a:t> Pollo </a:t>
            </a:r>
            <a:r>
              <a:rPr lang="es-CR" sz="4000" dirty="0" err="1" smtClean="0"/>
              <a:t>River</a:t>
            </a:r>
            <a:r>
              <a:rPr lang="es-CR" sz="4000" dirty="0" smtClean="0"/>
              <a:t> </a:t>
            </a:r>
            <a:r>
              <a:rPr lang="es-CR" sz="4000" dirty="0" err="1" smtClean="0"/>
              <a:t>vary</a:t>
            </a:r>
            <a:r>
              <a:rPr lang="es-CR" sz="4000" dirty="0" smtClean="0"/>
              <a:t> </a:t>
            </a:r>
            <a:r>
              <a:rPr lang="es-CR" sz="4000" dirty="0" err="1" smtClean="0"/>
              <a:t>throughout</a:t>
            </a:r>
            <a:r>
              <a:rPr lang="es-CR" sz="4000" dirty="0" smtClean="0"/>
              <a:t> </a:t>
            </a:r>
            <a:r>
              <a:rPr lang="es-CR" sz="4000" dirty="0" err="1" smtClean="0"/>
              <a:t>its</a:t>
            </a:r>
            <a:r>
              <a:rPr lang="es-CR" sz="4000" dirty="0" smtClean="0"/>
              <a:t> </a:t>
            </a:r>
            <a:r>
              <a:rPr lang="es-CR" sz="4000" dirty="0" err="1" smtClean="0"/>
              <a:t>course</a:t>
            </a:r>
            <a:r>
              <a:rPr lang="es-CR" sz="4000" dirty="0" smtClean="0"/>
              <a:t>?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Calculation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macroinvertebrate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278812" cy="4111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800" dirty="0" smtClean="0"/>
              <a:t>EPT </a:t>
            </a:r>
            <a:r>
              <a:rPr lang="es-CR" sz="2800" dirty="0" err="1" smtClean="0"/>
              <a:t>Richness</a:t>
            </a:r>
            <a:r>
              <a:rPr lang="es-CR" sz="2800" dirty="0" smtClean="0"/>
              <a:t> (</a:t>
            </a:r>
            <a:r>
              <a:rPr lang="es-CR" sz="2800" dirty="0" err="1" smtClean="0"/>
              <a:t>Number</a:t>
            </a:r>
            <a:r>
              <a:rPr lang="es-CR" sz="2800" dirty="0" smtClean="0"/>
              <a:t> of </a:t>
            </a:r>
            <a:r>
              <a:rPr lang="es-CR" sz="2800" dirty="0" err="1" smtClean="0"/>
              <a:t>categories</a:t>
            </a:r>
            <a:r>
              <a:rPr lang="es-CR" sz="2800" dirty="0" smtClean="0"/>
              <a:t> </a:t>
            </a:r>
            <a:r>
              <a:rPr lang="es-CR" sz="2800" dirty="0" err="1" smtClean="0"/>
              <a:t>Ephemeróptera</a:t>
            </a:r>
            <a:r>
              <a:rPr lang="es-CR" sz="2800" dirty="0"/>
              <a:t>, </a:t>
            </a:r>
            <a:r>
              <a:rPr lang="es-CR" sz="2800" dirty="0" err="1" smtClean="0"/>
              <a:t>Plecoptero</a:t>
            </a:r>
            <a:r>
              <a:rPr lang="es-CR" sz="2800" dirty="0" smtClean="0"/>
              <a:t> and </a:t>
            </a:r>
            <a:r>
              <a:rPr lang="es-CR" sz="2800" dirty="0" err="1" smtClean="0"/>
              <a:t>Trichoptera</a:t>
            </a:r>
            <a:r>
              <a:rPr lang="es-CR" sz="2800" dirty="0"/>
              <a:t>, </a:t>
            </a:r>
            <a:r>
              <a:rPr lang="es-CR" sz="2800" dirty="0" err="1" smtClean="0"/>
              <a:t>indicators</a:t>
            </a:r>
            <a:r>
              <a:rPr lang="es-CR" sz="2800" dirty="0" smtClean="0"/>
              <a:t> of </a:t>
            </a:r>
            <a:r>
              <a:rPr lang="es-CR" sz="2800" dirty="0" err="1" smtClean="0"/>
              <a:t>good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quality</a:t>
            </a:r>
            <a:r>
              <a:rPr lang="es-CR" sz="2800" dirty="0" smtClean="0"/>
              <a:t>)  </a:t>
            </a:r>
            <a:r>
              <a:rPr lang="es-CR" sz="2800" dirty="0"/>
              <a:t>=    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2800" dirty="0"/>
          </a:p>
          <a:p>
            <a:pPr>
              <a:lnSpc>
                <a:spcPct val="80000"/>
              </a:lnSpc>
            </a:pPr>
            <a:r>
              <a:rPr lang="es-CR" sz="2800" dirty="0" err="1" smtClean="0"/>
              <a:t>Number</a:t>
            </a:r>
            <a:r>
              <a:rPr lang="es-CR" sz="2800" dirty="0" smtClean="0"/>
              <a:t> of </a:t>
            </a:r>
            <a:r>
              <a:rPr lang="es-CR" sz="2800" dirty="0" err="1" smtClean="0"/>
              <a:t>distinct</a:t>
            </a:r>
            <a:r>
              <a:rPr lang="es-CR" sz="2800" dirty="0" smtClean="0"/>
              <a:t> </a:t>
            </a:r>
            <a:r>
              <a:rPr lang="es-CR" sz="2800" dirty="0" err="1" smtClean="0"/>
              <a:t>listed</a:t>
            </a:r>
            <a:r>
              <a:rPr lang="es-CR" sz="2800" dirty="0" smtClean="0"/>
              <a:t> </a:t>
            </a:r>
            <a:r>
              <a:rPr lang="es-CR" sz="2800" dirty="0" err="1" smtClean="0"/>
              <a:t>categories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exception</a:t>
            </a:r>
            <a:r>
              <a:rPr lang="es-CR" sz="2800" dirty="0" smtClean="0"/>
              <a:t> of LPT </a:t>
            </a:r>
            <a:r>
              <a:rPr lang="es-CR" sz="2800" dirty="0" err="1" smtClean="0"/>
              <a:t>richness</a:t>
            </a:r>
            <a:r>
              <a:rPr lang="es-CR" sz="2800" dirty="0" smtClean="0"/>
              <a:t> = 5</a:t>
            </a:r>
            <a:endParaRPr lang="es-C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800" dirty="0"/>
              <a:t>            5                 +            2            =    7</a:t>
            </a:r>
          </a:p>
          <a:p>
            <a:pPr>
              <a:lnSpc>
                <a:spcPct val="80000"/>
              </a:lnSpc>
            </a:pPr>
            <a:r>
              <a:rPr lang="es-CR" sz="2000" dirty="0" err="1" smtClean="0"/>
              <a:t>Variety</a:t>
            </a:r>
            <a:r>
              <a:rPr lang="es-CR" sz="2000" dirty="0" smtClean="0"/>
              <a:t> of </a:t>
            </a:r>
            <a:r>
              <a:rPr lang="es-CR" sz="2000" dirty="0" err="1" smtClean="0"/>
              <a:t>categories</a:t>
            </a:r>
            <a:r>
              <a:rPr lang="es-CR" sz="2000" dirty="0" smtClean="0"/>
              <a:t>       + EPT </a:t>
            </a:r>
            <a:r>
              <a:rPr lang="es-CR" sz="2000" dirty="0" err="1" smtClean="0"/>
              <a:t>Richness</a:t>
            </a:r>
            <a:r>
              <a:rPr lang="es-CR" sz="2000" dirty="0" smtClean="0"/>
              <a:t>          </a:t>
            </a:r>
            <a:r>
              <a:rPr lang="es-CR" sz="2000" dirty="0"/>
              <a:t>=  </a:t>
            </a:r>
            <a:r>
              <a:rPr lang="es-CR" sz="2000" dirty="0" smtClean="0"/>
              <a:t>Total </a:t>
            </a:r>
            <a:r>
              <a:rPr lang="es-CR" sz="2000" dirty="0" err="1" smtClean="0"/>
              <a:t>diversity</a:t>
            </a:r>
            <a:endParaRPr lang="es-ES" sz="2000" dirty="0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971550" y="4221163"/>
            <a:ext cx="29527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>
            <a:off x="4140200" y="4221163"/>
            <a:ext cx="23780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 flipV="1">
            <a:off x="6659563" y="4221163"/>
            <a:ext cx="172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743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000" i="1" dirty="0" err="1" smtClean="0"/>
              <a:t>Step</a:t>
            </a:r>
            <a:r>
              <a:rPr lang="es-CR" sz="2000" i="1" dirty="0" smtClean="0"/>
              <a:t> </a:t>
            </a:r>
            <a:r>
              <a:rPr lang="es-CR" sz="2000" i="1" dirty="0"/>
              <a:t>1: </a:t>
            </a:r>
            <a:r>
              <a:rPr lang="es-CR" sz="2000" i="1" dirty="0" smtClean="0"/>
              <a:t>EPT </a:t>
            </a:r>
            <a:r>
              <a:rPr lang="es-CR" sz="2000" i="1" dirty="0" err="1" smtClean="0"/>
              <a:t>number</a:t>
            </a:r>
            <a:r>
              <a:rPr lang="es-CR" sz="2000" i="1" dirty="0" smtClean="0"/>
              <a:t>  </a:t>
            </a:r>
            <a:r>
              <a:rPr lang="es-CR" sz="2000" i="1" dirty="0"/>
              <a:t>(</a:t>
            </a:r>
            <a:r>
              <a:rPr lang="es-CR" sz="2000" dirty="0" err="1"/>
              <a:t>Ephemeróptera</a:t>
            </a:r>
            <a:r>
              <a:rPr lang="es-CR" sz="2000" dirty="0"/>
              <a:t>, </a:t>
            </a:r>
            <a:r>
              <a:rPr lang="es-CR" sz="2000" dirty="0" err="1" smtClean="0"/>
              <a:t>Plecoptera</a:t>
            </a:r>
            <a:r>
              <a:rPr lang="es-CR" sz="2000" dirty="0" smtClean="0"/>
              <a:t> and </a:t>
            </a:r>
            <a:r>
              <a:rPr lang="es-CR" sz="2000" dirty="0" err="1" smtClean="0"/>
              <a:t>Trichoptera</a:t>
            </a:r>
            <a:r>
              <a:rPr lang="es-CR" sz="2000" dirty="0" smtClean="0"/>
              <a:t>)   </a:t>
            </a:r>
            <a:r>
              <a:rPr lang="es-CR" sz="2000" dirty="0"/>
              <a:t>= 6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2000" dirty="0"/>
          </a:p>
          <a:p>
            <a:pPr>
              <a:lnSpc>
                <a:spcPct val="80000"/>
              </a:lnSpc>
            </a:pPr>
            <a:r>
              <a:rPr lang="es-CR" sz="2000" dirty="0" err="1" smtClean="0"/>
              <a:t>Step</a:t>
            </a:r>
            <a:r>
              <a:rPr lang="es-CR" sz="2000" dirty="0" smtClean="0"/>
              <a:t> </a:t>
            </a:r>
            <a:r>
              <a:rPr lang="es-CR" sz="2000" dirty="0"/>
              <a:t>2: </a:t>
            </a:r>
            <a:r>
              <a:rPr lang="es-CR" sz="2000" dirty="0" smtClean="0"/>
              <a:t>Divide </a:t>
            </a:r>
            <a:r>
              <a:rPr lang="es-CR" sz="2000" dirty="0" err="1" smtClean="0"/>
              <a:t>value</a:t>
            </a:r>
            <a:r>
              <a:rPr lang="es-CR" sz="2000" dirty="0" smtClean="0"/>
              <a:t> of </a:t>
            </a:r>
            <a:r>
              <a:rPr lang="es-CR" sz="2000" dirty="0" err="1" smtClean="0"/>
              <a:t>step</a:t>
            </a:r>
            <a:r>
              <a:rPr lang="es-CR" sz="2000" dirty="0" smtClean="0"/>
              <a:t> 1/ Macro total</a:t>
            </a:r>
            <a:endParaRPr lang="es-C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2000" dirty="0"/>
              <a:t>                         6 /  35  =  0,1714</a:t>
            </a:r>
          </a:p>
          <a:p>
            <a:pPr>
              <a:lnSpc>
                <a:spcPct val="80000"/>
              </a:lnSpc>
            </a:pPr>
            <a:endParaRPr lang="es-CR" sz="2000" dirty="0"/>
          </a:p>
          <a:p>
            <a:pPr>
              <a:lnSpc>
                <a:spcPct val="80000"/>
              </a:lnSpc>
            </a:pPr>
            <a:r>
              <a:rPr lang="es-CR" sz="2000" dirty="0" err="1" smtClean="0"/>
              <a:t>Step</a:t>
            </a:r>
            <a:r>
              <a:rPr lang="es-CR" sz="2000" dirty="0" smtClean="0"/>
              <a:t> 3: </a:t>
            </a:r>
            <a:r>
              <a:rPr lang="es-CR" sz="2000" dirty="0" err="1" smtClean="0"/>
              <a:t>Convert</a:t>
            </a:r>
            <a:r>
              <a:rPr lang="es-CR" sz="2000" dirty="0" smtClean="0"/>
              <a:t> </a:t>
            </a:r>
            <a:r>
              <a:rPr lang="es-CR" sz="2000" dirty="0" err="1" smtClean="0"/>
              <a:t>to</a:t>
            </a:r>
            <a:r>
              <a:rPr lang="es-CR" sz="2000" dirty="0" smtClean="0"/>
              <a:t> </a:t>
            </a:r>
            <a:r>
              <a:rPr lang="es-CR" sz="2000" dirty="0" err="1" smtClean="0"/>
              <a:t>percentage</a:t>
            </a:r>
            <a:r>
              <a:rPr lang="es-CR" sz="2000" dirty="0" smtClean="0"/>
              <a:t> </a:t>
            </a:r>
            <a:r>
              <a:rPr lang="es-CR" sz="2000" dirty="0" err="1" smtClean="0"/>
              <a:t>multiplying</a:t>
            </a:r>
            <a:r>
              <a:rPr lang="es-CR" sz="2000" dirty="0" smtClean="0"/>
              <a:t> </a:t>
            </a:r>
            <a:r>
              <a:rPr lang="es-CR" sz="2000" dirty="0" err="1" smtClean="0"/>
              <a:t>value</a:t>
            </a:r>
            <a:r>
              <a:rPr lang="es-CR" sz="2000" dirty="0" smtClean="0"/>
              <a:t> </a:t>
            </a:r>
            <a:r>
              <a:rPr lang="es-CR" sz="2000" dirty="0" err="1" smtClean="0"/>
              <a:t>from</a:t>
            </a:r>
            <a:r>
              <a:rPr lang="es-CR" sz="2000" dirty="0" smtClean="0"/>
              <a:t> </a:t>
            </a:r>
            <a:r>
              <a:rPr lang="es-CR" sz="2000" dirty="0" err="1" smtClean="0"/>
              <a:t>step</a:t>
            </a:r>
            <a:r>
              <a:rPr lang="es-CR" sz="2000" dirty="0" smtClean="0"/>
              <a:t> 2 * 100 </a:t>
            </a:r>
          </a:p>
          <a:p>
            <a:pPr>
              <a:lnSpc>
                <a:spcPct val="80000"/>
              </a:lnSpc>
            </a:pPr>
            <a:r>
              <a:rPr lang="es-CR" sz="2000" dirty="0" smtClean="0"/>
              <a:t>0,17 </a:t>
            </a:r>
            <a:r>
              <a:rPr lang="es-CR" sz="2000" dirty="0"/>
              <a:t>* 100 =  17,14  % EPT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C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CR" sz="4000" i="1" dirty="0"/>
              <a:t>% </a:t>
            </a:r>
            <a:r>
              <a:rPr lang="es-CR" sz="4000" i="1" dirty="0" smtClean="0"/>
              <a:t>of </a:t>
            </a:r>
            <a:r>
              <a:rPr lang="es-CR" sz="4000" i="1" dirty="0"/>
              <a:t>EPT   =   17,14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R" sz="1800" i="1" dirty="0"/>
              <a:t>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1800" i="1" dirty="0"/>
          </a:p>
          <a:p>
            <a:pPr>
              <a:lnSpc>
                <a:spcPct val="80000"/>
              </a:lnSpc>
            </a:pPr>
            <a:endParaRPr lang="es-ES" sz="18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/>
          <a:lstStyle/>
          <a:p>
            <a:r>
              <a:rPr lang="es-CR" dirty="0" err="1" smtClean="0"/>
              <a:t>Calculation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macroinvertebrate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979613" y="1989138"/>
            <a:ext cx="4679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sz="3200">
                <a:latin typeface="Arial Black" pitchFamily="34" charset="0"/>
              </a:rPr>
              <a:t>% </a:t>
            </a:r>
            <a:r>
              <a:rPr lang="es-CR" sz="3200" smtClean="0">
                <a:latin typeface="Arial Black" pitchFamily="34" charset="0"/>
              </a:rPr>
              <a:t>of EPT</a:t>
            </a:r>
            <a:endParaRPr lang="es-ES" sz="32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Calculation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macroinvertebrate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84538"/>
            <a:ext cx="9144000" cy="33575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000" dirty="0"/>
              <a:t> </a:t>
            </a:r>
            <a:r>
              <a:rPr lang="es-CR" sz="2000" dirty="0" smtClean="0"/>
              <a:t>Sum of total </a:t>
            </a:r>
            <a:r>
              <a:rPr lang="es-CR" sz="2000" dirty="0" err="1" smtClean="0"/>
              <a:t>tolerance</a:t>
            </a:r>
            <a:r>
              <a:rPr lang="es-CR" sz="2000" dirty="0" smtClean="0"/>
              <a:t> </a:t>
            </a:r>
            <a:r>
              <a:rPr lang="es-CR" sz="2000" dirty="0" err="1" smtClean="0"/>
              <a:t>value</a:t>
            </a:r>
            <a:r>
              <a:rPr lang="es-CR" sz="2000" dirty="0" smtClean="0"/>
              <a:t> </a:t>
            </a:r>
            <a:r>
              <a:rPr lang="es-CR" sz="2000" dirty="0" err="1" smtClean="0"/>
              <a:t>column</a:t>
            </a:r>
            <a:r>
              <a:rPr lang="es-CR" sz="2000" dirty="0" smtClean="0"/>
              <a:t> in </a:t>
            </a:r>
            <a:r>
              <a:rPr lang="es-CR" sz="2000" dirty="0" err="1" smtClean="0"/>
              <a:t>table</a:t>
            </a:r>
            <a:r>
              <a:rPr lang="es-CR" sz="2000" dirty="0" smtClean="0"/>
              <a:t> #1 =   </a:t>
            </a:r>
            <a:r>
              <a:rPr lang="es-CR" sz="2000" dirty="0"/>
              <a:t>67,19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R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000" dirty="0"/>
              <a:t> </a:t>
            </a:r>
            <a:r>
              <a:rPr lang="es-CR" sz="2000" dirty="0" smtClean="0"/>
              <a:t>Divide </a:t>
            </a:r>
            <a:r>
              <a:rPr lang="es-CR" sz="2000" dirty="0" err="1" smtClean="0"/>
              <a:t>tolerance</a:t>
            </a:r>
            <a:r>
              <a:rPr lang="es-CR" sz="2000" dirty="0" smtClean="0"/>
              <a:t> </a:t>
            </a:r>
            <a:r>
              <a:rPr lang="es-CR" sz="2000" dirty="0" err="1" smtClean="0"/>
              <a:t>value</a:t>
            </a:r>
            <a:r>
              <a:rPr lang="es-CR" sz="2000" dirty="0" smtClean="0"/>
              <a:t> / </a:t>
            </a:r>
            <a:r>
              <a:rPr lang="es-CR" sz="2000" dirty="0"/>
              <a:t># </a:t>
            </a:r>
            <a:r>
              <a:rPr lang="es-CR" sz="2000" dirty="0" err="1" smtClean="0"/>
              <a:t>Average</a:t>
            </a:r>
            <a:r>
              <a:rPr lang="es-CR" sz="2000" dirty="0" smtClean="0"/>
              <a:t> of </a:t>
            </a:r>
            <a:r>
              <a:rPr lang="es-CR" sz="2000" dirty="0" err="1" smtClean="0"/>
              <a:t>all</a:t>
            </a:r>
            <a:r>
              <a:rPr lang="es-CR" sz="2000" dirty="0" smtClean="0"/>
              <a:t> packs =  </a:t>
            </a:r>
            <a:r>
              <a:rPr lang="es-CR" sz="2000" dirty="0"/>
              <a:t>11,65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R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000" dirty="0" err="1" smtClean="0"/>
              <a:t>Biotic</a:t>
            </a:r>
            <a:r>
              <a:rPr lang="es-CR" sz="2000" dirty="0" smtClean="0"/>
              <a:t> </a:t>
            </a:r>
            <a:r>
              <a:rPr lang="es-CR" sz="2000" dirty="0" err="1" smtClean="0"/>
              <a:t>index</a:t>
            </a:r>
            <a:r>
              <a:rPr lang="es-CR" sz="2000" dirty="0" smtClean="0"/>
              <a:t> = </a:t>
            </a:r>
            <a:r>
              <a:rPr lang="es-CR" sz="2000" dirty="0"/>
              <a:t>67,19 / 11,65 = 5,76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R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000" dirty="0" err="1" smtClean="0"/>
              <a:t>Water</a:t>
            </a:r>
            <a:r>
              <a:rPr lang="es-CR" sz="2000" dirty="0" smtClean="0"/>
              <a:t> </a:t>
            </a:r>
            <a:r>
              <a:rPr lang="es-CR" sz="2000" dirty="0" err="1" smtClean="0"/>
              <a:t>quality</a:t>
            </a:r>
            <a:r>
              <a:rPr lang="es-CR" sz="2000" dirty="0" smtClean="0"/>
              <a:t> </a:t>
            </a:r>
            <a:r>
              <a:rPr lang="es-CR" sz="2000" dirty="0" err="1" smtClean="0"/>
              <a:t>evaluation</a:t>
            </a:r>
            <a:r>
              <a:rPr lang="es-CR" sz="2000" dirty="0" smtClean="0"/>
              <a:t> =    Medium</a:t>
            </a:r>
            <a:endParaRPr lang="es-CR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000" dirty="0"/>
              <a:t> </a:t>
            </a:r>
            <a:r>
              <a:rPr lang="es-CR" sz="2000" dirty="0" smtClean="0"/>
              <a:t>(</a:t>
            </a:r>
            <a:r>
              <a:rPr lang="es-CR" sz="2000" dirty="0" err="1" smtClean="0"/>
              <a:t>Possibility</a:t>
            </a:r>
            <a:r>
              <a:rPr lang="es-CR" sz="2000" dirty="0" smtClean="0"/>
              <a:t> of considerable </a:t>
            </a:r>
            <a:r>
              <a:rPr lang="es-CR" sz="2000" dirty="0" err="1" smtClean="0"/>
              <a:t>organic</a:t>
            </a:r>
            <a:r>
              <a:rPr lang="es-CR" sz="2000" dirty="0" smtClean="0"/>
              <a:t> </a:t>
            </a:r>
            <a:r>
              <a:rPr lang="es-CR" sz="2000" dirty="0" err="1" smtClean="0"/>
              <a:t>pollution</a:t>
            </a:r>
            <a:r>
              <a:rPr lang="es-CR" sz="2000" dirty="0" smtClean="0"/>
              <a:t>)</a:t>
            </a:r>
            <a:endParaRPr lang="es-ES" sz="2000" dirty="0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27088" y="1844675"/>
            <a:ext cx="77057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2400" err="1" smtClean="0">
                <a:latin typeface="Arial Black" pitchFamily="34" charset="0"/>
              </a:rPr>
              <a:t>Biological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index</a:t>
            </a:r>
            <a:r>
              <a:rPr lang="es-CR" sz="2400" smtClean="0">
                <a:latin typeface="Arial Black" pitchFamily="34" charset="0"/>
              </a:rPr>
              <a:t>: </a:t>
            </a:r>
            <a:r>
              <a:rPr lang="es-CR" sz="2400" err="1" smtClean="0">
                <a:latin typeface="Arial Black" pitchFamily="34" charset="0"/>
              </a:rPr>
              <a:t>represents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the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sensitivity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or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relative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tolerance</a:t>
            </a:r>
            <a:r>
              <a:rPr lang="es-CR" sz="2400" smtClean="0">
                <a:latin typeface="Arial Black" pitchFamily="34" charset="0"/>
              </a:rPr>
              <a:t> of </a:t>
            </a:r>
            <a:r>
              <a:rPr lang="es-CR" sz="2400" err="1" smtClean="0">
                <a:latin typeface="Arial Black" pitchFamily="34" charset="0"/>
              </a:rPr>
              <a:t>macroinvertebrates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to</a:t>
            </a:r>
            <a:r>
              <a:rPr lang="es-CR" sz="2400" smtClean="0">
                <a:latin typeface="Arial Black" pitchFamily="34" charset="0"/>
              </a:rPr>
              <a:t> </a:t>
            </a:r>
            <a:r>
              <a:rPr lang="es-CR" sz="2400" err="1" smtClean="0">
                <a:latin typeface="Arial Black" pitchFamily="34" charset="0"/>
              </a:rPr>
              <a:t>environmental</a:t>
            </a:r>
            <a:r>
              <a:rPr lang="es-CR" sz="2400" smtClean="0">
                <a:latin typeface="Arial Black" pitchFamily="34" charset="0"/>
              </a:rPr>
              <a:t> stress</a:t>
            </a:r>
            <a:endParaRPr lang="es-E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/>
          <a:lstStyle/>
          <a:p>
            <a:r>
              <a:rPr lang="es-CR" dirty="0" err="1" smtClean="0"/>
              <a:t>Calculation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macroinvertebrate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20938"/>
            <a:ext cx="910272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Results</a:t>
            </a:r>
            <a:endParaRPr lang="es-E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4000" i="1" dirty="0" smtClean="0"/>
              <a:t>72 </a:t>
            </a:r>
            <a:r>
              <a:rPr lang="es-CR" sz="4000" i="1" dirty="0" err="1" smtClean="0"/>
              <a:t>hours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after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the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onion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bulbs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were</a:t>
            </a:r>
            <a:r>
              <a:rPr lang="es-CR" sz="4000" i="1" dirty="0" smtClean="0"/>
              <a:t> placed in </a:t>
            </a:r>
            <a:r>
              <a:rPr lang="es-CR" sz="4000" i="1" dirty="0" err="1" smtClean="0"/>
              <a:t>the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water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samples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the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following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results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were</a:t>
            </a:r>
            <a:r>
              <a:rPr lang="es-CR" sz="4000" i="1" dirty="0" smtClean="0"/>
              <a:t> </a:t>
            </a:r>
            <a:r>
              <a:rPr lang="es-CR" sz="4000" i="1" dirty="0" err="1" smtClean="0"/>
              <a:t>obtained</a:t>
            </a:r>
            <a:r>
              <a:rPr lang="es-CR" sz="4000" i="1" dirty="0" smtClean="0"/>
              <a:t>: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201738"/>
          </a:xfrm>
        </p:spPr>
        <p:txBody>
          <a:bodyPr/>
          <a:lstStyle/>
          <a:p>
            <a:r>
              <a:rPr lang="es-CR" dirty="0" err="1" smtClean="0"/>
              <a:t>Toxicological</a:t>
            </a:r>
            <a:r>
              <a:rPr lang="es-CR" dirty="0" smtClean="0"/>
              <a:t> </a:t>
            </a:r>
            <a:r>
              <a:rPr lang="es-CR" dirty="0" err="1" smtClean="0"/>
              <a:t>essay</a:t>
            </a:r>
            <a:endParaRPr lang="es-ES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71550" y="1520825"/>
            <a:ext cx="2016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1600" b="1" i="1" err="1" smtClean="0">
                <a:latin typeface="Comic Sans MS" pitchFamily="66" charset="0"/>
                <a:cs typeface="Times New Roman" pitchFamily="18" charset="0"/>
              </a:rPr>
              <a:t>Table</a:t>
            </a:r>
            <a:r>
              <a:rPr lang="es-ES" sz="1600" b="1" i="1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s-ES" sz="1600" b="1" i="1">
                <a:latin typeface="Comic Sans MS" pitchFamily="66" charset="0"/>
                <a:cs typeface="Times New Roman" pitchFamily="18" charset="0"/>
              </a:rPr>
              <a:t># 5  </a:t>
            </a:r>
            <a:endParaRPr lang="es-ES"/>
          </a:p>
        </p:txBody>
      </p:sp>
      <p:graphicFrame>
        <p:nvGraphicFramePr>
          <p:cNvPr id="21670" name="Group 166"/>
          <p:cNvGraphicFramePr>
            <a:graphicFrameLocks noGrp="1"/>
          </p:cNvGraphicFramePr>
          <p:nvPr/>
        </p:nvGraphicFramePr>
        <p:xfrm>
          <a:off x="755650" y="2205038"/>
          <a:ext cx="7775575" cy="3384550"/>
        </p:xfrm>
        <a:graphic>
          <a:graphicData uri="http://schemas.openxmlformats.org/drawingml/2006/table">
            <a:tbl>
              <a:tblPr/>
              <a:tblGrid>
                <a:gridCol w="7775575"/>
              </a:tblGrid>
              <a:tr h="3384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s-ES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882" name="Group 3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8056"/>
              </p:ext>
            </p:extLst>
          </p:nvPr>
        </p:nvGraphicFramePr>
        <p:xfrm>
          <a:off x="395288" y="2349500"/>
          <a:ext cx="8353425" cy="3600451"/>
        </p:xfrm>
        <a:graphic>
          <a:graphicData uri="http://schemas.openxmlformats.org/drawingml/2006/table">
            <a:tbl>
              <a:tblPr/>
              <a:tblGrid>
                <a:gridCol w="850900"/>
                <a:gridCol w="703262"/>
                <a:gridCol w="1103313"/>
                <a:gridCol w="839787"/>
                <a:gridCol w="966788"/>
                <a:gridCol w="652462"/>
                <a:gridCol w="969963"/>
                <a:gridCol w="647700"/>
                <a:gridCol w="801687"/>
                <a:gridCol w="817563"/>
              </a:tblGrid>
              <a:tr h="1114425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Increase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root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size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the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onion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bulb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after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remaining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the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sample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72 </a:t>
                      </a:r>
                      <a:r>
                        <a:rPr kumimoji="0" lang="es-ES" sz="16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hours</a:t>
                      </a: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728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Tap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water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Water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with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sodium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chloride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1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2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3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1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1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1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1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1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# 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08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 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0 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0 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3,25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2,25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 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2,15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1,5 cm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1,25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1879" name="Rectangle 375"/>
          <p:cNvSpPr>
            <a:spLocks noChangeArrowheads="1"/>
          </p:cNvSpPr>
          <p:nvPr/>
        </p:nvSpPr>
        <p:spPr bwMode="auto">
          <a:xfrm>
            <a:off x="0" y="4110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CR" dirty="0" err="1" smtClean="0"/>
              <a:t>After</a:t>
            </a:r>
            <a:r>
              <a:rPr lang="es-CR" dirty="0" smtClean="0"/>
              <a:t> </a:t>
            </a:r>
            <a:r>
              <a:rPr lang="es-CR" dirty="0" err="1" smtClean="0"/>
              <a:t>applying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toxicology</a:t>
            </a:r>
            <a:r>
              <a:rPr lang="es-CR" dirty="0" smtClean="0"/>
              <a:t> </a:t>
            </a:r>
            <a:r>
              <a:rPr lang="es-CR" dirty="0" err="1" smtClean="0"/>
              <a:t>essay</a:t>
            </a:r>
            <a:r>
              <a:rPr lang="es-CR" dirty="0" smtClean="0"/>
              <a:t> </a:t>
            </a:r>
            <a:r>
              <a:rPr lang="es-CR" dirty="0" err="1" smtClean="0"/>
              <a:t>to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samples</a:t>
            </a:r>
            <a:r>
              <a:rPr lang="es-CR" dirty="0" smtClean="0"/>
              <a:t> </a:t>
            </a:r>
            <a:r>
              <a:rPr lang="es-CR" dirty="0" err="1" smtClean="0"/>
              <a:t>we</a:t>
            </a:r>
            <a:r>
              <a:rPr lang="es-CR" dirty="0" smtClean="0"/>
              <a:t> </a:t>
            </a:r>
            <a:r>
              <a:rPr lang="es-CR" dirty="0" err="1" smtClean="0"/>
              <a:t>observed</a:t>
            </a:r>
            <a:r>
              <a:rPr lang="es-CR" dirty="0" smtClean="0"/>
              <a:t> </a:t>
            </a:r>
            <a:r>
              <a:rPr lang="es-CR" dirty="0" err="1" smtClean="0"/>
              <a:t>that</a:t>
            </a:r>
            <a:r>
              <a:rPr lang="es-CR" dirty="0" smtClean="0"/>
              <a:t> </a:t>
            </a:r>
            <a:r>
              <a:rPr lang="es-CR" dirty="0" err="1" smtClean="0"/>
              <a:t>there</a:t>
            </a:r>
            <a:r>
              <a:rPr lang="es-CR" dirty="0" smtClean="0"/>
              <a:t> </a:t>
            </a:r>
            <a:r>
              <a:rPr lang="es-CR" dirty="0" err="1" smtClean="0"/>
              <a:t>is</a:t>
            </a:r>
            <a:r>
              <a:rPr lang="es-CR" dirty="0" smtClean="0"/>
              <a:t> </a:t>
            </a:r>
            <a:r>
              <a:rPr lang="es-CR" dirty="0" err="1" smtClean="0"/>
              <a:t>presence</a:t>
            </a:r>
            <a:r>
              <a:rPr lang="es-CR" dirty="0" smtClean="0"/>
              <a:t> of </a:t>
            </a:r>
            <a:r>
              <a:rPr lang="es-CR" dirty="0" err="1" smtClean="0"/>
              <a:t>toxicity</a:t>
            </a:r>
            <a:r>
              <a:rPr lang="es-CR" dirty="0" smtClean="0"/>
              <a:t> </a:t>
            </a:r>
            <a:r>
              <a:rPr lang="es-CR" dirty="0" err="1" smtClean="0"/>
              <a:t>because</a:t>
            </a:r>
            <a:r>
              <a:rPr lang="es-CR" dirty="0" smtClean="0"/>
              <a:t> </a:t>
            </a:r>
            <a:r>
              <a:rPr lang="es-CR" dirty="0" err="1" smtClean="0"/>
              <a:t>there</a:t>
            </a:r>
            <a:r>
              <a:rPr lang="es-CR" dirty="0" smtClean="0"/>
              <a:t> </a:t>
            </a:r>
            <a:r>
              <a:rPr lang="es-CR" dirty="0" err="1" smtClean="0"/>
              <a:t>was</a:t>
            </a:r>
            <a:r>
              <a:rPr lang="es-CR" dirty="0" smtClean="0"/>
              <a:t> a </a:t>
            </a:r>
            <a:r>
              <a:rPr lang="es-CR" dirty="0" err="1" smtClean="0"/>
              <a:t>change</a:t>
            </a:r>
            <a:r>
              <a:rPr lang="es-CR" dirty="0" smtClean="0"/>
              <a:t> in </a:t>
            </a:r>
            <a:r>
              <a:rPr lang="es-CR" dirty="0" err="1" smtClean="0"/>
              <a:t>the</a:t>
            </a:r>
            <a:r>
              <a:rPr lang="es-CR" dirty="0" smtClean="0"/>
              <a:t> normal </a:t>
            </a:r>
            <a:r>
              <a:rPr lang="es-CR" dirty="0" err="1" smtClean="0"/>
              <a:t>growth</a:t>
            </a:r>
            <a:r>
              <a:rPr lang="es-CR" dirty="0" smtClean="0"/>
              <a:t> of </a:t>
            </a:r>
            <a:r>
              <a:rPr lang="es-CR" dirty="0" err="1" smtClean="0"/>
              <a:t>roots</a:t>
            </a:r>
            <a:r>
              <a:rPr lang="es-CR" dirty="0" smtClean="0"/>
              <a:t> in </a:t>
            </a:r>
            <a:r>
              <a:rPr lang="es-CR" dirty="0" err="1" smtClean="0"/>
              <a:t>relation</a:t>
            </a:r>
            <a:r>
              <a:rPr lang="es-CR" dirty="0" smtClean="0"/>
              <a:t> </a:t>
            </a:r>
            <a:r>
              <a:rPr lang="es-CR" dirty="0" err="1" smtClean="0"/>
              <a:t>to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control </a:t>
            </a:r>
            <a:r>
              <a:rPr lang="es-CR" dirty="0" err="1" smtClean="0"/>
              <a:t>sample</a:t>
            </a:r>
            <a:r>
              <a:rPr lang="es-CR" dirty="0" smtClean="0"/>
              <a:t>, </a:t>
            </a:r>
            <a:r>
              <a:rPr lang="es-CR" dirty="0" err="1" smtClean="0"/>
              <a:t>nevertheless</a:t>
            </a:r>
            <a:r>
              <a:rPr lang="es-CR" dirty="0" smtClean="0"/>
              <a:t>, </a:t>
            </a:r>
            <a:r>
              <a:rPr lang="es-CR" dirty="0" err="1" smtClean="0"/>
              <a:t>root</a:t>
            </a:r>
            <a:r>
              <a:rPr lang="es-CR" dirty="0" smtClean="0"/>
              <a:t> </a:t>
            </a:r>
            <a:r>
              <a:rPr lang="es-CR" dirty="0" err="1" smtClean="0"/>
              <a:t>growth</a:t>
            </a:r>
            <a:r>
              <a:rPr lang="es-CR" dirty="0" smtClean="0"/>
              <a:t> </a:t>
            </a:r>
            <a:r>
              <a:rPr lang="es-CR" dirty="0" err="1" smtClean="0"/>
              <a:t>was</a:t>
            </a:r>
            <a:r>
              <a:rPr lang="es-CR" dirty="0" smtClean="0"/>
              <a:t> </a:t>
            </a:r>
            <a:r>
              <a:rPr lang="es-CR" dirty="0" err="1" smtClean="0"/>
              <a:t>greater</a:t>
            </a:r>
            <a:r>
              <a:rPr lang="es-CR" dirty="0" smtClean="0"/>
              <a:t> in </a:t>
            </a:r>
            <a:r>
              <a:rPr lang="es-CR" dirty="0" err="1" smtClean="0"/>
              <a:t>one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samples</a:t>
            </a:r>
            <a:r>
              <a:rPr lang="es-CR" dirty="0" smtClean="0"/>
              <a:t> </a:t>
            </a:r>
            <a:r>
              <a:rPr lang="es-CR" dirty="0" err="1" smtClean="0"/>
              <a:t>from</a:t>
            </a:r>
            <a:r>
              <a:rPr lang="es-CR" dirty="0" smtClean="0"/>
              <a:t> </a:t>
            </a:r>
            <a:r>
              <a:rPr lang="es-CR" dirty="0" err="1" smtClean="0"/>
              <a:t>site</a:t>
            </a:r>
            <a:r>
              <a:rPr lang="es-CR" dirty="0" smtClean="0"/>
              <a:t> #1 </a:t>
            </a:r>
            <a:r>
              <a:rPr lang="es-CR" dirty="0" err="1" smtClean="0"/>
              <a:t>than</a:t>
            </a:r>
            <a:r>
              <a:rPr lang="es-CR" dirty="0" smtClean="0"/>
              <a:t> in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samples</a:t>
            </a:r>
            <a:r>
              <a:rPr lang="es-CR" dirty="0" smtClean="0"/>
              <a:t> </a:t>
            </a:r>
            <a:r>
              <a:rPr lang="es-CR" dirty="0" err="1" smtClean="0"/>
              <a:t>from</a:t>
            </a:r>
            <a:r>
              <a:rPr lang="es-CR" dirty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other</a:t>
            </a:r>
            <a:r>
              <a:rPr lang="es-CR" dirty="0" smtClean="0"/>
              <a:t> </a:t>
            </a:r>
            <a:r>
              <a:rPr lang="es-CR" dirty="0" err="1" smtClean="0"/>
              <a:t>sites</a:t>
            </a:r>
            <a:r>
              <a:rPr lang="es-CR" dirty="0" smtClean="0"/>
              <a:t> </a:t>
            </a:r>
            <a:r>
              <a:rPr lang="es-CR" dirty="0" err="1" smtClean="0"/>
              <a:t>which</a:t>
            </a:r>
            <a:r>
              <a:rPr lang="es-CR" dirty="0" smtClean="0"/>
              <a:t> </a:t>
            </a:r>
            <a:r>
              <a:rPr lang="es-CR" dirty="0" err="1" smtClean="0"/>
              <a:t>indicates</a:t>
            </a:r>
            <a:r>
              <a:rPr lang="es-CR" dirty="0" smtClean="0"/>
              <a:t> a </a:t>
            </a:r>
            <a:r>
              <a:rPr lang="es-CR" dirty="0" err="1" smtClean="0"/>
              <a:t>higher</a:t>
            </a:r>
            <a:r>
              <a:rPr lang="es-CR" dirty="0" smtClean="0"/>
              <a:t> </a:t>
            </a:r>
            <a:r>
              <a:rPr lang="es-CR" dirty="0" err="1" smtClean="0"/>
              <a:t>presence</a:t>
            </a:r>
            <a:r>
              <a:rPr lang="es-CR" dirty="0" smtClean="0"/>
              <a:t> of </a:t>
            </a:r>
            <a:r>
              <a:rPr lang="es-CR" dirty="0" err="1" smtClean="0"/>
              <a:t>toxins</a:t>
            </a:r>
            <a:r>
              <a:rPr lang="es-CR" dirty="0" smtClean="0"/>
              <a:t> in </a:t>
            </a:r>
            <a:r>
              <a:rPr lang="es-CR" dirty="0" err="1" smtClean="0"/>
              <a:t>that</a:t>
            </a:r>
            <a:r>
              <a:rPr lang="es-CR" dirty="0" smtClean="0"/>
              <a:t> </a:t>
            </a:r>
            <a:r>
              <a:rPr lang="es-CR" dirty="0" err="1" smtClean="0"/>
              <a:t>site</a:t>
            </a:r>
            <a:r>
              <a:rPr lang="es-CR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Results</a:t>
            </a:r>
            <a:endParaRPr lang="es-E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 dirty="0" err="1" smtClean="0"/>
              <a:t>Using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Xplorer</a:t>
            </a:r>
            <a:r>
              <a:rPr lang="es-ES" i="1" dirty="0" smtClean="0"/>
              <a:t>-GLX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carry</a:t>
            </a:r>
            <a:r>
              <a:rPr lang="es-ES" i="1" dirty="0" smtClean="0"/>
              <a:t> </a:t>
            </a:r>
            <a:r>
              <a:rPr lang="es-ES" i="1" dirty="0" err="1" smtClean="0"/>
              <a:t>out</a:t>
            </a:r>
            <a:r>
              <a:rPr lang="es-ES" i="1" dirty="0" smtClean="0"/>
              <a:t> GLOBE </a:t>
            </a:r>
            <a:r>
              <a:rPr lang="es-ES" i="1" dirty="0" err="1" smtClean="0"/>
              <a:t>protocols</a:t>
            </a:r>
            <a:r>
              <a:rPr lang="es-ES" i="1" dirty="0" smtClean="0"/>
              <a:t>,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following</a:t>
            </a:r>
            <a:r>
              <a:rPr lang="es-ES" i="1" dirty="0" smtClean="0"/>
              <a:t> data </a:t>
            </a:r>
            <a:r>
              <a:rPr lang="es-ES" i="1" dirty="0" err="1" smtClean="0"/>
              <a:t>was</a:t>
            </a:r>
            <a:r>
              <a:rPr lang="es-ES" i="1" dirty="0" smtClean="0"/>
              <a:t> </a:t>
            </a:r>
            <a:r>
              <a:rPr lang="es-ES" i="1" dirty="0" err="1" smtClean="0"/>
              <a:t>obtained</a:t>
            </a:r>
            <a:r>
              <a:rPr lang="es-ES" i="1" dirty="0" smtClean="0"/>
              <a:t> </a:t>
            </a:r>
            <a:r>
              <a:rPr lang="es-ES" i="1" dirty="0" err="1" smtClean="0"/>
              <a:t>on</a:t>
            </a:r>
            <a:r>
              <a:rPr lang="es-ES" i="1" dirty="0" smtClean="0"/>
              <a:t> </a:t>
            </a:r>
            <a:r>
              <a:rPr lang="es-ES" i="1" dirty="0" err="1" smtClean="0"/>
              <a:t>each</a:t>
            </a:r>
            <a:r>
              <a:rPr lang="es-ES" i="1" dirty="0" smtClean="0"/>
              <a:t> </a:t>
            </a:r>
            <a:r>
              <a:rPr lang="es-ES" i="1" dirty="0" err="1" smtClean="0"/>
              <a:t>one</a:t>
            </a:r>
            <a:r>
              <a:rPr lang="es-ES" i="1" dirty="0" smtClean="0"/>
              <a:t> of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sites</a:t>
            </a:r>
            <a:r>
              <a:rPr lang="es-ES" i="1" dirty="0" smtClean="0"/>
              <a:t>: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/>
          <a:lstStyle/>
          <a:p>
            <a:r>
              <a:rPr lang="es-CR" dirty="0" smtClean="0"/>
              <a:t>GLX </a:t>
            </a:r>
            <a:r>
              <a:rPr lang="es-CR" dirty="0" err="1" smtClean="0"/>
              <a:t>Measurements</a:t>
            </a:r>
            <a:endParaRPr lang="es-E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7777162" cy="511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b="1" i="1" dirty="0" err="1" smtClean="0"/>
              <a:t>Table</a:t>
            </a:r>
            <a:r>
              <a:rPr lang="es-ES" sz="2800" b="1" i="1" dirty="0" smtClean="0"/>
              <a:t> </a:t>
            </a:r>
            <a:r>
              <a:rPr lang="es-ES" sz="2800" b="1" i="1" dirty="0"/>
              <a:t># 4                       </a:t>
            </a:r>
            <a:endParaRPr lang="es-ES" sz="2800" dirty="0"/>
          </a:p>
        </p:txBody>
      </p:sp>
      <p:sp>
        <p:nvSpPr>
          <p:cNvPr id="35073" name="Text Box 257"/>
          <p:cNvSpPr txBox="1">
            <a:spLocks noChangeArrowheads="1"/>
          </p:cNvSpPr>
          <p:nvPr/>
        </p:nvSpPr>
        <p:spPr bwMode="auto">
          <a:xfrm>
            <a:off x="900113" y="278130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>
              <a:latin typeface="Arial Black" pitchFamily="34" charset="0"/>
            </a:endParaRPr>
          </a:p>
        </p:txBody>
      </p:sp>
      <p:graphicFrame>
        <p:nvGraphicFramePr>
          <p:cNvPr id="35327" name="Group 5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600952"/>
              </p:ext>
            </p:extLst>
          </p:nvPr>
        </p:nvGraphicFramePr>
        <p:xfrm>
          <a:off x="539750" y="1989138"/>
          <a:ext cx="8353425" cy="4294189"/>
        </p:xfrm>
        <a:graphic>
          <a:graphicData uri="http://schemas.openxmlformats.org/drawingml/2006/table">
            <a:tbl>
              <a:tblPr/>
              <a:tblGrid>
                <a:gridCol w="3011488"/>
                <a:gridCol w="1779587"/>
                <a:gridCol w="1781175"/>
                <a:gridCol w="1781175"/>
              </a:tblGrid>
              <a:tr h="3587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Date : 9/27/2011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Site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# 3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Time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7:30 a.m.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7:40 a.m.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 p.m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Latitude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9,842789 North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9,842438  North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9,837036  North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Longitude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83,875229 West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83,877475  West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83,867691 West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Altitude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1380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1362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1333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Water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temperature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average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19,12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19,59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22,22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Dissolved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oxygen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average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2,96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2,7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1,2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pH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average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7,48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7,30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7,26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Conductivity10X </a:t>
                      </a:r>
                      <a:r>
                        <a:rPr kumimoji="0" lang="es-ES" sz="14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average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176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202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265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5321" name="Rectangle 505"/>
          <p:cNvSpPr>
            <a:spLocks noChangeArrowheads="1"/>
          </p:cNvSpPr>
          <p:nvPr/>
        </p:nvSpPr>
        <p:spPr bwMode="auto">
          <a:xfrm>
            <a:off x="0" y="4922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Result</a:t>
            </a:r>
            <a:r>
              <a:rPr lang="es-CR" dirty="0" smtClean="0"/>
              <a:t> </a:t>
            </a:r>
            <a:r>
              <a:rPr lang="es-CR" dirty="0" err="1" smtClean="0"/>
              <a:t>Analysis</a:t>
            </a:r>
            <a:endParaRPr lang="es-E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measurements</a:t>
            </a:r>
            <a:r>
              <a:rPr lang="es-CR" sz="2800" dirty="0" smtClean="0"/>
              <a:t> </a:t>
            </a:r>
            <a:r>
              <a:rPr lang="es-CR" sz="2800" dirty="0" err="1" smtClean="0"/>
              <a:t>take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GLX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three</a:t>
            </a:r>
            <a:r>
              <a:rPr lang="es-CR" sz="2800" dirty="0" smtClean="0"/>
              <a:t> </a:t>
            </a:r>
            <a:r>
              <a:rPr lang="es-CR" sz="2800" dirty="0" err="1" smtClean="0"/>
              <a:t>sites</a:t>
            </a:r>
            <a:r>
              <a:rPr lang="es-CR" sz="2800" dirty="0" smtClean="0"/>
              <a:t> </a:t>
            </a:r>
            <a:r>
              <a:rPr lang="es-CR" sz="2800" dirty="0" err="1" smtClean="0"/>
              <a:t>we</a:t>
            </a:r>
            <a:r>
              <a:rPr lang="es-CR" sz="2800" dirty="0" smtClean="0"/>
              <a:t> </a:t>
            </a:r>
            <a:r>
              <a:rPr lang="es-CR" sz="2800" dirty="0" err="1" smtClean="0"/>
              <a:t>observed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following</a:t>
            </a:r>
            <a:r>
              <a:rPr lang="es-CR" sz="2800" dirty="0" smtClean="0"/>
              <a:t>: 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temperature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first</a:t>
            </a:r>
            <a:r>
              <a:rPr lang="es-CR" sz="2800" dirty="0" smtClean="0"/>
              <a:t> </a:t>
            </a:r>
            <a:r>
              <a:rPr lang="es-CR" sz="2800" dirty="0" err="1" smtClean="0"/>
              <a:t>two</a:t>
            </a:r>
            <a:r>
              <a:rPr lang="es-CR" sz="2800" dirty="0" smtClean="0"/>
              <a:t> </a:t>
            </a:r>
            <a:r>
              <a:rPr lang="es-CR" sz="2800" dirty="0" err="1" smtClean="0"/>
              <a:t>sites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very</a:t>
            </a:r>
            <a:r>
              <a:rPr lang="es-CR" sz="2800" dirty="0" smtClean="0"/>
              <a:t> similar </a:t>
            </a:r>
            <a:r>
              <a:rPr lang="es-CR" sz="2800" dirty="0" err="1" smtClean="0"/>
              <a:t>but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one</a:t>
            </a:r>
            <a:r>
              <a:rPr lang="es-CR" sz="2800" dirty="0" smtClean="0"/>
              <a:t>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third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around</a:t>
            </a:r>
            <a:r>
              <a:rPr lang="es-CR" sz="2800" dirty="0" smtClean="0"/>
              <a:t> 2 </a:t>
            </a:r>
            <a:r>
              <a:rPr lang="es-CR" sz="2800" dirty="0" err="1" smtClean="0"/>
              <a:t>degrees</a:t>
            </a:r>
            <a:r>
              <a:rPr lang="es-CR" sz="2800" dirty="0" smtClean="0"/>
              <a:t> </a:t>
            </a:r>
            <a:r>
              <a:rPr lang="es-CR" sz="2800" dirty="0" err="1" smtClean="0"/>
              <a:t>higher</a:t>
            </a:r>
            <a:r>
              <a:rPr lang="es-CR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presence</a:t>
            </a:r>
            <a:r>
              <a:rPr lang="es-CR" sz="2800" dirty="0" smtClean="0"/>
              <a:t> of </a:t>
            </a:r>
            <a:r>
              <a:rPr lang="es-CR" sz="2800" dirty="0" err="1" smtClean="0"/>
              <a:t>dissolved</a:t>
            </a:r>
            <a:r>
              <a:rPr lang="es-CR" sz="2800" dirty="0" smtClean="0"/>
              <a:t> </a:t>
            </a:r>
            <a:r>
              <a:rPr lang="es-CR" sz="2800" dirty="0" err="1" smtClean="0"/>
              <a:t>oxygen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higher</a:t>
            </a:r>
            <a:r>
              <a:rPr lang="es-CR" sz="2800" dirty="0" smtClean="0"/>
              <a:t> in </a:t>
            </a:r>
            <a:r>
              <a:rPr lang="es-CR" sz="2800" dirty="0" err="1" smtClean="0"/>
              <a:t>sites</a:t>
            </a:r>
            <a:r>
              <a:rPr lang="es-CR" sz="2800" dirty="0" smtClean="0"/>
              <a:t> #1 and #2 </a:t>
            </a:r>
            <a:r>
              <a:rPr lang="es-CR" sz="2800" dirty="0" err="1" smtClean="0"/>
              <a:t>than</a:t>
            </a:r>
            <a:r>
              <a:rPr lang="es-CR" sz="2800" dirty="0" smtClean="0"/>
              <a:t> in </a:t>
            </a:r>
            <a:r>
              <a:rPr lang="es-CR" sz="2800" dirty="0" err="1" smtClean="0"/>
              <a:t>site</a:t>
            </a:r>
            <a:r>
              <a:rPr lang="es-CR" sz="2800" dirty="0" smtClean="0"/>
              <a:t> #3</a:t>
            </a:r>
          </a:p>
          <a:p>
            <a:pPr>
              <a:lnSpc>
                <a:spcPct val="80000"/>
              </a:lnSpc>
            </a:pPr>
            <a:r>
              <a:rPr lang="es-CR" sz="2800" dirty="0" smtClean="0"/>
              <a:t>pH </a:t>
            </a:r>
            <a:r>
              <a:rPr lang="es-CR" sz="2800" dirty="0" err="1" smtClean="0"/>
              <a:t>value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very</a:t>
            </a:r>
            <a:r>
              <a:rPr lang="es-CR" sz="2800" dirty="0" smtClean="0"/>
              <a:t> similar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all</a:t>
            </a:r>
            <a:r>
              <a:rPr lang="es-CR" sz="2800" dirty="0" smtClean="0"/>
              <a:t> </a:t>
            </a:r>
            <a:r>
              <a:rPr lang="es-CR" sz="2800" dirty="0" err="1" smtClean="0"/>
              <a:t>sites</a:t>
            </a:r>
            <a:r>
              <a:rPr lang="es-CR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Conductivity</a:t>
            </a:r>
            <a:r>
              <a:rPr lang="es-CR" sz="2800" dirty="0" smtClean="0"/>
              <a:t> </a:t>
            </a:r>
            <a:r>
              <a:rPr lang="es-CR" sz="2800" dirty="0" err="1" smtClean="0"/>
              <a:t>increases</a:t>
            </a:r>
            <a:r>
              <a:rPr lang="es-CR" sz="2800" dirty="0" smtClean="0"/>
              <a:t> </a:t>
            </a:r>
            <a:r>
              <a:rPr lang="es-CR" sz="2800" dirty="0" err="1" smtClean="0"/>
              <a:t>along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river</a:t>
            </a:r>
            <a:r>
              <a:rPr lang="es-CR" sz="2800" dirty="0" smtClean="0"/>
              <a:t> </a:t>
            </a:r>
            <a:r>
              <a:rPr lang="es-CR" sz="2800" dirty="0" err="1" smtClean="0"/>
              <a:t>course</a:t>
            </a:r>
            <a:r>
              <a:rPr lang="es-CR" sz="2800" dirty="0" smtClean="0"/>
              <a:t>, </a:t>
            </a:r>
            <a:r>
              <a:rPr lang="es-CR" sz="2800" dirty="0" err="1" smtClean="0"/>
              <a:t>being</a:t>
            </a:r>
            <a:r>
              <a:rPr lang="es-CR" sz="2800" dirty="0" smtClean="0"/>
              <a:t> </a:t>
            </a:r>
            <a:r>
              <a:rPr lang="es-CR" sz="2800" dirty="0" err="1" smtClean="0"/>
              <a:t>lower</a:t>
            </a:r>
            <a:r>
              <a:rPr lang="es-CR" sz="2800" dirty="0" smtClean="0"/>
              <a:t>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#1 </a:t>
            </a:r>
            <a:r>
              <a:rPr lang="es-CR" sz="2800" dirty="0" err="1" smtClean="0"/>
              <a:t>than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#2 and </a:t>
            </a:r>
            <a:r>
              <a:rPr lang="es-CR" sz="2800" dirty="0" err="1" smtClean="0"/>
              <a:t>this</a:t>
            </a:r>
            <a:r>
              <a:rPr lang="es-CR" sz="2800" dirty="0" smtClean="0"/>
              <a:t> </a:t>
            </a:r>
            <a:r>
              <a:rPr lang="es-CR" sz="2800" dirty="0" err="1" smtClean="0"/>
              <a:t>one</a:t>
            </a:r>
            <a:r>
              <a:rPr lang="es-CR" sz="2800" dirty="0" smtClean="0"/>
              <a:t> </a:t>
            </a:r>
            <a:r>
              <a:rPr lang="es-CR" sz="2800" dirty="0" err="1" smtClean="0"/>
              <a:t>lower</a:t>
            </a:r>
            <a:r>
              <a:rPr lang="es-CR" sz="2800" dirty="0" smtClean="0"/>
              <a:t> </a:t>
            </a:r>
            <a:r>
              <a:rPr lang="es-CR" sz="2800" dirty="0" err="1" smtClean="0"/>
              <a:t>than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#3.</a:t>
            </a:r>
            <a:endParaRPr lang="es-CR" sz="2800" dirty="0"/>
          </a:p>
          <a:p>
            <a:pPr>
              <a:lnSpc>
                <a:spcPct val="80000"/>
              </a:lnSpc>
            </a:pPr>
            <a:endParaRPr lang="es-CR" sz="2800" dirty="0"/>
          </a:p>
          <a:p>
            <a:pPr>
              <a:lnSpc>
                <a:spcPct val="80000"/>
              </a:lnSpc>
            </a:pP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Hypothesis</a:t>
            </a:r>
            <a:endParaRPr lang="es-E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/>
              <a:t>1- </a:t>
            </a:r>
            <a:r>
              <a:rPr lang="es-CR" dirty="0" err="1" smtClean="0"/>
              <a:t>If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“Chilera Kamuk”, </a:t>
            </a:r>
            <a:r>
              <a:rPr lang="es-CR" dirty="0" err="1" smtClean="0"/>
              <a:t>located</a:t>
            </a:r>
            <a:r>
              <a:rPr lang="es-CR" dirty="0" smtClean="0"/>
              <a:t> </a:t>
            </a:r>
            <a:r>
              <a:rPr lang="es-CR" dirty="0" err="1" smtClean="0"/>
              <a:t>near</a:t>
            </a:r>
            <a:r>
              <a:rPr lang="es-CR" dirty="0" smtClean="0"/>
              <a:t> Pollo </a:t>
            </a:r>
            <a:r>
              <a:rPr lang="es-CR" dirty="0" err="1" smtClean="0"/>
              <a:t>River</a:t>
            </a:r>
            <a:r>
              <a:rPr lang="es-CR" dirty="0" smtClean="0"/>
              <a:t>, has no </a:t>
            </a:r>
            <a:r>
              <a:rPr lang="es-CR" dirty="0" err="1" smtClean="0"/>
              <a:t>water</a:t>
            </a:r>
            <a:r>
              <a:rPr lang="es-CR" dirty="0" smtClean="0"/>
              <a:t> </a:t>
            </a:r>
            <a:r>
              <a:rPr lang="es-CR" dirty="0" err="1" smtClean="0"/>
              <a:t>treatment</a:t>
            </a:r>
            <a:r>
              <a:rPr lang="es-CR" dirty="0" smtClean="0"/>
              <a:t> </a:t>
            </a:r>
            <a:r>
              <a:rPr lang="es-CR" dirty="0" err="1" smtClean="0"/>
              <a:t>plant</a:t>
            </a:r>
            <a:r>
              <a:rPr lang="es-CR" dirty="0" smtClean="0"/>
              <a:t>, </a:t>
            </a:r>
            <a:r>
              <a:rPr lang="es-CR" dirty="0" err="1" smtClean="0"/>
              <a:t>then</a:t>
            </a:r>
            <a:r>
              <a:rPr lang="es-CR" dirty="0" smtClean="0"/>
              <a:t> </a:t>
            </a:r>
            <a:r>
              <a:rPr lang="es-CR" dirty="0" err="1" smtClean="0"/>
              <a:t>its</a:t>
            </a:r>
            <a:r>
              <a:rPr lang="es-CR" dirty="0" smtClean="0"/>
              <a:t> </a:t>
            </a:r>
            <a:r>
              <a:rPr lang="es-CR" dirty="0" err="1" smtClean="0"/>
              <a:t>waste</a:t>
            </a:r>
            <a:r>
              <a:rPr lang="es-CR" dirty="0" smtClean="0"/>
              <a:t> </a:t>
            </a:r>
            <a:r>
              <a:rPr lang="es-CR" dirty="0" err="1" smtClean="0"/>
              <a:t>pollute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waterway</a:t>
            </a:r>
            <a:r>
              <a:rPr lang="es-CR" dirty="0" smtClean="0"/>
              <a:t>.</a:t>
            </a:r>
            <a:endParaRPr lang="es-CR" dirty="0"/>
          </a:p>
          <a:p>
            <a:r>
              <a:rPr lang="es-CR" dirty="0"/>
              <a:t>2- </a:t>
            </a:r>
            <a:r>
              <a:rPr lang="es-CR" dirty="0" err="1" smtClean="0"/>
              <a:t>If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inhabitants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Pollo </a:t>
            </a:r>
            <a:r>
              <a:rPr lang="es-CR" dirty="0" err="1" smtClean="0"/>
              <a:t>River</a:t>
            </a:r>
            <a:r>
              <a:rPr lang="es-CR" dirty="0" smtClean="0"/>
              <a:t> </a:t>
            </a:r>
            <a:r>
              <a:rPr lang="es-CR" dirty="0" err="1" smtClean="0"/>
              <a:t>deposit</a:t>
            </a:r>
            <a:r>
              <a:rPr lang="es-CR" dirty="0" smtClean="0"/>
              <a:t> </a:t>
            </a:r>
            <a:r>
              <a:rPr lang="es-CR" dirty="0" err="1" smtClean="0"/>
              <a:t>solid</a:t>
            </a:r>
            <a:r>
              <a:rPr lang="es-CR" dirty="0" smtClean="0"/>
              <a:t> and </a:t>
            </a:r>
            <a:r>
              <a:rPr lang="es-CR" dirty="0" err="1" smtClean="0"/>
              <a:t>liquid</a:t>
            </a:r>
            <a:r>
              <a:rPr lang="es-CR" dirty="0" smtClean="0"/>
              <a:t> </a:t>
            </a:r>
            <a:r>
              <a:rPr lang="es-CR" dirty="0" err="1" smtClean="0"/>
              <a:t>waste</a:t>
            </a:r>
            <a:r>
              <a:rPr lang="es-CR" dirty="0" smtClean="0"/>
              <a:t>, </a:t>
            </a:r>
            <a:r>
              <a:rPr lang="es-CR" dirty="0" err="1" smtClean="0"/>
              <a:t>then</a:t>
            </a:r>
            <a:r>
              <a:rPr lang="es-CR" dirty="0" smtClean="0"/>
              <a:t> </a:t>
            </a:r>
            <a:r>
              <a:rPr lang="es-CR" dirty="0" err="1" smtClean="0"/>
              <a:t>they</a:t>
            </a:r>
            <a:r>
              <a:rPr lang="es-CR" dirty="0" smtClean="0"/>
              <a:t> </a:t>
            </a:r>
            <a:r>
              <a:rPr lang="es-CR" dirty="0" err="1" smtClean="0"/>
              <a:t>pollute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river</a:t>
            </a:r>
            <a:r>
              <a:rPr lang="es-CR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Conclusions</a:t>
            </a:r>
            <a:endParaRPr lang="es-E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CR" sz="2400" dirty="0" err="1" smtClean="0"/>
              <a:t>After</a:t>
            </a:r>
            <a:r>
              <a:rPr lang="es-CR" sz="2400" dirty="0" smtClean="0"/>
              <a:t> </a:t>
            </a:r>
            <a:r>
              <a:rPr lang="es-CR" sz="2400" dirty="0" err="1" smtClean="0"/>
              <a:t>applying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Leaf</a:t>
            </a:r>
            <a:r>
              <a:rPr lang="es-CR" sz="2400" dirty="0" smtClean="0"/>
              <a:t> Pack </a:t>
            </a:r>
            <a:r>
              <a:rPr lang="es-CR" sz="2400" dirty="0" err="1" smtClean="0"/>
              <a:t>protocol</a:t>
            </a:r>
            <a:r>
              <a:rPr lang="es-CR" sz="2400" dirty="0" smtClean="0"/>
              <a:t> </a:t>
            </a:r>
            <a:r>
              <a:rPr lang="es-CR" sz="2400" dirty="0" err="1" smtClean="0"/>
              <a:t>we</a:t>
            </a:r>
            <a:r>
              <a:rPr lang="es-CR" sz="2400" dirty="0" smtClean="0"/>
              <a:t> </a:t>
            </a:r>
            <a:r>
              <a:rPr lang="es-CR" sz="2400" dirty="0" err="1" smtClean="0"/>
              <a:t>could</a:t>
            </a:r>
            <a:r>
              <a:rPr lang="es-CR" sz="2400" dirty="0" smtClean="0"/>
              <a:t> </a:t>
            </a:r>
            <a:r>
              <a:rPr lang="es-CR" sz="2400" dirty="0" err="1" smtClean="0"/>
              <a:t>see</a:t>
            </a:r>
            <a:r>
              <a:rPr lang="es-CR" sz="2400" dirty="0" smtClean="0"/>
              <a:t> </a:t>
            </a:r>
            <a:r>
              <a:rPr lang="es-CR" sz="2400" dirty="0" err="1" smtClean="0"/>
              <a:t>that</a:t>
            </a:r>
            <a:r>
              <a:rPr lang="es-CR" sz="2400" dirty="0" smtClean="0"/>
              <a:t> </a:t>
            </a:r>
            <a:r>
              <a:rPr lang="es-CR" sz="2400" dirty="0" err="1" smtClean="0"/>
              <a:t>for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comparative</a:t>
            </a:r>
            <a:r>
              <a:rPr lang="es-CR" sz="2400" dirty="0" smtClean="0"/>
              <a:t> </a:t>
            </a:r>
            <a:r>
              <a:rPr lang="es-CR" sz="2400" dirty="0" err="1" smtClean="0"/>
              <a:t>research</a:t>
            </a:r>
            <a:r>
              <a:rPr lang="es-CR" sz="2400" dirty="0" smtClean="0"/>
              <a:t> </a:t>
            </a:r>
            <a:r>
              <a:rPr lang="es-CR" sz="2400" dirty="0" err="1" smtClean="0"/>
              <a:t>we</a:t>
            </a:r>
            <a:r>
              <a:rPr lang="es-CR" sz="2400" dirty="0" smtClean="0"/>
              <a:t> </a:t>
            </a:r>
            <a:r>
              <a:rPr lang="es-CR" sz="2400" dirty="0" err="1" smtClean="0"/>
              <a:t>made</a:t>
            </a:r>
            <a:r>
              <a:rPr lang="es-CR" sz="2400" dirty="0" smtClean="0"/>
              <a:t> </a:t>
            </a:r>
            <a:r>
              <a:rPr lang="es-CR" sz="2400" dirty="0" err="1" smtClean="0"/>
              <a:t>it</a:t>
            </a:r>
            <a:r>
              <a:rPr lang="es-CR" sz="2400" dirty="0" smtClean="0"/>
              <a:t> </a:t>
            </a:r>
            <a:r>
              <a:rPr lang="es-CR" sz="2400" dirty="0" err="1" smtClean="0"/>
              <a:t>was</a:t>
            </a:r>
            <a:r>
              <a:rPr lang="es-CR" sz="2400" dirty="0" smtClean="0"/>
              <a:t> </a:t>
            </a:r>
            <a:r>
              <a:rPr lang="es-CR" sz="2400" dirty="0" err="1" smtClean="0"/>
              <a:t>necessary</a:t>
            </a:r>
            <a:r>
              <a:rPr lang="es-CR" sz="2400" dirty="0" smtClean="0"/>
              <a:t> </a:t>
            </a:r>
            <a:r>
              <a:rPr lang="es-CR" sz="2400" dirty="0" err="1" smtClean="0"/>
              <a:t>to</a:t>
            </a:r>
            <a:r>
              <a:rPr lang="es-CR" sz="2400" dirty="0" smtClean="0"/>
              <a:t> place </a:t>
            </a:r>
            <a:r>
              <a:rPr lang="es-CR" sz="2400" dirty="0" err="1" smtClean="0"/>
              <a:t>three</a:t>
            </a:r>
            <a:r>
              <a:rPr lang="es-CR" sz="2400" dirty="0" smtClean="0"/>
              <a:t> packs of </a:t>
            </a:r>
            <a:r>
              <a:rPr lang="es-CR" sz="2400" dirty="0" err="1" smtClean="0"/>
              <a:t>leaves</a:t>
            </a:r>
            <a:r>
              <a:rPr lang="es-CR" sz="2400" dirty="0" smtClean="0"/>
              <a:t> </a:t>
            </a:r>
            <a:r>
              <a:rPr lang="es-CR" sz="2400" dirty="0" err="1" smtClean="0"/>
              <a:t>on</a:t>
            </a:r>
            <a:r>
              <a:rPr lang="es-CR" sz="2400" dirty="0" smtClean="0"/>
              <a:t> </a:t>
            </a:r>
            <a:r>
              <a:rPr lang="es-CR" sz="2400" dirty="0" err="1" smtClean="0"/>
              <a:t>each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</a:t>
            </a:r>
            <a:r>
              <a:rPr lang="es-CR" sz="2400" dirty="0" err="1" smtClean="0"/>
              <a:t>because</a:t>
            </a:r>
            <a:r>
              <a:rPr lang="es-CR" sz="2400" dirty="0" smtClean="0"/>
              <a:t> </a:t>
            </a:r>
            <a:r>
              <a:rPr lang="es-CR" sz="2400" dirty="0" err="1" smtClean="0"/>
              <a:t>when</a:t>
            </a:r>
            <a:r>
              <a:rPr lang="es-CR" sz="2400" dirty="0" smtClean="0"/>
              <a:t> </a:t>
            </a:r>
            <a:r>
              <a:rPr lang="es-CR" sz="2400" dirty="0" err="1" smtClean="0"/>
              <a:t>we</a:t>
            </a:r>
            <a:r>
              <a:rPr lang="es-CR" sz="2400" dirty="0" smtClean="0"/>
              <a:t> </a:t>
            </a:r>
            <a:r>
              <a:rPr lang="es-CR" sz="2400" dirty="0" err="1" smtClean="0"/>
              <a:t>evaluated</a:t>
            </a:r>
            <a:r>
              <a:rPr lang="es-CR" sz="2400" dirty="0" smtClean="0"/>
              <a:t> </a:t>
            </a:r>
            <a:r>
              <a:rPr lang="es-CR" sz="2400" dirty="0" err="1" smtClean="0"/>
              <a:t>water</a:t>
            </a:r>
            <a:r>
              <a:rPr lang="es-CR" sz="2400" dirty="0" smtClean="0"/>
              <a:t> </a:t>
            </a:r>
            <a:r>
              <a:rPr lang="es-CR" sz="2400" dirty="0" err="1" smtClean="0"/>
              <a:t>quality</a:t>
            </a:r>
            <a:r>
              <a:rPr lang="es-CR" sz="2400" dirty="0" smtClean="0"/>
              <a:t> </a:t>
            </a:r>
            <a:r>
              <a:rPr lang="es-CR" sz="2400" dirty="0" err="1" smtClean="0"/>
              <a:t>we</a:t>
            </a:r>
            <a:r>
              <a:rPr lang="es-CR" sz="2400" dirty="0" smtClean="0"/>
              <a:t> </a:t>
            </a:r>
            <a:r>
              <a:rPr lang="es-CR" sz="2400" dirty="0" err="1" smtClean="0"/>
              <a:t>obtained</a:t>
            </a:r>
            <a:r>
              <a:rPr lang="es-CR" sz="2400" dirty="0" smtClean="0"/>
              <a:t> a general </a:t>
            </a:r>
            <a:r>
              <a:rPr lang="es-CR" sz="2400" dirty="0" err="1" smtClean="0"/>
              <a:t>biotic</a:t>
            </a:r>
            <a:r>
              <a:rPr lang="es-CR" sz="2400" dirty="0" smtClean="0"/>
              <a:t> </a:t>
            </a:r>
            <a:r>
              <a:rPr lang="es-CR" sz="2400" dirty="0" err="1" smtClean="0"/>
              <a:t>index</a:t>
            </a:r>
            <a:r>
              <a:rPr lang="es-CR" sz="2400" dirty="0" smtClean="0"/>
              <a:t> </a:t>
            </a:r>
            <a:r>
              <a:rPr lang="es-CR" sz="2400" dirty="0" err="1" smtClean="0"/>
              <a:t>which</a:t>
            </a:r>
            <a:r>
              <a:rPr lang="es-CR" sz="2400" dirty="0" smtClean="0"/>
              <a:t> </a:t>
            </a:r>
            <a:r>
              <a:rPr lang="es-CR" sz="2400" dirty="0" err="1" smtClean="0"/>
              <a:t>was</a:t>
            </a:r>
            <a:r>
              <a:rPr lang="es-CR" sz="2400" dirty="0" smtClean="0"/>
              <a:t> </a:t>
            </a:r>
            <a:r>
              <a:rPr lang="es-CR" sz="2400" dirty="0" err="1" smtClean="0"/>
              <a:t>not</a:t>
            </a:r>
            <a:r>
              <a:rPr lang="es-CR" sz="2400" dirty="0" smtClean="0"/>
              <a:t> </a:t>
            </a:r>
            <a:r>
              <a:rPr lang="es-CR" sz="2400" dirty="0" err="1" smtClean="0"/>
              <a:t>useful</a:t>
            </a:r>
            <a:r>
              <a:rPr lang="es-CR" sz="2400" dirty="0" smtClean="0"/>
              <a:t> </a:t>
            </a:r>
            <a:r>
              <a:rPr lang="es-CR" sz="2400" dirty="0" err="1" smtClean="0"/>
              <a:t>to</a:t>
            </a:r>
            <a:r>
              <a:rPr lang="es-CR" sz="2400" dirty="0" smtClean="0"/>
              <a:t> compare </a:t>
            </a:r>
            <a:r>
              <a:rPr lang="es-CR" sz="2400" dirty="0" err="1" smtClean="0"/>
              <a:t>between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three</a:t>
            </a:r>
            <a:r>
              <a:rPr lang="es-CR" sz="2400" dirty="0" smtClean="0"/>
              <a:t> </a:t>
            </a:r>
            <a:r>
              <a:rPr lang="es-CR" sz="2400" dirty="0" err="1" smtClean="0"/>
              <a:t>sites</a:t>
            </a:r>
            <a:r>
              <a:rPr lang="es-CR" sz="2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results</a:t>
            </a:r>
            <a:r>
              <a:rPr lang="es-CR" sz="2400" dirty="0" smtClean="0"/>
              <a:t> </a:t>
            </a:r>
            <a:r>
              <a:rPr lang="es-CR" sz="2400" dirty="0" err="1" smtClean="0"/>
              <a:t>obtained</a:t>
            </a:r>
            <a:r>
              <a:rPr lang="es-CR" sz="2400" dirty="0" smtClean="0"/>
              <a:t> </a:t>
            </a:r>
            <a:r>
              <a:rPr lang="es-CR" sz="2400" dirty="0" err="1" smtClean="0"/>
              <a:t>from</a:t>
            </a:r>
            <a:r>
              <a:rPr lang="es-CR" sz="2400" dirty="0" smtClean="0"/>
              <a:t>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toxicology</a:t>
            </a:r>
            <a:r>
              <a:rPr lang="es-CR" sz="2400" dirty="0" smtClean="0"/>
              <a:t> </a:t>
            </a:r>
            <a:r>
              <a:rPr lang="es-CR" sz="2400" dirty="0" err="1" smtClean="0"/>
              <a:t>essay</a:t>
            </a:r>
            <a:r>
              <a:rPr lang="es-CR" sz="2400" dirty="0" smtClean="0"/>
              <a:t> </a:t>
            </a:r>
            <a:r>
              <a:rPr lang="es-CR" sz="2400" dirty="0" err="1" smtClean="0"/>
              <a:t>prove</a:t>
            </a:r>
            <a:r>
              <a:rPr lang="es-CR" sz="2400" dirty="0" smtClean="0"/>
              <a:t> </a:t>
            </a:r>
            <a:r>
              <a:rPr lang="es-CR" sz="2400" dirty="0" err="1" smtClean="0"/>
              <a:t>that</a:t>
            </a:r>
            <a:r>
              <a:rPr lang="es-CR" sz="2400" dirty="0" smtClean="0"/>
              <a:t> </a:t>
            </a:r>
            <a:r>
              <a:rPr lang="es-CR" sz="2400" dirty="0" err="1" smtClean="0"/>
              <a:t>there</a:t>
            </a:r>
            <a:r>
              <a:rPr lang="es-CR" sz="2400" dirty="0" smtClean="0"/>
              <a:t> </a:t>
            </a:r>
            <a:r>
              <a:rPr lang="es-CR" sz="2400" dirty="0" err="1" smtClean="0"/>
              <a:t>is</a:t>
            </a:r>
            <a:r>
              <a:rPr lang="es-CR" sz="2400" dirty="0" smtClean="0"/>
              <a:t> a </a:t>
            </a:r>
            <a:r>
              <a:rPr lang="es-CR" sz="2400" dirty="0" err="1" smtClean="0"/>
              <a:t>higher</a:t>
            </a:r>
            <a:r>
              <a:rPr lang="es-CR" sz="2400" dirty="0" smtClean="0"/>
              <a:t> </a:t>
            </a:r>
            <a:r>
              <a:rPr lang="es-CR" sz="2400" dirty="0" err="1" smtClean="0"/>
              <a:t>presence</a:t>
            </a:r>
            <a:r>
              <a:rPr lang="es-CR" sz="2400" dirty="0" smtClean="0"/>
              <a:t> of </a:t>
            </a:r>
            <a:r>
              <a:rPr lang="es-CR" sz="2400" dirty="0" err="1" smtClean="0"/>
              <a:t>toxins</a:t>
            </a:r>
            <a:r>
              <a:rPr lang="es-CR" sz="2400" dirty="0" smtClean="0"/>
              <a:t> in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water</a:t>
            </a:r>
            <a:r>
              <a:rPr lang="es-CR" sz="2400" dirty="0" smtClean="0"/>
              <a:t> </a:t>
            </a:r>
            <a:r>
              <a:rPr lang="es-CR" sz="2400" dirty="0" err="1" smtClean="0"/>
              <a:t>on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#1 </a:t>
            </a:r>
            <a:r>
              <a:rPr lang="es-CR" sz="2400" dirty="0" err="1" smtClean="0"/>
              <a:t>than</a:t>
            </a:r>
            <a:r>
              <a:rPr lang="es-CR" sz="2400" dirty="0" smtClean="0"/>
              <a:t> in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other</a:t>
            </a:r>
            <a:r>
              <a:rPr lang="es-CR" sz="2400" dirty="0" smtClean="0"/>
              <a:t> </a:t>
            </a:r>
            <a:r>
              <a:rPr lang="es-CR" sz="2400" dirty="0" err="1" smtClean="0"/>
              <a:t>two</a:t>
            </a:r>
            <a:r>
              <a:rPr lang="es-CR" sz="2400" dirty="0" smtClean="0"/>
              <a:t> </a:t>
            </a:r>
            <a:r>
              <a:rPr lang="es-CR" sz="2400" dirty="0" err="1" smtClean="0"/>
              <a:t>sites</a:t>
            </a:r>
            <a:r>
              <a:rPr lang="es-CR" sz="2400" dirty="0" smtClean="0"/>
              <a:t> </a:t>
            </a:r>
            <a:r>
              <a:rPr lang="es-CR" sz="2400" dirty="0" err="1" smtClean="0"/>
              <a:t>which</a:t>
            </a:r>
            <a:r>
              <a:rPr lang="es-CR" sz="2400" dirty="0" smtClean="0"/>
              <a:t> </a:t>
            </a:r>
            <a:r>
              <a:rPr lang="es-CR" sz="2400" dirty="0" err="1" smtClean="0"/>
              <a:t>concerned</a:t>
            </a:r>
            <a:r>
              <a:rPr lang="es-CR" sz="2400" dirty="0" smtClean="0"/>
              <a:t> </a:t>
            </a:r>
            <a:r>
              <a:rPr lang="es-CR" sz="2400" dirty="0" err="1" smtClean="0"/>
              <a:t>us</a:t>
            </a:r>
            <a:r>
              <a:rPr lang="es-CR" sz="2400" dirty="0" smtClean="0"/>
              <a:t> a </a:t>
            </a:r>
            <a:r>
              <a:rPr lang="es-CR" sz="2400" dirty="0" err="1" smtClean="0"/>
              <a:t>lot</a:t>
            </a:r>
            <a:r>
              <a:rPr lang="es-CR" sz="2400" dirty="0" smtClean="0"/>
              <a:t> </a:t>
            </a:r>
            <a:r>
              <a:rPr lang="es-CR" sz="2400" dirty="0" err="1" smtClean="0"/>
              <a:t>because</a:t>
            </a:r>
            <a:r>
              <a:rPr lang="es-CR" sz="2400" dirty="0" smtClean="0"/>
              <a:t> </a:t>
            </a:r>
            <a:r>
              <a:rPr lang="es-CR" sz="2400" dirty="0" err="1" smtClean="0"/>
              <a:t>most</a:t>
            </a:r>
            <a:r>
              <a:rPr lang="es-CR" sz="2400" dirty="0" smtClean="0"/>
              <a:t> of </a:t>
            </a:r>
            <a:r>
              <a:rPr lang="es-CR" sz="2400" dirty="0" err="1" smtClean="0"/>
              <a:t>the</a:t>
            </a:r>
            <a:r>
              <a:rPr lang="es-CR" sz="2400" dirty="0" smtClean="0"/>
              <a:t> potable </a:t>
            </a:r>
            <a:r>
              <a:rPr lang="es-CR" sz="2400" dirty="0" err="1" smtClean="0"/>
              <a:t>water</a:t>
            </a:r>
            <a:r>
              <a:rPr lang="es-CR" sz="2400" dirty="0" smtClean="0"/>
              <a:t> </a:t>
            </a:r>
            <a:r>
              <a:rPr lang="es-CR" sz="2400" dirty="0" err="1" smtClean="0"/>
              <a:t>consumed</a:t>
            </a:r>
            <a:r>
              <a:rPr lang="es-CR" sz="2400" dirty="0" smtClean="0"/>
              <a:t> in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community</a:t>
            </a:r>
            <a:r>
              <a:rPr lang="es-CR" sz="2400" dirty="0" smtClean="0"/>
              <a:t> comes </a:t>
            </a:r>
            <a:r>
              <a:rPr lang="es-CR" sz="2400" dirty="0" err="1" smtClean="0"/>
              <a:t>from</a:t>
            </a:r>
            <a:r>
              <a:rPr lang="es-CR" sz="2400" dirty="0" smtClean="0"/>
              <a:t> a </a:t>
            </a:r>
            <a:r>
              <a:rPr lang="es-CR" sz="2400" dirty="0" err="1" smtClean="0"/>
              <a:t>spring</a:t>
            </a:r>
            <a:r>
              <a:rPr lang="es-CR" sz="2400" dirty="0" smtClean="0"/>
              <a:t> </a:t>
            </a:r>
            <a:r>
              <a:rPr lang="es-CR" sz="2400" dirty="0" err="1" smtClean="0"/>
              <a:t>close</a:t>
            </a:r>
            <a:r>
              <a:rPr lang="es-CR" sz="2400" dirty="0" smtClean="0"/>
              <a:t> </a:t>
            </a:r>
            <a:r>
              <a:rPr lang="es-CR" sz="2400" dirty="0" err="1" smtClean="0"/>
              <a:t>to</a:t>
            </a:r>
            <a:r>
              <a:rPr lang="es-CR" sz="2400" dirty="0" smtClean="0"/>
              <a:t> </a:t>
            </a:r>
            <a:r>
              <a:rPr lang="es-CR" sz="2400" dirty="0" err="1" smtClean="0"/>
              <a:t>this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.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Conclusions</a:t>
            </a:r>
            <a:endParaRPr lang="es-E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R" sz="2400" dirty="0"/>
          </a:p>
          <a:p>
            <a:pPr>
              <a:lnSpc>
                <a:spcPct val="80000"/>
              </a:lnSpc>
            </a:pPr>
            <a:r>
              <a:rPr lang="es-CR" sz="2400" dirty="0" err="1" smtClean="0"/>
              <a:t>Although</a:t>
            </a:r>
            <a:r>
              <a:rPr lang="es-CR" sz="2400" dirty="0" smtClean="0"/>
              <a:t> </a:t>
            </a:r>
            <a:r>
              <a:rPr lang="es-CR" sz="2400" dirty="0" err="1" smtClean="0"/>
              <a:t>water</a:t>
            </a:r>
            <a:r>
              <a:rPr lang="es-CR" sz="2400" dirty="0" smtClean="0"/>
              <a:t> </a:t>
            </a:r>
            <a:r>
              <a:rPr lang="es-CR" sz="2400" dirty="0" err="1" smtClean="0"/>
              <a:t>is</a:t>
            </a:r>
            <a:r>
              <a:rPr lang="es-CR" sz="2400" dirty="0" smtClean="0"/>
              <a:t> </a:t>
            </a:r>
            <a:r>
              <a:rPr lang="es-CR" sz="2400" dirty="0" err="1" smtClean="0"/>
              <a:t>necessary</a:t>
            </a:r>
            <a:r>
              <a:rPr lang="es-CR" sz="2400" dirty="0" smtClean="0"/>
              <a:t> </a:t>
            </a:r>
            <a:r>
              <a:rPr lang="es-CR" sz="2400" dirty="0" err="1" smtClean="0"/>
              <a:t>for</a:t>
            </a:r>
            <a:r>
              <a:rPr lang="es-CR" sz="2400" dirty="0" smtClean="0"/>
              <a:t> </a:t>
            </a:r>
            <a:r>
              <a:rPr lang="es-CR" sz="2400" dirty="0" err="1" smtClean="0"/>
              <a:t>crop</a:t>
            </a:r>
            <a:r>
              <a:rPr lang="es-CR" sz="2400" dirty="0" smtClean="0"/>
              <a:t> </a:t>
            </a:r>
            <a:r>
              <a:rPr lang="es-CR" sz="2400" dirty="0" err="1" smtClean="0"/>
              <a:t>growth</a:t>
            </a:r>
            <a:r>
              <a:rPr lang="es-CR" sz="2400" dirty="0" smtClean="0"/>
              <a:t>, </a:t>
            </a:r>
            <a:r>
              <a:rPr lang="es-CR" sz="2400" dirty="0" err="1" smtClean="0"/>
              <a:t>if</a:t>
            </a:r>
            <a:r>
              <a:rPr lang="es-CR" sz="2400" dirty="0" smtClean="0"/>
              <a:t> </a:t>
            </a:r>
            <a:r>
              <a:rPr lang="es-CR" sz="2400" dirty="0" err="1" smtClean="0"/>
              <a:t>water</a:t>
            </a:r>
            <a:r>
              <a:rPr lang="es-CR" sz="2400" dirty="0" smtClean="0"/>
              <a:t> </a:t>
            </a:r>
            <a:r>
              <a:rPr lang="es-CR" sz="2400" dirty="0" err="1" smtClean="0"/>
              <a:t>from</a:t>
            </a:r>
            <a:r>
              <a:rPr lang="es-CR" sz="2400" dirty="0" smtClean="0"/>
              <a:t> Pollo </a:t>
            </a:r>
            <a:r>
              <a:rPr lang="es-CR" sz="2400" dirty="0" err="1" smtClean="0"/>
              <a:t>River</a:t>
            </a:r>
            <a:r>
              <a:rPr lang="es-CR" sz="2400" dirty="0" smtClean="0"/>
              <a:t> </a:t>
            </a:r>
            <a:r>
              <a:rPr lang="es-CR" sz="2400" dirty="0" err="1" smtClean="0"/>
              <a:t>is</a:t>
            </a:r>
            <a:r>
              <a:rPr lang="es-CR" sz="2400" dirty="0" smtClean="0"/>
              <a:t> </a:t>
            </a:r>
            <a:r>
              <a:rPr lang="es-CR" sz="2400" dirty="0" err="1" smtClean="0"/>
              <a:t>used</a:t>
            </a:r>
            <a:r>
              <a:rPr lang="es-CR" sz="2400" dirty="0" smtClean="0"/>
              <a:t> </a:t>
            </a:r>
            <a:r>
              <a:rPr lang="es-CR" sz="2400" dirty="0" err="1" smtClean="0"/>
              <a:t>for</a:t>
            </a:r>
            <a:r>
              <a:rPr lang="es-CR" sz="2400" dirty="0" smtClean="0"/>
              <a:t> </a:t>
            </a:r>
            <a:r>
              <a:rPr lang="es-CR" sz="2400" dirty="0" err="1" smtClean="0"/>
              <a:t>irrigation</a:t>
            </a:r>
            <a:r>
              <a:rPr lang="es-CR" sz="2400" dirty="0" smtClean="0"/>
              <a:t>, </a:t>
            </a:r>
            <a:r>
              <a:rPr lang="es-CR" sz="2400" dirty="0" err="1" smtClean="0"/>
              <a:t>the</a:t>
            </a:r>
            <a:r>
              <a:rPr lang="es-CR" sz="2400" dirty="0" smtClean="0"/>
              <a:t> </a:t>
            </a:r>
            <a:r>
              <a:rPr lang="es-CR" sz="2400" dirty="0" err="1" smtClean="0"/>
              <a:t>food</a:t>
            </a:r>
            <a:r>
              <a:rPr lang="es-CR" sz="2400" dirty="0" smtClean="0"/>
              <a:t> </a:t>
            </a:r>
            <a:r>
              <a:rPr lang="es-CR" sz="2400" dirty="0" err="1" smtClean="0"/>
              <a:t>we</a:t>
            </a:r>
            <a:r>
              <a:rPr lang="es-CR" sz="2400" dirty="0" smtClean="0"/>
              <a:t> consume </a:t>
            </a:r>
            <a:r>
              <a:rPr lang="es-CR" sz="2400" dirty="0" err="1" smtClean="0"/>
              <a:t>could</a:t>
            </a:r>
            <a:r>
              <a:rPr lang="es-CR" sz="2400" dirty="0" smtClean="0"/>
              <a:t> come </a:t>
            </a:r>
            <a:r>
              <a:rPr lang="es-CR" sz="2400" dirty="0" err="1" smtClean="0"/>
              <a:t>to</a:t>
            </a:r>
            <a:r>
              <a:rPr lang="es-CR" sz="2400" dirty="0" smtClean="0"/>
              <a:t> </a:t>
            </a:r>
            <a:r>
              <a:rPr lang="es-CR" sz="2400" dirty="0" err="1" smtClean="0"/>
              <a:t>our</a:t>
            </a:r>
            <a:r>
              <a:rPr lang="es-CR" sz="2400" dirty="0" smtClean="0"/>
              <a:t> </a:t>
            </a:r>
            <a:r>
              <a:rPr lang="es-CR" sz="2400" dirty="0" err="1" smtClean="0"/>
              <a:t>tables</a:t>
            </a:r>
            <a:r>
              <a:rPr lang="es-CR" sz="2400" dirty="0" smtClean="0"/>
              <a:t> </a:t>
            </a:r>
            <a:r>
              <a:rPr lang="es-CR" sz="2400" dirty="0" err="1" smtClean="0"/>
              <a:t>polluted</a:t>
            </a:r>
            <a:r>
              <a:rPr lang="es-CR" sz="2400" dirty="0" smtClean="0"/>
              <a:t>, </a:t>
            </a:r>
            <a:r>
              <a:rPr lang="es-CR" sz="2400" dirty="0" err="1" smtClean="0"/>
              <a:t>affecting</a:t>
            </a:r>
            <a:r>
              <a:rPr lang="es-CR" sz="2400" dirty="0" smtClean="0"/>
              <a:t> </a:t>
            </a:r>
            <a:r>
              <a:rPr lang="es-CR" sz="2400" dirty="0" err="1" smtClean="0"/>
              <a:t>our</a:t>
            </a:r>
            <a:r>
              <a:rPr lang="es-CR" sz="2400" dirty="0" smtClean="0"/>
              <a:t> </a:t>
            </a:r>
            <a:r>
              <a:rPr lang="es-CR" sz="2400" dirty="0" err="1" smtClean="0"/>
              <a:t>health</a:t>
            </a:r>
            <a:r>
              <a:rPr lang="es-CR" sz="2400" dirty="0" smtClean="0"/>
              <a:t>.  </a:t>
            </a:r>
            <a:endParaRPr lang="es-CR" sz="2400" dirty="0"/>
          </a:p>
          <a:p>
            <a:pPr>
              <a:lnSpc>
                <a:spcPct val="80000"/>
              </a:lnSpc>
            </a:pPr>
            <a:r>
              <a:rPr lang="es-CR" sz="2600" dirty="0" err="1" smtClean="0"/>
              <a:t>When</a:t>
            </a:r>
            <a:r>
              <a:rPr lang="es-CR" sz="2600" dirty="0" smtClean="0"/>
              <a:t> </a:t>
            </a:r>
            <a:r>
              <a:rPr lang="es-CR" sz="2600" dirty="0" err="1" smtClean="0"/>
              <a:t>comparing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obtained</a:t>
            </a:r>
            <a:r>
              <a:rPr lang="es-CR" sz="2600" dirty="0" smtClean="0"/>
              <a:t> </a:t>
            </a:r>
            <a:r>
              <a:rPr lang="es-CR" sz="2600" dirty="0" err="1" smtClean="0"/>
              <a:t>results</a:t>
            </a:r>
            <a:r>
              <a:rPr lang="es-CR" sz="2600" dirty="0" smtClean="0"/>
              <a:t> </a:t>
            </a:r>
            <a:r>
              <a:rPr lang="es-CR" sz="2600" dirty="0" err="1" smtClean="0"/>
              <a:t>from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three</a:t>
            </a:r>
            <a:r>
              <a:rPr lang="es-CR" sz="2600" dirty="0" smtClean="0"/>
              <a:t> </a:t>
            </a:r>
            <a:r>
              <a:rPr lang="es-CR" sz="2600" dirty="0" err="1" smtClean="0"/>
              <a:t>sites</a:t>
            </a:r>
            <a:r>
              <a:rPr lang="es-CR" sz="2600" dirty="0" smtClean="0"/>
              <a:t> of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river</a:t>
            </a:r>
            <a:r>
              <a:rPr lang="es-CR" sz="2600" dirty="0" smtClean="0"/>
              <a:t>, </a:t>
            </a:r>
            <a:r>
              <a:rPr lang="es-CR" sz="2600" dirty="0" err="1" smtClean="0"/>
              <a:t>we</a:t>
            </a:r>
            <a:r>
              <a:rPr lang="es-CR" sz="2600" dirty="0" smtClean="0"/>
              <a:t> </a:t>
            </a:r>
            <a:r>
              <a:rPr lang="es-CR" sz="2600" dirty="0" err="1" smtClean="0"/>
              <a:t>determined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presence</a:t>
            </a:r>
            <a:r>
              <a:rPr lang="es-CR" sz="2600" dirty="0" smtClean="0"/>
              <a:t> of </a:t>
            </a:r>
            <a:r>
              <a:rPr lang="es-CR" sz="2600" dirty="0" err="1" smtClean="0"/>
              <a:t>pollutants</a:t>
            </a:r>
            <a:r>
              <a:rPr lang="es-CR" sz="2600" dirty="0" smtClean="0"/>
              <a:t> </a:t>
            </a:r>
            <a:r>
              <a:rPr lang="es-CR" sz="2600" dirty="0" err="1" smtClean="0"/>
              <a:t>throughout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course</a:t>
            </a:r>
            <a:r>
              <a:rPr lang="es-CR" sz="2600" dirty="0" smtClean="0"/>
              <a:t> of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river</a:t>
            </a:r>
            <a:r>
              <a:rPr lang="es-CR" sz="2600" dirty="0" smtClean="0"/>
              <a:t>, </a:t>
            </a:r>
            <a:r>
              <a:rPr lang="es-CR" sz="2600" dirty="0" err="1" smtClean="0"/>
              <a:t>this</a:t>
            </a:r>
            <a:r>
              <a:rPr lang="es-CR" sz="2600" dirty="0" smtClean="0"/>
              <a:t> </a:t>
            </a:r>
            <a:r>
              <a:rPr lang="es-CR" sz="2600" dirty="0" err="1" smtClean="0"/>
              <a:t>becomes</a:t>
            </a:r>
            <a:r>
              <a:rPr lang="es-CR" sz="2600" dirty="0" smtClean="0"/>
              <a:t> </a:t>
            </a:r>
            <a:r>
              <a:rPr lang="es-CR" sz="2600" dirty="0" err="1" smtClean="0"/>
              <a:t>worse</a:t>
            </a:r>
            <a:r>
              <a:rPr lang="es-CR" sz="2600" dirty="0" smtClean="0"/>
              <a:t> </a:t>
            </a:r>
            <a:r>
              <a:rPr lang="es-CR" sz="2600" dirty="0" err="1" smtClean="0"/>
              <a:t>when</a:t>
            </a:r>
            <a:r>
              <a:rPr lang="es-CR" sz="2600" dirty="0" smtClean="0"/>
              <a:t> </a:t>
            </a:r>
            <a:r>
              <a:rPr lang="es-CR" sz="2600" dirty="0" err="1" smtClean="0"/>
              <a:t>going</a:t>
            </a:r>
            <a:r>
              <a:rPr lang="es-CR" sz="2600" dirty="0" smtClean="0"/>
              <a:t> </a:t>
            </a:r>
            <a:r>
              <a:rPr lang="es-CR" sz="2600" dirty="0" err="1" smtClean="0"/>
              <a:t>through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community</a:t>
            </a:r>
            <a:r>
              <a:rPr lang="es-CR" sz="2600" dirty="0" smtClean="0"/>
              <a:t>, </a:t>
            </a:r>
            <a:r>
              <a:rPr lang="es-CR" sz="2600" dirty="0" err="1" smtClean="0"/>
              <a:t>because</a:t>
            </a:r>
            <a:r>
              <a:rPr lang="es-CR" sz="2600" dirty="0" smtClean="0"/>
              <a:t> </a:t>
            </a:r>
            <a:r>
              <a:rPr lang="es-CR" sz="2600" dirty="0" err="1" smtClean="0"/>
              <a:t>levels</a:t>
            </a:r>
            <a:r>
              <a:rPr lang="es-CR" sz="2600" dirty="0" smtClean="0"/>
              <a:t> of </a:t>
            </a:r>
            <a:r>
              <a:rPr lang="es-CR" sz="2600" dirty="0" err="1" smtClean="0"/>
              <a:t>dissolved</a:t>
            </a:r>
            <a:r>
              <a:rPr lang="es-CR" sz="2600" dirty="0" smtClean="0"/>
              <a:t> </a:t>
            </a:r>
            <a:r>
              <a:rPr lang="es-CR" sz="2600" dirty="0" err="1" smtClean="0"/>
              <a:t>oxygen</a:t>
            </a:r>
            <a:r>
              <a:rPr lang="es-CR" sz="2600" dirty="0" smtClean="0"/>
              <a:t> </a:t>
            </a:r>
            <a:r>
              <a:rPr lang="es-CR" sz="2600" dirty="0" err="1" smtClean="0"/>
              <a:t>decreased</a:t>
            </a:r>
            <a:r>
              <a:rPr lang="es-CR" sz="2600" dirty="0" smtClean="0"/>
              <a:t> </a:t>
            </a:r>
            <a:r>
              <a:rPr lang="es-CR" sz="2600" dirty="0" err="1" smtClean="0"/>
              <a:t>on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third</a:t>
            </a:r>
            <a:r>
              <a:rPr lang="es-CR" sz="2600" dirty="0" smtClean="0"/>
              <a:t> </a:t>
            </a:r>
            <a:r>
              <a:rPr lang="es-CR" sz="2600" dirty="0" err="1" smtClean="0"/>
              <a:t>site</a:t>
            </a:r>
            <a:r>
              <a:rPr lang="es-CR" sz="2600" dirty="0" smtClean="0"/>
              <a:t>.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Conclusions</a:t>
            </a:r>
            <a:endParaRPr lang="es-E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993062" cy="5113337"/>
          </a:xfrm>
        </p:spPr>
        <p:txBody>
          <a:bodyPr/>
          <a:lstStyle/>
          <a:p>
            <a:r>
              <a:rPr lang="es-CR" sz="2600" dirty="0" smtClean="0"/>
              <a:t>In </a:t>
            </a:r>
            <a:r>
              <a:rPr lang="es-CR" sz="2600" dirty="0" err="1" smtClean="0"/>
              <a:t>respect</a:t>
            </a:r>
            <a:r>
              <a:rPr lang="es-CR" sz="2600" dirty="0" smtClean="0"/>
              <a:t> </a:t>
            </a:r>
            <a:r>
              <a:rPr lang="es-CR" sz="2600" dirty="0" err="1" smtClean="0"/>
              <a:t>to</a:t>
            </a:r>
            <a:r>
              <a:rPr lang="es-CR" sz="2600" dirty="0" smtClean="0"/>
              <a:t> pH, a normal </a:t>
            </a:r>
            <a:r>
              <a:rPr lang="es-CR" sz="2600" dirty="0" err="1" smtClean="0"/>
              <a:t>range</a:t>
            </a:r>
            <a:r>
              <a:rPr lang="es-CR" sz="2600" dirty="0" smtClean="0"/>
              <a:t> </a:t>
            </a:r>
            <a:r>
              <a:rPr lang="es-CR" sz="2600" dirty="0" err="1" smtClean="0"/>
              <a:t>was</a:t>
            </a:r>
            <a:r>
              <a:rPr lang="es-CR" sz="2600" dirty="0" smtClean="0"/>
              <a:t> </a:t>
            </a:r>
            <a:r>
              <a:rPr lang="es-CR" sz="2600" dirty="0" err="1" smtClean="0"/>
              <a:t>observed</a:t>
            </a:r>
            <a:r>
              <a:rPr lang="es-CR" sz="2600" dirty="0" smtClean="0"/>
              <a:t>, </a:t>
            </a:r>
            <a:r>
              <a:rPr lang="es-CR" sz="2600" dirty="0" err="1" smtClean="0"/>
              <a:t>which</a:t>
            </a:r>
            <a:r>
              <a:rPr lang="es-CR" sz="2600" dirty="0" smtClean="0"/>
              <a:t> </a:t>
            </a:r>
            <a:r>
              <a:rPr lang="es-CR" sz="2600" dirty="0" err="1" smtClean="0"/>
              <a:t>is</a:t>
            </a:r>
            <a:r>
              <a:rPr lang="es-CR" sz="2600" dirty="0" smtClean="0"/>
              <a:t> </a:t>
            </a:r>
            <a:r>
              <a:rPr lang="es-CR" sz="2600" dirty="0" err="1" smtClean="0"/>
              <a:t>why</a:t>
            </a:r>
            <a:r>
              <a:rPr lang="es-CR" sz="2600" dirty="0" smtClean="0"/>
              <a:t>, </a:t>
            </a:r>
            <a:r>
              <a:rPr lang="es-CR" sz="2600" dirty="0" err="1" smtClean="0"/>
              <a:t>considering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degree</a:t>
            </a:r>
            <a:r>
              <a:rPr lang="es-CR" sz="2600" dirty="0" smtClean="0"/>
              <a:t> of </a:t>
            </a:r>
            <a:r>
              <a:rPr lang="es-CR" sz="2600" dirty="0" err="1" smtClean="0"/>
              <a:t>pollution</a:t>
            </a:r>
            <a:r>
              <a:rPr lang="es-CR" sz="2600" dirty="0" smtClean="0"/>
              <a:t>, </a:t>
            </a:r>
            <a:r>
              <a:rPr lang="es-CR" sz="2600" dirty="0" err="1" smtClean="0"/>
              <a:t>it</a:t>
            </a:r>
            <a:r>
              <a:rPr lang="es-CR" sz="2600" dirty="0" smtClean="0"/>
              <a:t> </a:t>
            </a:r>
            <a:r>
              <a:rPr lang="es-CR" sz="2600" dirty="0" err="1" smtClean="0"/>
              <a:t>would</a:t>
            </a:r>
            <a:r>
              <a:rPr lang="es-CR" sz="2600" dirty="0" smtClean="0"/>
              <a:t> be </a:t>
            </a:r>
            <a:r>
              <a:rPr lang="es-CR" sz="2600" dirty="0" err="1" smtClean="0"/>
              <a:t>advisable</a:t>
            </a:r>
            <a:r>
              <a:rPr lang="es-CR" sz="2600" dirty="0" smtClean="0"/>
              <a:t> </a:t>
            </a:r>
            <a:r>
              <a:rPr lang="es-CR" sz="2600" dirty="0" err="1" smtClean="0"/>
              <a:t>to</a:t>
            </a:r>
            <a:r>
              <a:rPr lang="es-CR" sz="2600" dirty="0" smtClean="0"/>
              <a:t> </a:t>
            </a:r>
            <a:r>
              <a:rPr lang="es-CR" sz="2600" dirty="0" err="1" smtClean="0"/>
              <a:t>research</a:t>
            </a:r>
            <a:r>
              <a:rPr lang="es-CR" sz="2600" dirty="0" smtClean="0"/>
              <a:t> </a:t>
            </a:r>
            <a:r>
              <a:rPr lang="es-CR" sz="2600" dirty="0" err="1" smtClean="0"/>
              <a:t>it</a:t>
            </a:r>
            <a:r>
              <a:rPr lang="es-CR" sz="2600" dirty="0" smtClean="0"/>
              <a:t> </a:t>
            </a:r>
            <a:r>
              <a:rPr lang="es-CR" sz="2600" dirty="0" err="1" smtClean="0"/>
              <a:t>posteriorly</a:t>
            </a:r>
            <a:r>
              <a:rPr lang="es-CR" sz="2600" dirty="0" smtClean="0"/>
              <a:t>.</a:t>
            </a:r>
            <a:endParaRPr lang="es-CR" sz="2600" dirty="0"/>
          </a:p>
          <a:p>
            <a:r>
              <a:rPr lang="es-CR" sz="2600" dirty="0" err="1" smtClean="0"/>
              <a:t>Ranges</a:t>
            </a:r>
            <a:r>
              <a:rPr lang="es-CR" sz="2600" dirty="0" smtClean="0"/>
              <a:t> of </a:t>
            </a:r>
            <a:r>
              <a:rPr lang="es-CR" sz="2600" dirty="0" err="1" smtClean="0"/>
              <a:t>conductivity</a:t>
            </a:r>
            <a:r>
              <a:rPr lang="es-CR" sz="2600" dirty="0" smtClean="0"/>
              <a:t> </a:t>
            </a:r>
            <a:r>
              <a:rPr lang="es-CR" sz="2600" dirty="0" err="1" smtClean="0"/>
              <a:t>along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course</a:t>
            </a:r>
            <a:r>
              <a:rPr lang="es-CR" sz="2600" dirty="0" smtClean="0"/>
              <a:t> of </a:t>
            </a:r>
            <a:r>
              <a:rPr lang="es-CR" sz="2600" dirty="0" err="1" smtClean="0"/>
              <a:t>the</a:t>
            </a:r>
            <a:r>
              <a:rPr lang="es-CR" sz="2600" dirty="0" smtClean="0"/>
              <a:t> </a:t>
            </a:r>
            <a:r>
              <a:rPr lang="es-CR" sz="2600" dirty="0" err="1" smtClean="0"/>
              <a:t>river</a:t>
            </a:r>
            <a:r>
              <a:rPr lang="es-CR" sz="2600" dirty="0" smtClean="0"/>
              <a:t> are </a:t>
            </a:r>
            <a:r>
              <a:rPr lang="es-CR" sz="2600" dirty="0" err="1" smtClean="0"/>
              <a:t>within</a:t>
            </a:r>
            <a:r>
              <a:rPr lang="es-CR" sz="2600" dirty="0" smtClean="0"/>
              <a:t> </a:t>
            </a:r>
            <a:r>
              <a:rPr lang="es-CR" sz="2600" dirty="0" err="1" smtClean="0"/>
              <a:t>the</a:t>
            </a:r>
            <a:r>
              <a:rPr lang="es-CR" sz="2600" dirty="0" smtClean="0"/>
              <a:t> normal </a:t>
            </a:r>
            <a:r>
              <a:rPr lang="es-CR" sz="2600" dirty="0" err="1" smtClean="0"/>
              <a:t>range</a:t>
            </a:r>
            <a:r>
              <a:rPr lang="es-CR" sz="2600" dirty="0" smtClean="0"/>
              <a:t>, </a:t>
            </a:r>
            <a:r>
              <a:rPr lang="es-CR" sz="2600" dirty="0" err="1" smtClean="0"/>
              <a:t>although</a:t>
            </a:r>
            <a:r>
              <a:rPr lang="es-CR" sz="2600" dirty="0" smtClean="0"/>
              <a:t> </a:t>
            </a:r>
            <a:r>
              <a:rPr lang="es-CR" sz="2600" dirty="0" err="1" smtClean="0"/>
              <a:t>we</a:t>
            </a:r>
            <a:r>
              <a:rPr lang="es-CR" sz="2600" dirty="0" smtClean="0"/>
              <a:t> </a:t>
            </a:r>
            <a:r>
              <a:rPr lang="es-CR" sz="2600" dirty="0" err="1" smtClean="0"/>
              <a:t>observed</a:t>
            </a:r>
            <a:r>
              <a:rPr lang="es-CR" sz="2600" dirty="0" smtClean="0"/>
              <a:t> </a:t>
            </a:r>
            <a:r>
              <a:rPr lang="es-CR" sz="2600" dirty="0" err="1" smtClean="0"/>
              <a:t>an</a:t>
            </a:r>
            <a:r>
              <a:rPr lang="es-CR" sz="2600" dirty="0" smtClean="0"/>
              <a:t> </a:t>
            </a:r>
            <a:r>
              <a:rPr lang="es-CR" sz="2600" dirty="0" err="1" smtClean="0"/>
              <a:t>increase</a:t>
            </a:r>
            <a:r>
              <a:rPr lang="es-CR" sz="2600" dirty="0" smtClean="0"/>
              <a:t>, </a:t>
            </a:r>
            <a:r>
              <a:rPr lang="es-CR" sz="2400" dirty="0" err="1" smtClean="0"/>
              <a:t>being</a:t>
            </a:r>
            <a:r>
              <a:rPr lang="es-CR" sz="2400" dirty="0" smtClean="0"/>
              <a:t> </a:t>
            </a:r>
            <a:r>
              <a:rPr lang="es-CR" sz="2400" dirty="0" err="1" smtClean="0"/>
              <a:t>lower</a:t>
            </a:r>
            <a:r>
              <a:rPr lang="es-CR" sz="2400" dirty="0" smtClean="0"/>
              <a:t> </a:t>
            </a:r>
            <a:r>
              <a:rPr lang="es-CR" sz="2400" dirty="0" err="1" smtClean="0"/>
              <a:t>on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#1 </a:t>
            </a:r>
            <a:r>
              <a:rPr lang="es-CR" sz="2400" dirty="0" err="1" smtClean="0"/>
              <a:t>than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#2 and </a:t>
            </a:r>
            <a:r>
              <a:rPr lang="es-CR" sz="2400" dirty="0" err="1" smtClean="0"/>
              <a:t>this</a:t>
            </a:r>
            <a:r>
              <a:rPr lang="es-CR" sz="2400" dirty="0" smtClean="0"/>
              <a:t> </a:t>
            </a:r>
            <a:r>
              <a:rPr lang="es-CR" sz="2400" dirty="0" err="1" smtClean="0"/>
              <a:t>one</a:t>
            </a:r>
            <a:r>
              <a:rPr lang="es-CR" sz="2400" dirty="0" smtClean="0"/>
              <a:t> </a:t>
            </a:r>
            <a:r>
              <a:rPr lang="es-CR" sz="2400" dirty="0" err="1" smtClean="0"/>
              <a:t>lower</a:t>
            </a:r>
            <a:r>
              <a:rPr lang="es-CR" sz="2400" dirty="0" smtClean="0"/>
              <a:t> </a:t>
            </a:r>
            <a:r>
              <a:rPr lang="es-CR" sz="2400" dirty="0" err="1" smtClean="0"/>
              <a:t>than</a:t>
            </a:r>
            <a:r>
              <a:rPr lang="es-CR" sz="2400" dirty="0" smtClean="0"/>
              <a:t> </a:t>
            </a:r>
            <a:r>
              <a:rPr lang="es-CR" sz="2400" dirty="0" err="1" smtClean="0"/>
              <a:t>site</a:t>
            </a:r>
            <a:r>
              <a:rPr lang="es-CR" sz="2400" dirty="0" smtClean="0"/>
              <a:t> #3.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Conclusions</a:t>
            </a:r>
            <a:endParaRPr lang="es-E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CR" sz="2800" dirty="0" err="1" smtClean="0"/>
              <a:t>After</a:t>
            </a:r>
            <a:r>
              <a:rPr lang="es-CR" sz="2800" dirty="0" smtClean="0"/>
              <a:t> </a:t>
            </a:r>
            <a:r>
              <a:rPr lang="es-CR" sz="2800" dirty="0" err="1" smtClean="0"/>
              <a:t>analyzing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all</a:t>
            </a:r>
            <a:r>
              <a:rPr lang="es-CR" sz="2800" dirty="0" smtClean="0"/>
              <a:t> </a:t>
            </a:r>
            <a:r>
              <a:rPr lang="es-CR" sz="2800" dirty="0" err="1" smtClean="0"/>
              <a:t>three</a:t>
            </a:r>
            <a:r>
              <a:rPr lang="es-CR" sz="2800" dirty="0" smtClean="0"/>
              <a:t> </a:t>
            </a:r>
            <a:r>
              <a:rPr lang="es-CR" sz="2800" dirty="0" err="1" smtClean="0"/>
              <a:t>selected</a:t>
            </a:r>
            <a:r>
              <a:rPr lang="es-CR" sz="2800" dirty="0" smtClean="0"/>
              <a:t> </a:t>
            </a:r>
            <a:r>
              <a:rPr lang="es-CR" sz="2800" dirty="0" err="1" smtClean="0"/>
              <a:t>sites</a:t>
            </a:r>
            <a:r>
              <a:rPr lang="es-CR" sz="2800" dirty="0" smtClean="0"/>
              <a:t> in Pollo </a:t>
            </a:r>
            <a:r>
              <a:rPr lang="es-CR" sz="2800" dirty="0" err="1" smtClean="0"/>
              <a:t>River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perform</a:t>
            </a:r>
            <a:r>
              <a:rPr lang="es-CR" sz="2800" dirty="0" smtClean="0"/>
              <a:t> </a:t>
            </a:r>
            <a:r>
              <a:rPr lang="es-CR" sz="2800" dirty="0" err="1" smtClean="0"/>
              <a:t>our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</a:t>
            </a:r>
            <a:r>
              <a:rPr lang="es-CR" sz="2800" dirty="0" smtClean="0"/>
              <a:t>, </a:t>
            </a:r>
            <a:r>
              <a:rPr lang="es-CR" sz="2800" dirty="0" err="1" smtClean="0"/>
              <a:t>we</a:t>
            </a:r>
            <a:r>
              <a:rPr lang="es-CR" sz="2800" dirty="0" smtClean="0"/>
              <a:t> </a:t>
            </a:r>
            <a:r>
              <a:rPr lang="es-CR" sz="2800" dirty="0" err="1" smtClean="0"/>
              <a:t>believed</a:t>
            </a:r>
            <a:r>
              <a:rPr lang="es-CR" sz="2800" dirty="0" smtClean="0"/>
              <a:t> Chilera Kamuk </a:t>
            </a:r>
            <a:r>
              <a:rPr lang="es-CR" sz="2800" dirty="0" err="1" smtClean="0"/>
              <a:t>was</a:t>
            </a:r>
            <a:r>
              <a:rPr lang="es-CR" sz="2800" dirty="0" smtClean="0"/>
              <a:t> </a:t>
            </a:r>
            <a:r>
              <a:rPr lang="es-CR" sz="2800" dirty="0" err="1" smtClean="0"/>
              <a:t>polluting</a:t>
            </a:r>
            <a:r>
              <a:rPr lang="es-CR" sz="2800" dirty="0" smtClean="0"/>
              <a:t> </a:t>
            </a:r>
            <a:r>
              <a:rPr lang="es-CR" sz="2800" dirty="0" err="1" smtClean="0"/>
              <a:t>its</a:t>
            </a:r>
            <a:r>
              <a:rPr lang="es-CR" sz="2800" dirty="0" smtClean="0"/>
              <a:t> </a:t>
            </a:r>
            <a:r>
              <a:rPr lang="es-CR" sz="2800" dirty="0" err="1" smtClean="0"/>
              <a:t>course</a:t>
            </a:r>
            <a:r>
              <a:rPr lang="es-CR" sz="2800" dirty="0" smtClean="0"/>
              <a:t> </a:t>
            </a:r>
            <a:r>
              <a:rPr lang="es-CR" sz="2800" dirty="0" err="1" smtClean="0"/>
              <a:t>by</a:t>
            </a:r>
            <a:r>
              <a:rPr lang="es-CR" sz="2800" dirty="0" smtClean="0"/>
              <a:t> </a:t>
            </a:r>
            <a:r>
              <a:rPr lang="es-CR" sz="2800" dirty="0" err="1" smtClean="0"/>
              <a:t>depositing</a:t>
            </a:r>
            <a:r>
              <a:rPr lang="es-CR" sz="2800" dirty="0" smtClean="0"/>
              <a:t> </a:t>
            </a:r>
            <a:r>
              <a:rPr lang="es-CR" sz="2800" dirty="0" err="1" smtClean="0"/>
              <a:t>its</a:t>
            </a:r>
            <a:r>
              <a:rPr lang="es-CR" sz="2800" dirty="0" smtClean="0"/>
              <a:t> </a:t>
            </a:r>
            <a:r>
              <a:rPr lang="es-CR" sz="2800" dirty="0" err="1" smtClean="0"/>
              <a:t>residues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river</a:t>
            </a:r>
            <a:r>
              <a:rPr lang="es-CR" sz="2800" dirty="0" smtClean="0"/>
              <a:t>, </a:t>
            </a:r>
            <a:r>
              <a:rPr lang="es-CR" sz="2800" dirty="0" err="1" smtClean="0"/>
              <a:t>surprisingly</a:t>
            </a:r>
            <a:r>
              <a:rPr lang="es-CR" sz="2800" dirty="0" smtClean="0"/>
              <a:t>,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data </a:t>
            </a:r>
            <a:r>
              <a:rPr lang="es-CR" sz="2800" dirty="0" err="1" smtClean="0"/>
              <a:t>demonstrate</a:t>
            </a:r>
            <a:r>
              <a:rPr lang="es-CR" sz="2800" dirty="0" smtClean="0"/>
              <a:t> </a:t>
            </a:r>
            <a:r>
              <a:rPr lang="es-CR" sz="2800" dirty="0" err="1" smtClean="0"/>
              <a:t>that</a:t>
            </a:r>
            <a:r>
              <a:rPr lang="es-CR" sz="2800" dirty="0" smtClean="0"/>
              <a:t> </a:t>
            </a:r>
            <a:r>
              <a:rPr lang="es-CR" sz="2800" dirty="0" err="1" smtClean="0"/>
              <a:t>before</a:t>
            </a:r>
            <a:r>
              <a:rPr lang="es-CR" sz="2800" dirty="0" smtClean="0"/>
              <a:t> </a:t>
            </a:r>
            <a:r>
              <a:rPr lang="es-CR" sz="2800" dirty="0" err="1" smtClean="0"/>
              <a:t>collecting</a:t>
            </a:r>
            <a:r>
              <a:rPr lang="es-CR" sz="2800" dirty="0" smtClean="0"/>
              <a:t> </a:t>
            </a:r>
            <a:r>
              <a:rPr lang="es-CR" sz="2800" dirty="0" err="1" smtClean="0"/>
              <a:t>these</a:t>
            </a:r>
            <a:r>
              <a:rPr lang="es-CR" sz="2800" dirty="0" smtClean="0"/>
              <a:t> </a:t>
            </a:r>
            <a:r>
              <a:rPr lang="es-CR" sz="2800" dirty="0" err="1" smtClean="0"/>
              <a:t>residues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already</a:t>
            </a:r>
            <a:r>
              <a:rPr lang="es-CR" sz="2800" dirty="0" smtClean="0"/>
              <a:t> </a:t>
            </a:r>
            <a:r>
              <a:rPr lang="es-CR" sz="2800" dirty="0" err="1" smtClean="0"/>
              <a:t>polluted</a:t>
            </a:r>
            <a:r>
              <a:rPr lang="es-CR" sz="2800" dirty="0" smtClean="0"/>
              <a:t>, </a:t>
            </a:r>
            <a:r>
              <a:rPr lang="es-CR" sz="2800" dirty="0" err="1" smtClean="0"/>
              <a:t>which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why</a:t>
            </a:r>
            <a:r>
              <a:rPr lang="es-CR" sz="2800" dirty="0" smtClean="0"/>
              <a:t>, </a:t>
            </a:r>
            <a:r>
              <a:rPr lang="es-CR" sz="2800" dirty="0" err="1" smtClean="0"/>
              <a:t>we</a:t>
            </a:r>
            <a:r>
              <a:rPr lang="es-CR" sz="2800" dirty="0" smtClean="0"/>
              <a:t> </a:t>
            </a:r>
            <a:r>
              <a:rPr lang="es-CR" sz="2800" dirty="0" err="1" smtClean="0"/>
              <a:t>will</a:t>
            </a:r>
            <a:r>
              <a:rPr lang="es-CR" sz="2800" dirty="0" smtClean="0"/>
              <a:t> </a:t>
            </a:r>
            <a:r>
              <a:rPr lang="es-CR" sz="2800" dirty="0" err="1" smtClean="0"/>
              <a:t>posteriorly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</a:t>
            </a:r>
            <a:r>
              <a:rPr lang="es-CR" sz="2800" dirty="0" smtClean="0"/>
              <a:t> </a:t>
            </a:r>
            <a:r>
              <a:rPr lang="es-CR" sz="2800" dirty="0" err="1" smtClean="0"/>
              <a:t>starting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spring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determine </a:t>
            </a:r>
            <a:r>
              <a:rPr lang="es-CR" sz="2800" dirty="0" err="1" smtClean="0"/>
              <a:t>which</a:t>
            </a:r>
            <a:r>
              <a:rPr lang="es-CR" sz="2800" dirty="0" smtClean="0"/>
              <a:t> are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main</a:t>
            </a:r>
            <a:r>
              <a:rPr lang="es-CR" sz="2800" dirty="0" smtClean="0"/>
              <a:t> </a:t>
            </a:r>
            <a:r>
              <a:rPr lang="es-CR" sz="2800" dirty="0" err="1" smtClean="0"/>
              <a:t>sources</a:t>
            </a:r>
            <a:r>
              <a:rPr lang="es-CR" sz="2800" dirty="0" smtClean="0"/>
              <a:t> of </a:t>
            </a:r>
            <a:r>
              <a:rPr lang="es-CR" sz="2800" dirty="0" err="1" smtClean="0"/>
              <a:t>pollution</a:t>
            </a:r>
            <a:r>
              <a:rPr lang="es-CR" sz="2800" dirty="0" smtClean="0"/>
              <a:t>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Conclusions</a:t>
            </a:r>
            <a:endParaRPr lang="es-E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err="1" smtClean="0"/>
              <a:t>After</a:t>
            </a:r>
            <a:r>
              <a:rPr lang="es-CR" dirty="0" smtClean="0"/>
              <a:t> </a:t>
            </a:r>
            <a:r>
              <a:rPr lang="es-CR" dirty="0" err="1" smtClean="0"/>
              <a:t>performing</a:t>
            </a:r>
            <a:r>
              <a:rPr lang="es-CR" dirty="0" smtClean="0"/>
              <a:t> </a:t>
            </a:r>
            <a:r>
              <a:rPr lang="es-CR" dirty="0" err="1" smtClean="0"/>
              <a:t>our</a:t>
            </a:r>
            <a:r>
              <a:rPr lang="es-CR" dirty="0" smtClean="0"/>
              <a:t> </a:t>
            </a:r>
            <a:r>
              <a:rPr lang="es-CR" dirty="0" err="1" smtClean="0"/>
              <a:t>research</a:t>
            </a:r>
            <a:r>
              <a:rPr lang="es-CR" dirty="0" smtClean="0"/>
              <a:t> </a:t>
            </a:r>
            <a:r>
              <a:rPr lang="es-CR" dirty="0" err="1" smtClean="0"/>
              <a:t>we</a:t>
            </a:r>
            <a:r>
              <a:rPr lang="es-CR" dirty="0" smtClean="0"/>
              <a:t> </a:t>
            </a:r>
            <a:r>
              <a:rPr lang="es-CR" dirty="0" err="1" smtClean="0"/>
              <a:t>think</a:t>
            </a:r>
            <a:r>
              <a:rPr lang="es-CR" dirty="0" smtClean="0"/>
              <a:t> Chilera </a:t>
            </a:r>
            <a:r>
              <a:rPr lang="es-CR" dirty="0" err="1" smtClean="0"/>
              <a:t>performs</a:t>
            </a:r>
            <a:r>
              <a:rPr lang="es-CR" dirty="0" smtClean="0"/>
              <a:t> </a:t>
            </a:r>
            <a:r>
              <a:rPr lang="es-CR" dirty="0" err="1" smtClean="0"/>
              <a:t>some</a:t>
            </a:r>
            <a:r>
              <a:rPr lang="es-CR" dirty="0" smtClean="0"/>
              <a:t> </a:t>
            </a:r>
            <a:r>
              <a:rPr lang="es-CR" dirty="0" err="1" smtClean="0"/>
              <a:t>sort</a:t>
            </a:r>
            <a:r>
              <a:rPr lang="es-CR" dirty="0" smtClean="0"/>
              <a:t> of </a:t>
            </a:r>
            <a:r>
              <a:rPr lang="es-CR" dirty="0" err="1" smtClean="0"/>
              <a:t>water</a:t>
            </a:r>
            <a:r>
              <a:rPr lang="es-CR" dirty="0" smtClean="0"/>
              <a:t> </a:t>
            </a:r>
            <a:r>
              <a:rPr lang="es-CR" dirty="0" err="1" smtClean="0"/>
              <a:t>treatment</a:t>
            </a:r>
            <a:r>
              <a:rPr lang="es-CR" dirty="0" smtClean="0"/>
              <a:t> </a:t>
            </a:r>
            <a:r>
              <a:rPr lang="es-CR" dirty="0" err="1" smtClean="0"/>
              <a:t>because</a:t>
            </a:r>
            <a:r>
              <a:rPr lang="es-CR" dirty="0" smtClean="0"/>
              <a:t>, </a:t>
            </a:r>
            <a:r>
              <a:rPr lang="es-CR" dirty="0" err="1" smtClean="0"/>
              <a:t>even</a:t>
            </a:r>
            <a:r>
              <a:rPr lang="es-CR" dirty="0" smtClean="0"/>
              <a:t> </a:t>
            </a:r>
            <a:r>
              <a:rPr lang="es-CR" dirty="0" err="1" smtClean="0"/>
              <a:t>though</a:t>
            </a:r>
            <a:r>
              <a:rPr lang="es-CR" dirty="0" smtClean="0"/>
              <a:t> </a:t>
            </a:r>
            <a:r>
              <a:rPr lang="es-CR" dirty="0" err="1" smtClean="0"/>
              <a:t>it</a:t>
            </a:r>
            <a:r>
              <a:rPr lang="es-CR" dirty="0" smtClean="0"/>
              <a:t> </a:t>
            </a:r>
            <a:r>
              <a:rPr lang="es-CR" dirty="0" err="1" smtClean="0"/>
              <a:t>is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site</a:t>
            </a:r>
            <a:r>
              <a:rPr lang="es-CR" dirty="0" smtClean="0"/>
              <a:t> </a:t>
            </a:r>
            <a:r>
              <a:rPr lang="es-CR" dirty="0" err="1" smtClean="0"/>
              <a:t>which</a:t>
            </a:r>
            <a:r>
              <a:rPr lang="es-CR" dirty="0" smtClean="0"/>
              <a:t> </a:t>
            </a:r>
            <a:r>
              <a:rPr lang="es-CR" dirty="0" err="1" smtClean="0"/>
              <a:t>seems</a:t>
            </a:r>
            <a:r>
              <a:rPr lang="es-CR" dirty="0" smtClean="0"/>
              <a:t> </a:t>
            </a:r>
            <a:r>
              <a:rPr lang="es-CR" dirty="0" err="1" smtClean="0"/>
              <a:t>most</a:t>
            </a:r>
            <a:r>
              <a:rPr lang="es-CR" dirty="0" smtClean="0"/>
              <a:t> </a:t>
            </a:r>
            <a:r>
              <a:rPr lang="es-CR" dirty="0" err="1" smtClean="0"/>
              <a:t>polluted</a:t>
            </a:r>
            <a:r>
              <a:rPr lang="es-CR" dirty="0" smtClean="0"/>
              <a:t> and shows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worst</a:t>
            </a:r>
            <a:r>
              <a:rPr lang="es-CR" dirty="0" smtClean="0"/>
              <a:t> </a:t>
            </a:r>
            <a:r>
              <a:rPr lang="es-CR" dirty="0" err="1" smtClean="0"/>
              <a:t>smell</a:t>
            </a:r>
            <a:r>
              <a:rPr lang="es-CR" dirty="0" smtClean="0"/>
              <a:t>, </a:t>
            </a:r>
            <a:r>
              <a:rPr lang="es-CR" dirty="0" err="1" smtClean="0"/>
              <a:t>results</a:t>
            </a:r>
            <a:r>
              <a:rPr lang="es-CR" dirty="0" smtClean="0"/>
              <a:t> show </a:t>
            </a:r>
            <a:r>
              <a:rPr lang="es-CR" dirty="0" err="1" smtClean="0"/>
              <a:t>us</a:t>
            </a:r>
            <a:r>
              <a:rPr lang="es-CR" dirty="0" smtClean="0"/>
              <a:t> </a:t>
            </a:r>
            <a:r>
              <a:rPr lang="es-CR" dirty="0" err="1" smtClean="0"/>
              <a:t>it</a:t>
            </a:r>
            <a:r>
              <a:rPr lang="es-CR" dirty="0" smtClean="0"/>
              <a:t> </a:t>
            </a:r>
            <a:r>
              <a:rPr lang="es-CR" dirty="0" err="1" smtClean="0"/>
              <a:t>is</a:t>
            </a:r>
            <a:r>
              <a:rPr lang="es-CR" dirty="0" smtClean="0"/>
              <a:t> </a:t>
            </a:r>
            <a:r>
              <a:rPr lang="es-CR" dirty="0" err="1" smtClean="0"/>
              <a:t>not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one</a:t>
            </a:r>
            <a:r>
              <a:rPr lang="es-CR" dirty="0" smtClean="0"/>
              <a:t> </a:t>
            </a:r>
            <a:r>
              <a:rPr lang="es-CR" dirty="0" err="1" smtClean="0"/>
              <a:t>with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most</a:t>
            </a:r>
            <a:r>
              <a:rPr lang="es-CR" dirty="0" smtClean="0"/>
              <a:t> </a:t>
            </a:r>
            <a:r>
              <a:rPr lang="es-CR" dirty="0" err="1" smtClean="0"/>
              <a:t>toxins</a:t>
            </a:r>
            <a:r>
              <a:rPr lang="es-CR" dirty="0" smtClean="0"/>
              <a:t> </a:t>
            </a:r>
            <a:r>
              <a:rPr lang="es-CR" dirty="0" err="1" smtClean="0"/>
              <a:t>or</a:t>
            </a:r>
            <a:r>
              <a:rPr lang="es-CR" dirty="0" smtClean="0"/>
              <a:t> </a:t>
            </a:r>
            <a:r>
              <a:rPr lang="es-CR" dirty="0" err="1" smtClean="0"/>
              <a:t>least</a:t>
            </a:r>
            <a:r>
              <a:rPr lang="es-CR" dirty="0" smtClean="0"/>
              <a:t> </a:t>
            </a:r>
            <a:r>
              <a:rPr lang="es-CR" dirty="0" err="1" smtClean="0"/>
              <a:t>amount</a:t>
            </a:r>
            <a:r>
              <a:rPr lang="es-CR" dirty="0" smtClean="0"/>
              <a:t> of </a:t>
            </a:r>
            <a:r>
              <a:rPr lang="es-CR" dirty="0" err="1" smtClean="0"/>
              <a:t>dissolved</a:t>
            </a:r>
            <a:r>
              <a:rPr lang="es-CR" dirty="0" smtClean="0"/>
              <a:t> </a:t>
            </a:r>
            <a:r>
              <a:rPr lang="es-CR" dirty="0" err="1" smtClean="0"/>
              <a:t>oxygen</a:t>
            </a:r>
            <a:r>
              <a:rPr lang="es-CR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Conclusions</a:t>
            </a:r>
            <a:endParaRPr lang="es-E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CR" dirty="0" err="1" smtClean="0"/>
              <a:t>Inhabitants</a:t>
            </a:r>
            <a:r>
              <a:rPr lang="es-CR" dirty="0" smtClean="0"/>
              <a:t> of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community</a:t>
            </a:r>
            <a:r>
              <a:rPr lang="es-CR" dirty="0" smtClean="0"/>
              <a:t> of Paraíso </a:t>
            </a:r>
            <a:r>
              <a:rPr lang="es-CR" dirty="0" err="1" smtClean="0"/>
              <a:t>pollute</a:t>
            </a:r>
            <a:r>
              <a:rPr lang="es-CR" dirty="0" smtClean="0"/>
              <a:t> Pollo </a:t>
            </a:r>
            <a:r>
              <a:rPr lang="es-CR" dirty="0" err="1" smtClean="0"/>
              <a:t>River</a:t>
            </a:r>
            <a:r>
              <a:rPr lang="es-CR" dirty="0" smtClean="0"/>
              <a:t> </a:t>
            </a:r>
            <a:r>
              <a:rPr lang="es-CR" dirty="0" err="1" smtClean="0"/>
              <a:t>with</a:t>
            </a:r>
            <a:r>
              <a:rPr lang="es-CR" dirty="0" smtClean="0"/>
              <a:t> </a:t>
            </a:r>
            <a:r>
              <a:rPr lang="es-CR" dirty="0" err="1" smtClean="0"/>
              <a:t>their</a:t>
            </a:r>
            <a:r>
              <a:rPr lang="es-CR" dirty="0" smtClean="0"/>
              <a:t> </a:t>
            </a:r>
            <a:r>
              <a:rPr lang="es-CR" dirty="0" err="1" smtClean="0"/>
              <a:t>solid</a:t>
            </a:r>
            <a:r>
              <a:rPr lang="es-CR" dirty="0" smtClean="0"/>
              <a:t> and </a:t>
            </a:r>
            <a:r>
              <a:rPr lang="es-CR" dirty="0" err="1" smtClean="0"/>
              <a:t>liquid</a:t>
            </a:r>
            <a:r>
              <a:rPr lang="es-CR" dirty="0" smtClean="0"/>
              <a:t> </a:t>
            </a:r>
            <a:r>
              <a:rPr lang="es-CR" dirty="0" err="1" smtClean="0"/>
              <a:t>waste</a:t>
            </a:r>
            <a:r>
              <a:rPr lang="es-CR" dirty="0" smtClean="0"/>
              <a:t> </a:t>
            </a:r>
            <a:r>
              <a:rPr lang="es-CR" dirty="0" err="1" smtClean="0"/>
              <a:t>because</a:t>
            </a:r>
            <a:r>
              <a:rPr lang="es-CR" dirty="0" smtClean="0"/>
              <a:t> </a:t>
            </a:r>
            <a:r>
              <a:rPr lang="es-CR" dirty="0" err="1" smtClean="0"/>
              <a:t>we</a:t>
            </a:r>
            <a:r>
              <a:rPr lang="es-CR" dirty="0" smtClean="0"/>
              <a:t> </a:t>
            </a:r>
            <a:r>
              <a:rPr lang="es-CR" dirty="0" err="1" smtClean="0"/>
              <a:t>observed</a:t>
            </a:r>
            <a:r>
              <a:rPr lang="es-CR" dirty="0" smtClean="0"/>
              <a:t> pipes </a:t>
            </a:r>
            <a:r>
              <a:rPr lang="es-CR" dirty="0" err="1" smtClean="0"/>
              <a:t>draining</a:t>
            </a:r>
            <a:r>
              <a:rPr lang="es-CR" dirty="0" smtClean="0"/>
              <a:t> </a:t>
            </a:r>
            <a:r>
              <a:rPr lang="es-CR" dirty="0" err="1" smtClean="0"/>
              <a:t>on</a:t>
            </a:r>
            <a:r>
              <a:rPr lang="es-CR" dirty="0" smtClean="0"/>
              <a:t> </a:t>
            </a:r>
            <a:r>
              <a:rPr lang="es-CR" dirty="0" err="1" smtClean="0"/>
              <a:t>it</a:t>
            </a:r>
            <a:r>
              <a:rPr lang="es-CR" dirty="0" smtClean="0"/>
              <a:t> in </a:t>
            </a:r>
            <a:r>
              <a:rPr lang="es-CR" dirty="0" err="1" smtClean="0"/>
              <a:t>all</a:t>
            </a:r>
            <a:r>
              <a:rPr lang="es-CR" dirty="0" smtClean="0"/>
              <a:t> </a:t>
            </a:r>
            <a:r>
              <a:rPr lang="es-CR" dirty="0" err="1" smtClean="0"/>
              <a:t>three</a:t>
            </a:r>
            <a:r>
              <a:rPr lang="es-CR" dirty="0" smtClean="0"/>
              <a:t> </a:t>
            </a:r>
            <a:r>
              <a:rPr lang="es-CR" dirty="0" err="1" smtClean="0"/>
              <a:t>sites</a:t>
            </a:r>
            <a:r>
              <a:rPr lang="es-CR" dirty="0" smtClean="0"/>
              <a:t>.  </a:t>
            </a:r>
            <a:r>
              <a:rPr lang="es-CR" dirty="0" err="1" smtClean="0"/>
              <a:t>Furthermore</a:t>
            </a:r>
            <a:r>
              <a:rPr lang="es-CR" dirty="0" smtClean="0"/>
              <a:t>, </a:t>
            </a:r>
            <a:r>
              <a:rPr lang="es-CR" dirty="0" err="1" smtClean="0"/>
              <a:t>obtained</a:t>
            </a:r>
            <a:r>
              <a:rPr lang="es-CR" dirty="0" smtClean="0"/>
              <a:t> </a:t>
            </a:r>
            <a:r>
              <a:rPr lang="es-CR" dirty="0" err="1" smtClean="0"/>
              <a:t>results</a:t>
            </a:r>
            <a:r>
              <a:rPr lang="es-CR" dirty="0" smtClean="0"/>
              <a:t> in </a:t>
            </a:r>
            <a:r>
              <a:rPr lang="es-CR" dirty="0" err="1" smtClean="0"/>
              <a:t>this</a:t>
            </a:r>
            <a:r>
              <a:rPr lang="es-CR" dirty="0" smtClean="0"/>
              <a:t> </a:t>
            </a:r>
            <a:r>
              <a:rPr lang="es-CR" dirty="0" err="1" smtClean="0"/>
              <a:t>research</a:t>
            </a:r>
            <a:r>
              <a:rPr lang="es-CR" dirty="0" smtClean="0"/>
              <a:t> show </a:t>
            </a:r>
            <a:r>
              <a:rPr lang="es-CR" dirty="0" err="1" smtClean="0"/>
              <a:t>that</a:t>
            </a:r>
            <a:r>
              <a:rPr lang="es-CR" dirty="0" smtClean="0"/>
              <a:t> </a:t>
            </a:r>
            <a:r>
              <a:rPr lang="es-CR" dirty="0" err="1" smtClean="0"/>
              <a:t>on</a:t>
            </a:r>
            <a:r>
              <a:rPr lang="es-CR" dirty="0" smtClean="0"/>
              <a:t> </a:t>
            </a:r>
            <a:r>
              <a:rPr lang="es-CR" dirty="0" err="1" smtClean="0"/>
              <a:t>site</a:t>
            </a:r>
            <a:r>
              <a:rPr lang="es-CR" dirty="0" smtClean="0"/>
              <a:t> #3 </a:t>
            </a:r>
            <a:r>
              <a:rPr lang="es-CR" dirty="0" err="1" smtClean="0"/>
              <a:t>dissolved</a:t>
            </a:r>
            <a:r>
              <a:rPr lang="es-CR" dirty="0" smtClean="0"/>
              <a:t> </a:t>
            </a:r>
            <a:r>
              <a:rPr lang="es-CR" dirty="0" err="1" smtClean="0"/>
              <a:t>oxygen</a:t>
            </a:r>
            <a:r>
              <a:rPr lang="es-CR" dirty="0" smtClean="0"/>
              <a:t> </a:t>
            </a:r>
            <a:r>
              <a:rPr lang="es-CR" dirty="0" err="1" smtClean="0"/>
              <a:t>decreases</a:t>
            </a:r>
            <a:r>
              <a:rPr lang="es-CR" dirty="0" smtClean="0"/>
              <a:t> and </a:t>
            </a:r>
            <a:r>
              <a:rPr lang="es-CR" dirty="0" err="1" smtClean="0"/>
              <a:t>water</a:t>
            </a:r>
            <a:r>
              <a:rPr lang="es-CR" dirty="0" smtClean="0"/>
              <a:t> </a:t>
            </a:r>
            <a:r>
              <a:rPr lang="es-CR" dirty="0" err="1" smtClean="0"/>
              <a:t>temperature</a:t>
            </a:r>
            <a:r>
              <a:rPr lang="es-CR" dirty="0" smtClean="0"/>
              <a:t> </a:t>
            </a:r>
            <a:r>
              <a:rPr lang="es-CR" dirty="0" err="1" smtClean="0"/>
              <a:t>increases</a:t>
            </a:r>
            <a:r>
              <a:rPr lang="es-CR" dirty="0" smtClean="0"/>
              <a:t>, </a:t>
            </a:r>
            <a:r>
              <a:rPr lang="es-CR" dirty="0" err="1" smtClean="0"/>
              <a:t>meaning</a:t>
            </a:r>
            <a:r>
              <a:rPr lang="es-CR" dirty="0" smtClean="0"/>
              <a:t> </a:t>
            </a:r>
            <a:r>
              <a:rPr lang="es-CR" dirty="0" err="1" smtClean="0"/>
              <a:t>there</a:t>
            </a:r>
            <a:r>
              <a:rPr lang="es-CR" dirty="0" smtClean="0"/>
              <a:t> </a:t>
            </a:r>
            <a:r>
              <a:rPr lang="es-CR" dirty="0" err="1" smtClean="0"/>
              <a:t>is</a:t>
            </a:r>
            <a:r>
              <a:rPr lang="es-CR" dirty="0" smtClean="0"/>
              <a:t> a </a:t>
            </a:r>
            <a:r>
              <a:rPr lang="es-CR" dirty="0" err="1" smtClean="0"/>
              <a:t>higher</a:t>
            </a:r>
            <a:r>
              <a:rPr lang="es-CR" dirty="0" smtClean="0"/>
              <a:t> </a:t>
            </a:r>
            <a:r>
              <a:rPr lang="es-CR" dirty="0" err="1" smtClean="0"/>
              <a:t>presence</a:t>
            </a:r>
            <a:r>
              <a:rPr lang="es-CR" dirty="0" smtClean="0"/>
              <a:t> of </a:t>
            </a:r>
            <a:r>
              <a:rPr lang="es-CR" dirty="0" err="1" smtClean="0"/>
              <a:t>pollutants</a:t>
            </a:r>
            <a:r>
              <a:rPr lang="es-CR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Recommendations</a:t>
            </a:r>
            <a:endParaRPr lang="es-E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inform</a:t>
            </a:r>
            <a:r>
              <a:rPr lang="es-CR" sz="2800" dirty="0" smtClean="0"/>
              <a:t> municipal </a:t>
            </a:r>
            <a:r>
              <a:rPr lang="es-CR" sz="2800" dirty="0" err="1" smtClean="0"/>
              <a:t>entities</a:t>
            </a:r>
            <a:r>
              <a:rPr lang="es-CR" sz="2800" dirty="0" smtClean="0"/>
              <a:t> and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Ministry</a:t>
            </a:r>
            <a:r>
              <a:rPr lang="es-CR" sz="2800" dirty="0" smtClean="0"/>
              <a:t> of </a:t>
            </a:r>
            <a:r>
              <a:rPr lang="es-CR" sz="2800" dirty="0" err="1" smtClean="0"/>
              <a:t>Health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this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have</a:t>
            </a:r>
            <a:r>
              <a:rPr lang="es-CR" sz="2800" dirty="0" smtClean="0"/>
              <a:t> </a:t>
            </a:r>
            <a:r>
              <a:rPr lang="es-CR" sz="2800" dirty="0" err="1" smtClean="0"/>
              <a:t>their</a:t>
            </a:r>
            <a:r>
              <a:rPr lang="es-CR" sz="2800" dirty="0" smtClean="0"/>
              <a:t> </a:t>
            </a:r>
            <a:r>
              <a:rPr lang="es-CR" sz="2800" dirty="0" err="1" smtClean="0"/>
              <a:t>support</a:t>
            </a:r>
            <a:r>
              <a:rPr lang="es-CR" sz="2800" dirty="0" smtClean="0"/>
              <a:t> and </a:t>
            </a:r>
            <a:r>
              <a:rPr lang="es-CR" sz="2800" dirty="0" err="1" smtClean="0"/>
              <a:t>obtain</a:t>
            </a:r>
            <a:r>
              <a:rPr lang="es-CR" sz="2800" dirty="0" smtClean="0"/>
              <a:t> more </a:t>
            </a:r>
            <a:r>
              <a:rPr lang="es-CR" sz="2800" dirty="0" err="1" smtClean="0"/>
              <a:t>specialized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communicate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this</a:t>
            </a:r>
            <a:r>
              <a:rPr lang="es-CR" sz="2800" dirty="0" smtClean="0"/>
              <a:t> </a:t>
            </a:r>
            <a:r>
              <a:rPr lang="es-CR" sz="2800" dirty="0" err="1" smtClean="0"/>
              <a:t>study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inhabitants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community</a:t>
            </a:r>
            <a:r>
              <a:rPr lang="es-CR" sz="2800" dirty="0" smtClean="0"/>
              <a:t> so </a:t>
            </a:r>
            <a:r>
              <a:rPr lang="es-CR" sz="2800" dirty="0" err="1" smtClean="0"/>
              <a:t>other</a:t>
            </a:r>
            <a:r>
              <a:rPr lang="es-CR" sz="2800" dirty="0" smtClean="0"/>
              <a:t> </a:t>
            </a:r>
            <a:r>
              <a:rPr lang="es-CR" sz="2800" dirty="0" err="1" smtClean="0"/>
              <a:t>entities</a:t>
            </a:r>
            <a:r>
              <a:rPr lang="es-CR" sz="2800" dirty="0" smtClean="0"/>
              <a:t> are </a:t>
            </a:r>
            <a:r>
              <a:rPr lang="es-CR" sz="2800" dirty="0" err="1" smtClean="0"/>
              <a:t>seeked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support</a:t>
            </a:r>
            <a:r>
              <a:rPr lang="es-CR" sz="2800" dirty="0" smtClean="0"/>
              <a:t> </a:t>
            </a:r>
            <a:r>
              <a:rPr lang="es-CR" sz="2800" dirty="0" err="1" smtClean="0"/>
              <a:t>us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increase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quality</a:t>
            </a:r>
            <a:r>
              <a:rPr lang="es-CR" sz="2800" dirty="0" smtClean="0"/>
              <a:t> in Pollo </a:t>
            </a:r>
            <a:r>
              <a:rPr lang="es-CR" sz="2800" dirty="0" err="1" smtClean="0"/>
              <a:t>River</a:t>
            </a:r>
            <a:r>
              <a:rPr lang="es-CR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perform</a:t>
            </a:r>
            <a:r>
              <a:rPr lang="es-CR" sz="2800" dirty="0" smtClean="0"/>
              <a:t> a new </a:t>
            </a:r>
            <a:r>
              <a:rPr lang="es-CR" sz="2800" dirty="0" err="1" smtClean="0"/>
              <a:t>investigation</a:t>
            </a:r>
            <a:r>
              <a:rPr lang="es-CR" sz="2800" dirty="0" smtClean="0"/>
              <a:t> </a:t>
            </a:r>
            <a:r>
              <a:rPr lang="es-CR" sz="2800" dirty="0" err="1" smtClean="0"/>
              <a:t>starting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spring</a:t>
            </a:r>
            <a:r>
              <a:rPr lang="es-CR" sz="2800" dirty="0" smtClean="0"/>
              <a:t> </a:t>
            </a:r>
            <a:r>
              <a:rPr lang="es-CR" sz="2800" dirty="0" err="1" smtClean="0"/>
              <a:t>all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way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first</a:t>
            </a:r>
            <a:r>
              <a:rPr lang="es-CR" sz="2800" dirty="0" smtClean="0"/>
              <a:t> </a:t>
            </a:r>
            <a:r>
              <a:rPr lang="es-CR" sz="2800" dirty="0" err="1" smtClean="0"/>
              <a:t>analyzed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in </a:t>
            </a:r>
            <a:r>
              <a:rPr lang="es-CR" sz="2800" dirty="0" err="1" smtClean="0"/>
              <a:t>this</a:t>
            </a:r>
            <a:r>
              <a:rPr lang="es-CR" sz="2800" dirty="0" smtClean="0"/>
              <a:t> </a:t>
            </a:r>
            <a:r>
              <a:rPr lang="es-CR" sz="2800" dirty="0" err="1" smtClean="0"/>
              <a:t>study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determine </a:t>
            </a:r>
            <a:r>
              <a:rPr lang="es-CR" sz="2800" dirty="0" err="1" smtClean="0"/>
              <a:t>other</a:t>
            </a:r>
            <a:r>
              <a:rPr lang="es-CR" sz="2800" dirty="0" smtClean="0"/>
              <a:t> </a:t>
            </a:r>
            <a:r>
              <a:rPr lang="es-CR" sz="2800" dirty="0" err="1" smtClean="0"/>
              <a:t>sources</a:t>
            </a:r>
            <a:r>
              <a:rPr lang="es-CR" sz="2800" dirty="0" smtClean="0"/>
              <a:t> of </a:t>
            </a:r>
            <a:r>
              <a:rPr lang="es-CR" sz="2800" dirty="0" err="1" smtClean="0"/>
              <a:t>pollution</a:t>
            </a:r>
            <a:r>
              <a:rPr lang="es-CR" sz="2800" dirty="0" smtClean="0"/>
              <a:t>.</a:t>
            </a: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Recommendations</a:t>
            </a:r>
            <a:endParaRPr lang="es-E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07375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2800" dirty="0" err="1" smtClean="0"/>
              <a:t>For</a:t>
            </a:r>
            <a:r>
              <a:rPr lang="es-CR" sz="2800" dirty="0" smtClean="0"/>
              <a:t> a </a:t>
            </a:r>
            <a:r>
              <a:rPr lang="es-CR" sz="2800" dirty="0" err="1" smtClean="0"/>
              <a:t>better</a:t>
            </a:r>
            <a:r>
              <a:rPr lang="es-CR" sz="2800" dirty="0" smtClean="0"/>
              <a:t> </a:t>
            </a:r>
            <a:r>
              <a:rPr lang="es-CR" sz="2800" dirty="0" err="1" smtClean="0"/>
              <a:t>result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Leaf</a:t>
            </a:r>
            <a:r>
              <a:rPr lang="es-CR" sz="2800" dirty="0" smtClean="0"/>
              <a:t> Pack Network </a:t>
            </a:r>
            <a:r>
              <a:rPr lang="es-CR" sz="2800" dirty="0" err="1" smtClean="0"/>
              <a:t>protocol</a:t>
            </a:r>
            <a:r>
              <a:rPr lang="es-CR" sz="2800" dirty="0" smtClean="0"/>
              <a:t> in </a:t>
            </a:r>
            <a:r>
              <a:rPr lang="es-CR" sz="2800" dirty="0" err="1" smtClean="0"/>
              <a:t>researches</a:t>
            </a:r>
            <a:r>
              <a:rPr lang="es-CR" sz="2800" dirty="0" smtClean="0"/>
              <a:t> </a:t>
            </a:r>
            <a:r>
              <a:rPr lang="es-CR" sz="2800" dirty="0" err="1" smtClean="0"/>
              <a:t>than</a:t>
            </a:r>
            <a:r>
              <a:rPr lang="es-CR" sz="2800" dirty="0" smtClean="0"/>
              <a:t> compare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from</a:t>
            </a:r>
            <a:r>
              <a:rPr lang="es-CR" sz="2800" dirty="0" smtClean="0"/>
              <a:t> </a:t>
            </a:r>
            <a:r>
              <a:rPr lang="es-CR" sz="2800" dirty="0" err="1" smtClean="0"/>
              <a:t>different</a:t>
            </a:r>
            <a:r>
              <a:rPr lang="es-CR" sz="2800" dirty="0" smtClean="0"/>
              <a:t> </a:t>
            </a:r>
            <a:r>
              <a:rPr lang="es-CR" sz="2800" dirty="0" err="1" smtClean="0"/>
              <a:t>sites</a:t>
            </a:r>
            <a:r>
              <a:rPr lang="es-CR" sz="2800" dirty="0" smtClean="0"/>
              <a:t> </a:t>
            </a:r>
            <a:r>
              <a:rPr lang="es-CR" sz="2800" dirty="0" err="1" smtClean="0"/>
              <a:t>within</a:t>
            </a:r>
            <a:r>
              <a:rPr lang="es-CR" sz="2800" dirty="0" smtClean="0"/>
              <a:t> a </a:t>
            </a:r>
            <a:r>
              <a:rPr lang="es-CR" sz="2800" dirty="0" err="1" smtClean="0"/>
              <a:t>river</a:t>
            </a:r>
            <a:r>
              <a:rPr lang="es-CR" sz="2800" dirty="0" smtClean="0"/>
              <a:t>, </a:t>
            </a:r>
            <a:r>
              <a:rPr lang="es-CR" sz="2800" dirty="0" err="1" smtClean="0"/>
              <a:t>three</a:t>
            </a:r>
            <a:r>
              <a:rPr lang="es-CR" sz="2800" dirty="0" smtClean="0"/>
              <a:t> packs of </a:t>
            </a:r>
            <a:r>
              <a:rPr lang="es-CR" sz="2800" dirty="0" err="1" smtClean="0"/>
              <a:t>leaves</a:t>
            </a:r>
            <a:r>
              <a:rPr lang="es-CR" sz="2800" dirty="0" smtClean="0"/>
              <a:t> </a:t>
            </a:r>
            <a:r>
              <a:rPr lang="es-CR" sz="2800" dirty="0" err="1" smtClean="0"/>
              <a:t>should</a:t>
            </a:r>
            <a:r>
              <a:rPr lang="es-CR" sz="2800" dirty="0" smtClean="0"/>
              <a:t> be places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each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 </a:t>
            </a:r>
            <a:r>
              <a:rPr lang="es-CR" sz="2800" dirty="0" err="1" smtClean="0"/>
              <a:t>because</a:t>
            </a:r>
            <a:r>
              <a:rPr lang="es-CR" sz="2800" dirty="0" smtClean="0"/>
              <a:t> </a:t>
            </a:r>
            <a:r>
              <a:rPr lang="es-CR" sz="2800" dirty="0" err="1" smtClean="0"/>
              <a:t>it</a:t>
            </a:r>
            <a:r>
              <a:rPr lang="es-CR" sz="2800" dirty="0" smtClean="0"/>
              <a:t> </a:t>
            </a:r>
            <a:r>
              <a:rPr lang="es-CR" sz="2800" dirty="0" err="1" smtClean="0"/>
              <a:t>is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most</a:t>
            </a:r>
            <a:r>
              <a:rPr lang="es-CR" sz="2800" dirty="0" smtClean="0"/>
              <a:t> </a:t>
            </a:r>
            <a:r>
              <a:rPr lang="es-CR" sz="2800" dirty="0" err="1" smtClean="0"/>
              <a:t>effective</a:t>
            </a:r>
            <a:r>
              <a:rPr lang="es-CR" sz="2800" dirty="0" smtClean="0"/>
              <a:t> </a:t>
            </a:r>
            <a:r>
              <a:rPr lang="es-CR" sz="2800" dirty="0" err="1" smtClean="0"/>
              <a:t>way</a:t>
            </a:r>
            <a:r>
              <a:rPr lang="es-CR" sz="2800" dirty="0" smtClean="0"/>
              <a:t> of </a:t>
            </a:r>
            <a:r>
              <a:rPr lang="es-CR" sz="2800" dirty="0" err="1" smtClean="0"/>
              <a:t>doing</a:t>
            </a:r>
            <a:r>
              <a:rPr lang="es-CR" sz="2800" dirty="0" smtClean="0"/>
              <a:t> a </a:t>
            </a:r>
            <a:r>
              <a:rPr lang="es-CR" sz="2800" dirty="0" err="1" smtClean="0"/>
              <a:t>comparative</a:t>
            </a:r>
            <a:r>
              <a:rPr lang="es-CR" sz="2800" dirty="0" smtClean="0"/>
              <a:t> </a:t>
            </a:r>
            <a:r>
              <a:rPr lang="es-CR" sz="2800" dirty="0" err="1" smtClean="0"/>
              <a:t>analysis</a:t>
            </a:r>
            <a:r>
              <a:rPr lang="es-CR" sz="2800" dirty="0" smtClean="0"/>
              <a:t>; </a:t>
            </a:r>
            <a:r>
              <a:rPr lang="es-CR" sz="2800" dirty="0" err="1" smtClean="0"/>
              <a:t>doing</a:t>
            </a:r>
            <a:r>
              <a:rPr lang="es-CR" sz="2800" dirty="0" smtClean="0"/>
              <a:t> </a:t>
            </a:r>
            <a:r>
              <a:rPr lang="es-CR" sz="2800" dirty="0" err="1" smtClean="0"/>
              <a:t>it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</a:t>
            </a:r>
            <a:r>
              <a:rPr lang="es-CR" sz="2800" dirty="0" err="1" smtClean="0"/>
              <a:t>only</a:t>
            </a:r>
            <a:r>
              <a:rPr lang="es-CR" sz="2800" dirty="0" smtClean="0"/>
              <a:t> </a:t>
            </a:r>
            <a:r>
              <a:rPr lang="es-CR" sz="2800" dirty="0" err="1" smtClean="0"/>
              <a:t>one</a:t>
            </a:r>
            <a:r>
              <a:rPr lang="es-CR" sz="2800" dirty="0" smtClean="0"/>
              <a:t> pack </a:t>
            </a:r>
            <a:r>
              <a:rPr lang="es-CR" sz="2800" dirty="0" err="1" smtClean="0"/>
              <a:t>limits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result</a:t>
            </a:r>
            <a:r>
              <a:rPr lang="es-CR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s-CR" sz="2800" dirty="0" err="1" smtClean="0"/>
              <a:t>Let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student</a:t>
            </a:r>
            <a:r>
              <a:rPr lang="es-CR" sz="2800" dirty="0" smtClean="0"/>
              <a:t> </a:t>
            </a:r>
            <a:r>
              <a:rPr lang="es-CR" sz="2800" dirty="0" err="1" smtClean="0"/>
              <a:t>body</a:t>
            </a:r>
            <a:r>
              <a:rPr lang="es-CR" sz="2800" dirty="0" smtClean="0"/>
              <a:t> of Liceo de Paraíso </a:t>
            </a:r>
            <a:r>
              <a:rPr lang="es-CR" sz="2800" dirty="0" err="1" smtClean="0"/>
              <a:t>know</a:t>
            </a:r>
            <a:r>
              <a:rPr lang="es-CR" sz="2800" dirty="0" smtClean="0"/>
              <a:t> </a:t>
            </a:r>
            <a:r>
              <a:rPr lang="es-CR" sz="2800" dirty="0" err="1" smtClean="0"/>
              <a:t>about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researches</a:t>
            </a:r>
            <a:r>
              <a:rPr lang="es-CR" sz="2800" dirty="0" smtClean="0"/>
              <a:t> and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GLOBE </a:t>
            </a:r>
            <a:r>
              <a:rPr lang="es-CR" sz="2800" dirty="0" err="1" smtClean="0"/>
              <a:t>program</a:t>
            </a:r>
            <a:r>
              <a:rPr lang="es-CR" sz="2800" dirty="0" smtClean="0"/>
              <a:t> as a </a:t>
            </a:r>
            <a:r>
              <a:rPr lang="es-CR" sz="2800" dirty="0" err="1" smtClean="0"/>
              <a:t>serious</a:t>
            </a:r>
            <a:r>
              <a:rPr lang="es-CR" sz="2800" dirty="0" smtClean="0"/>
              <a:t>, </a:t>
            </a:r>
            <a:r>
              <a:rPr lang="es-CR" sz="2800" dirty="0" err="1" smtClean="0"/>
              <a:t>scientific</a:t>
            </a:r>
            <a:r>
              <a:rPr lang="es-CR" sz="2800" dirty="0" smtClean="0"/>
              <a:t> and </a:t>
            </a:r>
            <a:r>
              <a:rPr lang="es-CR" sz="2800" dirty="0" err="1" smtClean="0"/>
              <a:t>attractive</a:t>
            </a:r>
            <a:r>
              <a:rPr lang="es-CR" sz="2800" dirty="0" smtClean="0"/>
              <a:t> </a:t>
            </a:r>
            <a:r>
              <a:rPr lang="es-CR" sz="2800" dirty="0" err="1" smtClean="0"/>
              <a:t>learning</a:t>
            </a:r>
            <a:r>
              <a:rPr lang="es-CR" sz="2800" dirty="0" smtClean="0"/>
              <a:t> </a:t>
            </a:r>
            <a:r>
              <a:rPr lang="es-CR" sz="2800" dirty="0" err="1" smtClean="0"/>
              <a:t>program</a:t>
            </a:r>
            <a:r>
              <a:rPr lang="es-CR" sz="2800" dirty="0" smtClean="0"/>
              <a:t>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Recommendations</a:t>
            </a:r>
            <a:endParaRPr lang="es-E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awareness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inhabitants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done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Pollo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River´s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waters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homes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poured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adequate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s-C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done.</a:t>
            </a:r>
          </a:p>
          <a:p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coordinate</a:t>
            </a:r>
            <a:r>
              <a:rPr lang="es-CR" sz="2800" dirty="0" smtClean="0"/>
              <a:t> </a:t>
            </a:r>
            <a:r>
              <a:rPr lang="es-CR" sz="2800" dirty="0" err="1" smtClean="0"/>
              <a:t>with</a:t>
            </a:r>
            <a:r>
              <a:rPr lang="es-CR" sz="2800" dirty="0" smtClean="0"/>
              <a:t> Kamuk a </a:t>
            </a:r>
            <a:r>
              <a:rPr lang="es-CR" sz="2800" dirty="0" err="1" smtClean="0"/>
              <a:t>study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water</a:t>
            </a:r>
            <a:r>
              <a:rPr lang="es-CR" sz="2800" dirty="0" smtClean="0"/>
              <a:t> </a:t>
            </a:r>
            <a:r>
              <a:rPr lang="es-CR" sz="2800" dirty="0" err="1" smtClean="0"/>
              <a:t>treatment</a:t>
            </a:r>
            <a:r>
              <a:rPr lang="es-CR" sz="2800" dirty="0" smtClean="0"/>
              <a:t> </a:t>
            </a:r>
            <a:r>
              <a:rPr lang="es-CR" sz="2800" dirty="0" err="1" smtClean="0"/>
              <a:t>they</a:t>
            </a:r>
            <a:r>
              <a:rPr lang="es-CR" sz="2800" dirty="0" smtClean="0"/>
              <a:t> </a:t>
            </a:r>
            <a:r>
              <a:rPr lang="es-CR" sz="2800" dirty="0" err="1" smtClean="0"/>
              <a:t>perform</a:t>
            </a:r>
            <a:r>
              <a:rPr lang="es-CR" sz="2800" dirty="0" smtClean="0"/>
              <a:t> </a:t>
            </a:r>
            <a:r>
              <a:rPr lang="es-CR" sz="2800" dirty="0" err="1" smtClean="0"/>
              <a:t>before</a:t>
            </a:r>
            <a:r>
              <a:rPr lang="es-CR" sz="2800" dirty="0" smtClean="0"/>
              <a:t> </a:t>
            </a:r>
            <a:r>
              <a:rPr lang="es-CR" sz="2800" dirty="0" err="1" smtClean="0"/>
              <a:t>pouring</a:t>
            </a:r>
            <a:r>
              <a:rPr lang="es-CR" sz="2800" dirty="0" smtClean="0"/>
              <a:t> </a:t>
            </a:r>
            <a:r>
              <a:rPr lang="es-CR" sz="2800" dirty="0" err="1" smtClean="0"/>
              <a:t>their</a:t>
            </a:r>
            <a:r>
              <a:rPr lang="es-CR" sz="2800" dirty="0" smtClean="0"/>
              <a:t> </a:t>
            </a:r>
            <a:r>
              <a:rPr lang="es-CR" sz="2800" dirty="0" err="1" smtClean="0"/>
              <a:t>waste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river</a:t>
            </a:r>
            <a:r>
              <a:rPr lang="es-CR" sz="2800" dirty="0" smtClean="0"/>
              <a:t>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LIMITATIONS</a:t>
            </a:r>
            <a:endParaRPr lang="es-E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CR" sz="2800" dirty="0" err="1" smtClean="0"/>
              <a:t>We</a:t>
            </a:r>
            <a:r>
              <a:rPr lang="es-CR" sz="2800" dirty="0" smtClean="0"/>
              <a:t> </a:t>
            </a:r>
            <a:r>
              <a:rPr lang="es-CR" sz="2800" dirty="0" err="1" smtClean="0"/>
              <a:t>did</a:t>
            </a:r>
            <a:r>
              <a:rPr lang="es-CR" sz="2800" dirty="0" smtClean="0"/>
              <a:t> </a:t>
            </a:r>
            <a:r>
              <a:rPr lang="es-CR" sz="2800" dirty="0" err="1" smtClean="0"/>
              <a:t>not</a:t>
            </a:r>
            <a:r>
              <a:rPr lang="es-CR" sz="2800" dirty="0" smtClean="0"/>
              <a:t> </a:t>
            </a:r>
            <a:r>
              <a:rPr lang="es-CR" sz="2800" dirty="0" err="1" smtClean="0"/>
              <a:t>have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economic</a:t>
            </a:r>
            <a:r>
              <a:rPr lang="es-CR" sz="2800" dirty="0" smtClean="0"/>
              <a:t> </a:t>
            </a:r>
            <a:r>
              <a:rPr lang="es-CR" sz="2800" dirty="0" err="1" smtClean="0"/>
              <a:t>means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send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specialized</a:t>
            </a:r>
            <a:r>
              <a:rPr lang="es-CR" sz="2800" dirty="0" smtClean="0"/>
              <a:t> </a:t>
            </a:r>
            <a:r>
              <a:rPr lang="es-CR" sz="2800" dirty="0" err="1" smtClean="0"/>
              <a:t>laboratories</a:t>
            </a:r>
            <a:r>
              <a:rPr lang="es-CR" sz="2800" dirty="0" smtClean="0"/>
              <a:t> and </a:t>
            </a:r>
            <a:r>
              <a:rPr lang="es-CR" sz="2800" dirty="0" err="1" smtClean="0"/>
              <a:t>obtain</a:t>
            </a:r>
            <a:r>
              <a:rPr lang="es-CR" sz="2800" dirty="0" smtClean="0"/>
              <a:t> more precise data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complement</a:t>
            </a:r>
            <a:r>
              <a:rPr lang="es-CR" sz="2800" dirty="0" smtClean="0"/>
              <a:t> </a:t>
            </a:r>
            <a:r>
              <a:rPr lang="es-CR" sz="2800" dirty="0" err="1" smtClean="0"/>
              <a:t>our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</a:t>
            </a:r>
            <a:r>
              <a:rPr lang="es-CR" sz="2800" dirty="0" smtClean="0"/>
              <a:t>.</a:t>
            </a:r>
            <a:endParaRPr lang="es-CR" sz="2800" dirty="0"/>
          </a:p>
          <a:p>
            <a:pPr>
              <a:lnSpc>
                <a:spcPct val="90000"/>
              </a:lnSpc>
            </a:pPr>
            <a:r>
              <a:rPr lang="es-CR" sz="2800" dirty="0" err="1" smtClean="0"/>
              <a:t>When</a:t>
            </a:r>
            <a:r>
              <a:rPr lang="es-CR" sz="2800" dirty="0" smtClean="0"/>
              <a:t> </a:t>
            </a:r>
            <a:r>
              <a:rPr lang="es-CR" sz="2800" dirty="0" err="1" smtClean="0"/>
              <a:t>applying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Leaf</a:t>
            </a:r>
            <a:r>
              <a:rPr lang="es-CR" sz="2800" dirty="0" smtClean="0"/>
              <a:t> Pack Network </a:t>
            </a:r>
            <a:r>
              <a:rPr lang="es-CR" sz="2800" dirty="0" err="1" smtClean="0"/>
              <a:t>protocol</a:t>
            </a:r>
            <a:r>
              <a:rPr lang="es-CR" sz="2800" dirty="0" smtClean="0"/>
              <a:t>, </a:t>
            </a:r>
            <a:r>
              <a:rPr lang="es-CR" sz="2800" dirty="0" err="1" smtClean="0"/>
              <a:t>we</a:t>
            </a:r>
            <a:r>
              <a:rPr lang="es-CR" sz="2800" dirty="0" smtClean="0"/>
              <a:t> </a:t>
            </a:r>
            <a:r>
              <a:rPr lang="es-CR" sz="2800" dirty="0" err="1" smtClean="0"/>
              <a:t>only</a:t>
            </a:r>
            <a:r>
              <a:rPr lang="es-CR" sz="2800" dirty="0" smtClean="0"/>
              <a:t> </a:t>
            </a:r>
            <a:r>
              <a:rPr lang="es-CR" sz="2800" dirty="0" err="1" smtClean="0"/>
              <a:t>used</a:t>
            </a:r>
            <a:r>
              <a:rPr lang="es-CR" sz="2800" dirty="0" smtClean="0"/>
              <a:t> </a:t>
            </a:r>
            <a:r>
              <a:rPr lang="es-CR" sz="2800" dirty="0" err="1" smtClean="0"/>
              <a:t>one</a:t>
            </a:r>
            <a:r>
              <a:rPr lang="es-CR" sz="2800" dirty="0" smtClean="0"/>
              <a:t> </a:t>
            </a:r>
            <a:r>
              <a:rPr lang="es-CR" sz="2800" dirty="0" err="1" smtClean="0"/>
              <a:t>leaf</a:t>
            </a:r>
            <a:r>
              <a:rPr lang="es-CR" sz="2800" dirty="0" smtClean="0"/>
              <a:t> pack </a:t>
            </a:r>
            <a:r>
              <a:rPr lang="es-CR" sz="2800" dirty="0" err="1" smtClean="0"/>
              <a:t>on</a:t>
            </a:r>
            <a:r>
              <a:rPr lang="es-CR" sz="2800" dirty="0" smtClean="0"/>
              <a:t> </a:t>
            </a:r>
            <a:r>
              <a:rPr lang="es-CR" sz="2800" dirty="0" err="1" smtClean="0"/>
              <a:t>each</a:t>
            </a:r>
            <a:r>
              <a:rPr lang="es-CR" sz="2800" dirty="0" smtClean="0"/>
              <a:t> </a:t>
            </a:r>
            <a:r>
              <a:rPr lang="es-CR" sz="2800" dirty="0" err="1" smtClean="0"/>
              <a:t>site</a:t>
            </a:r>
            <a:r>
              <a:rPr lang="es-CR" sz="2800" dirty="0" smtClean="0"/>
              <a:t>, </a:t>
            </a:r>
            <a:r>
              <a:rPr lang="es-CR" sz="2800" dirty="0" err="1" smtClean="0"/>
              <a:t>which</a:t>
            </a:r>
            <a:r>
              <a:rPr lang="es-CR" sz="2800" dirty="0" smtClean="0"/>
              <a:t> </a:t>
            </a:r>
            <a:r>
              <a:rPr lang="es-CR" sz="2800" dirty="0" err="1" smtClean="0"/>
              <a:t>did</a:t>
            </a:r>
            <a:r>
              <a:rPr lang="es-CR" sz="2800" dirty="0" smtClean="0"/>
              <a:t> </a:t>
            </a:r>
            <a:r>
              <a:rPr lang="es-CR" sz="2800" dirty="0" err="1" smtClean="0"/>
              <a:t>not</a:t>
            </a:r>
            <a:r>
              <a:rPr lang="es-CR" sz="2800" dirty="0" smtClean="0"/>
              <a:t> </a:t>
            </a:r>
            <a:r>
              <a:rPr lang="es-CR" sz="2800" dirty="0" err="1" smtClean="0"/>
              <a:t>allow</a:t>
            </a:r>
            <a:r>
              <a:rPr lang="es-CR" sz="2800" dirty="0" smtClean="0"/>
              <a:t> a </a:t>
            </a:r>
            <a:r>
              <a:rPr lang="es-CR" sz="2800" dirty="0" err="1" smtClean="0"/>
              <a:t>comparative</a:t>
            </a:r>
            <a:r>
              <a:rPr lang="es-CR" sz="2800" dirty="0" smtClean="0"/>
              <a:t> </a:t>
            </a:r>
            <a:r>
              <a:rPr lang="es-CR" sz="2800" dirty="0" err="1" smtClean="0"/>
              <a:t>analysis</a:t>
            </a:r>
            <a:r>
              <a:rPr lang="es-CR" sz="2800" dirty="0" smtClean="0"/>
              <a:t> </a:t>
            </a:r>
            <a:r>
              <a:rPr lang="es-CR" sz="2800" dirty="0" err="1" smtClean="0"/>
              <a:t>because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were</a:t>
            </a:r>
            <a:r>
              <a:rPr lang="es-CR" sz="2800" dirty="0" smtClean="0"/>
              <a:t> </a:t>
            </a:r>
            <a:r>
              <a:rPr lang="es-CR" sz="2800" dirty="0" err="1" smtClean="0"/>
              <a:t>given</a:t>
            </a:r>
            <a:r>
              <a:rPr lang="es-CR" sz="2800" dirty="0" smtClean="0"/>
              <a:t> in a global </a:t>
            </a:r>
            <a:r>
              <a:rPr lang="es-CR" sz="2800" dirty="0" err="1" smtClean="0"/>
              <a:t>fashion</a:t>
            </a:r>
            <a:r>
              <a:rPr lang="es-CR" sz="2800" dirty="0" smtClean="0"/>
              <a:t>.</a:t>
            </a:r>
            <a:endParaRPr lang="es-CR" sz="2800" dirty="0"/>
          </a:p>
          <a:p>
            <a:pPr>
              <a:lnSpc>
                <a:spcPct val="90000"/>
              </a:lnSpc>
            </a:pP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052513"/>
            <a:ext cx="7786687" cy="1223962"/>
          </a:xfrm>
        </p:spPr>
        <p:txBody>
          <a:bodyPr/>
          <a:lstStyle/>
          <a:p>
            <a:r>
              <a:rPr lang="es-CR" sz="4000" dirty="0"/>
              <a:t/>
            </a:r>
            <a:br>
              <a:rPr lang="es-CR" sz="4000" dirty="0"/>
            </a:br>
            <a:r>
              <a:rPr lang="es-CR" sz="4000" dirty="0" err="1" smtClean="0"/>
              <a:t>Main</a:t>
            </a:r>
            <a:r>
              <a:rPr lang="es-CR" sz="4000" dirty="0" smtClean="0"/>
              <a:t> </a:t>
            </a:r>
            <a:r>
              <a:rPr lang="es-CR" sz="4000" dirty="0" err="1" smtClean="0"/>
              <a:t>Objective</a:t>
            </a:r>
            <a:endParaRPr lang="es-E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708275"/>
            <a:ext cx="7993063" cy="2089150"/>
          </a:xfrm>
        </p:spPr>
        <p:txBody>
          <a:bodyPr/>
          <a:lstStyle/>
          <a:p>
            <a:r>
              <a:rPr lang="es-CR" dirty="0" err="1" smtClean="0"/>
              <a:t>To</a:t>
            </a:r>
            <a:r>
              <a:rPr lang="es-CR" dirty="0" smtClean="0"/>
              <a:t> determine </a:t>
            </a:r>
            <a:r>
              <a:rPr lang="es-CR" dirty="0" err="1" smtClean="0"/>
              <a:t>water</a:t>
            </a:r>
            <a:r>
              <a:rPr lang="es-CR" dirty="0" smtClean="0"/>
              <a:t> </a:t>
            </a:r>
            <a:r>
              <a:rPr lang="es-CR" dirty="0" err="1" smtClean="0"/>
              <a:t>quality</a:t>
            </a:r>
            <a:r>
              <a:rPr lang="es-CR" dirty="0" smtClean="0"/>
              <a:t> in </a:t>
            </a:r>
            <a:r>
              <a:rPr lang="es-CR" dirty="0" err="1" smtClean="0"/>
              <a:t>the</a:t>
            </a:r>
            <a:r>
              <a:rPr lang="es-CR" dirty="0" smtClean="0"/>
              <a:t> Pollo </a:t>
            </a:r>
            <a:r>
              <a:rPr lang="es-CR" dirty="0" err="1" smtClean="0"/>
              <a:t>River</a:t>
            </a:r>
            <a:r>
              <a:rPr lang="es-CR" dirty="0" smtClean="0"/>
              <a:t> in </a:t>
            </a:r>
            <a:r>
              <a:rPr lang="es-CR" dirty="0" err="1" smtClean="0"/>
              <a:t>three</a:t>
            </a:r>
            <a:r>
              <a:rPr lang="es-CR" dirty="0" smtClean="0"/>
              <a:t> </a:t>
            </a:r>
            <a:r>
              <a:rPr lang="es-CR" dirty="0" err="1" smtClean="0"/>
              <a:t>points</a:t>
            </a:r>
            <a:r>
              <a:rPr lang="es-CR" dirty="0" smtClean="0"/>
              <a:t> </a:t>
            </a:r>
            <a:r>
              <a:rPr lang="es-CR" dirty="0" err="1" smtClean="0"/>
              <a:t>throughout</a:t>
            </a:r>
            <a:r>
              <a:rPr lang="es-CR" dirty="0" smtClean="0"/>
              <a:t> </a:t>
            </a:r>
            <a:r>
              <a:rPr lang="es-CR" dirty="0" err="1" smtClean="0"/>
              <a:t>its</a:t>
            </a:r>
            <a:r>
              <a:rPr lang="es-CR" dirty="0" smtClean="0"/>
              <a:t> </a:t>
            </a:r>
            <a:r>
              <a:rPr lang="es-CR" dirty="0" err="1" smtClean="0"/>
              <a:t>course</a:t>
            </a:r>
            <a:r>
              <a:rPr lang="es-CR" dirty="0" smtClean="0"/>
              <a:t> in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district</a:t>
            </a:r>
            <a:r>
              <a:rPr lang="es-CR" dirty="0" smtClean="0"/>
              <a:t> of Paraíso.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Bibliography</a:t>
            </a:r>
            <a:endParaRPr lang="es-E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16113"/>
            <a:ext cx="7772400" cy="4114800"/>
          </a:xfrm>
        </p:spPr>
        <p:txBody>
          <a:bodyPr/>
          <a:lstStyle/>
          <a:p>
            <a:r>
              <a:rPr lang="es-CR" sz="2400" dirty="0"/>
              <a:t>Castillo, Gabriela. </a:t>
            </a:r>
            <a:r>
              <a:rPr lang="es-CR" sz="2400" u="sng" dirty="0"/>
              <a:t>Ensayos toxicológicos y métodos de evaluación de calidad de aguas. </a:t>
            </a:r>
            <a:r>
              <a:rPr lang="es-CR" sz="2400" dirty="0"/>
              <a:t>Centro Internacional de Investigaciones para el Desarrollo. Instituto Mexicano de Tecnología del Agua.</a:t>
            </a:r>
          </a:p>
          <a:p>
            <a:r>
              <a:rPr lang="es-CR" sz="2400" dirty="0"/>
              <a:t>Fundación Omar Dengo. Abril 2011. </a:t>
            </a:r>
            <a:r>
              <a:rPr lang="es-CR" sz="2400" u="sng" dirty="0"/>
              <a:t>Compendio de materiales Guía de trabajo en Hidrología. </a:t>
            </a:r>
            <a:r>
              <a:rPr lang="es-CR" sz="2400" dirty="0"/>
              <a:t>Programa Internacional GLOBE. </a:t>
            </a:r>
          </a:p>
          <a:p>
            <a:endParaRPr lang="es-CR" sz="2400" dirty="0"/>
          </a:p>
          <a:p>
            <a:endParaRPr lang="es-CR" sz="2400" u="sng" dirty="0"/>
          </a:p>
          <a:p>
            <a:endParaRPr lang="es-CR" sz="1800" u="sng" dirty="0"/>
          </a:p>
          <a:p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462087"/>
          </a:xfrm>
        </p:spPr>
        <p:txBody>
          <a:bodyPr/>
          <a:lstStyle/>
          <a:p>
            <a:r>
              <a:rPr lang="es-CR" dirty="0" err="1" smtClean="0"/>
              <a:t>Specific</a:t>
            </a:r>
            <a:r>
              <a:rPr lang="es-CR" dirty="0" smtClean="0"/>
              <a:t> </a:t>
            </a:r>
            <a:r>
              <a:rPr lang="es-CR" dirty="0" err="1" smtClean="0"/>
              <a:t>objectives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800" dirty="0"/>
              <a:t>1- </a:t>
            </a:r>
            <a:r>
              <a:rPr lang="es-CR" sz="2800" dirty="0" err="1" smtClean="0"/>
              <a:t>To</a:t>
            </a:r>
            <a:r>
              <a:rPr lang="es-CR" sz="2800" dirty="0" smtClean="0"/>
              <a:t> define </a:t>
            </a:r>
            <a:r>
              <a:rPr lang="es-CR" sz="2800" dirty="0" err="1" smtClean="0"/>
              <a:t>three</a:t>
            </a:r>
            <a:r>
              <a:rPr lang="es-CR" sz="2800" dirty="0" smtClean="0"/>
              <a:t> </a:t>
            </a:r>
            <a:r>
              <a:rPr lang="es-CR" sz="2800" dirty="0" err="1" smtClean="0"/>
              <a:t>research</a:t>
            </a:r>
            <a:r>
              <a:rPr lang="es-CR" sz="2800" dirty="0" smtClean="0"/>
              <a:t> </a:t>
            </a:r>
            <a:r>
              <a:rPr lang="es-CR" sz="2800" dirty="0" err="1" smtClean="0"/>
              <a:t>points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course</a:t>
            </a:r>
            <a:r>
              <a:rPr lang="es-CR" sz="2800" dirty="0" smtClean="0"/>
              <a:t> of Pollo </a:t>
            </a:r>
            <a:r>
              <a:rPr lang="es-CR" sz="2800" dirty="0" err="1" smtClean="0"/>
              <a:t>River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district</a:t>
            </a:r>
            <a:r>
              <a:rPr lang="es-CR" sz="2800" dirty="0" smtClean="0"/>
              <a:t> of Paraíso.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800" dirty="0" smtClean="0"/>
              <a:t>2-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apply</a:t>
            </a:r>
            <a:r>
              <a:rPr lang="es-CR" sz="2800" dirty="0" smtClean="0"/>
              <a:t> in </a:t>
            </a:r>
            <a:r>
              <a:rPr lang="es-CR" sz="2800" dirty="0" err="1" smtClean="0"/>
              <a:t>each</a:t>
            </a:r>
            <a:r>
              <a:rPr lang="es-CR" sz="2800" dirty="0" smtClean="0"/>
              <a:t> </a:t>
            </a:r>
            <a:r>
              <a:rPr lang="es-CR" sz="2800" dirty="0" err="1" smtClean="0"/>
              <a:t>one</a:t>
            </a:r>
            <a:r>
              <a:rPr lang="es-CR" sz="2800" dirty="0" smtClean="0"/>
              <a:t> of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points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Leaf</a:t>
            </a:r>
            <a:r>
              <a:rPr lang="es-CR" sz="2800" dirty="0" smtClean="0"/>
              <a:t> Pack </a:t>
            </a:r>
            <a:r>
              <a:rPr lang="es-CR" sz="2800" dirty="0" err="1" smtClean="0"/>
              <a:t>protocol</a:t>
            </a:r>
            <a:r>
              <a:rPr lang="es-CR" sz="2800" dirty="0" smtClean="0"/>
              <a:t>, GLOBE </a:t>
            </a:r>
            <a:r>
              <a:rPr lang="es-CR" sz="2800" dirty="0" err="1" smtClean="0"/>
              <a:t>protols</a:t>
            </a:r>
            <a:r>
              <a:rPr lang="es-CR" sz="2800" dirty="0" smtClean="0"/>
              <a:t> </a:t>
            </a:r>
            <a:r>
              <a:rPr lang="es-CR" sz="2800" dirty="0" err="1" smtClean="0"/>
              <a:t>using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Xplorer</a:t>
            </a:r>
            <a:r>
              <a:rPr lang="es-CR" sz="2800" dirty="0" smtClean="0"/>
              <a:t>-GLX and a </a:t>
            </a:r>
            <a:r>
              <a:rPr lang="es-CR" sz="2800" dirty="0" err="1" smtClean="0"/>
              <a:t>toxicology</a:t>
            </a:r>
            <a:r>
              <a:rPr lang="es-CR" sz="2800" dirty="0" smtClean="0"/>
              <a:t> </a:t>
            </a:r>
            <a:r>
              <a:rPr lang="es-CR" sz="2800" dirty="0" err="1" smtClean="0"/>
              <a:t>essay</a:t>
            </a:r>
            <a:r>
              <a:rPr lang="es-CR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800" dirty="0" smtClean="0"/>
              <a:t>3-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analyze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in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three</a:t>
            </a:r>
            <a:r>
              <a:rPr lang="es-CR" sz="2800" dirty="0" smtClean="0"/>
              <a:t> </a:t>
            </a:r>
            <a:r>
              <a:rPr lang="es-CR" sz="2800" dirty="0" err="1" smtClean="0"/>
              <a:t>defined</a:t>
            </a:r>
            <a:r>
              <a:rPr lang="es-CR" sz="2800" dirty="0" smtClean="0"/>
              <a:t> </a:t>
            </a:r>
            <a:r>
              <a:rPr lang="es-CR" sz="2800" dirty="0" err="1" smtClean="0"/>
              <a:t>points</a:t>
            </a:r>
            <a:r>
              <a:rPr lang="es-CR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R" sz="2800" dirty="0" smtClean="0"/>
              <a:t>4-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communicate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obtained</a:t>
            </a:r>
            <a:r>
              <a:rPr lang="es-CR" sz="2800" dirty="0" smtClean="0"/>
              <a:t> </a:t>
            </a:r>
            <a:r>
              <a:rPr lang="es-CR" sz="2800" dirty="0" err="1" smtClean="0"/>
              <a:t>results</a:t>
            </a:r>
            <a:r>
              <a:rPr lang="es-CR" sz="2800" dirty="0" smtClean="0"/>
              <a:t> </a:t>
            </a:r>
            <a:r>
              <a:rPr lang="es-CR" sz="2800" dirty="0" err="1" smtClean="0"/>
              <a:t>to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community</a:t>
            </a:r>
            <a:r>
              <a:rPr lang="es-CR" sz="2800" dirty="0" smtClean="0"/>
              <a:t> </a:t>
            </a:r>
            <a:r>
              <a:rPr lang="es-CR" sz="2800" dirty="0" err="1" smtClean="0"/>
              <a:t>through</a:t>
            </a:r>
            <a:r>
              <a:rPr lang="es-CR" sz="2800" dirty="0" smtClean="0"/>
              <a:t> </a:t>
            </a:r>
            <a:r>
              <a:rPr lang="es-CR" sz="2800" dirty="0" err="1" smtClean="0"/>
              <a:t>the</a:t>
            </a:r>
            <a:r>
              <a:rPr lang="es-CR" sz="2800" dirty="0" smtClean="0"/>
              <a:t> </a:t>
            </a:r>
            <a:r>
              <a:rPr lang="es-CR" sz="2800" dirty="0" err="1" smtClean="0"/>
              <a:t>students</a:t>
            </a:r>
            <a:r>
              <a:rPr lang="es-CR" sz="2800" dirty="0" smtClean="0"/>
              <a:t>.</a:t>
            </a: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52513"/>
            <a:ext cx="7772400" cy="1462087"/>
          </a:xfrm>
        </p:spPr>
        <p:txBody>
          <a:bodyPr/>
          <a:lstStyle/>
          <a:p>
            <a:r>
              <a:rPr lang="es-CR" sz="4000" dirty="0" err="1" smtClean="0"/>
              <a:t>Macroinvertebrates</a:t>
            </a:r>
            <a:endParaRPr lang="es-ES" sz="4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56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smtClean="0"/>
              <a:t>Small </a:t>
            </a:r>
            <a:r>
              <a:rPr lang="es-ES" sz="2800" dirty="0" err="1" smtClean="0"/>
              <a:t>animals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no </a:t>
            </a:r>
            <a:r>
              <a:rPr lang="es-ES" sz="2800" dirty="0" err="1" smtClean="0"/>
              <a:t>backbone</a:t>
            </a:r>
            <a:r>
              <a:rPr lang="es-ES" sz="2800" dirty="0" smtClean="0"/>
              <a:t> and can be </a:t>
            </a:r>
            <a:r>
              <a:rPr lang="es-ES" sz="2800" dirty="0" err="1" smtClean="0"/>
              <a:t>seen</a:t>
            </a:r>
            <a:r>
              <a:rPr lang="es-ES" sz="2800" dirty="0" smtClean="0"/>
              <a:t> </a:t>
            </a:r>
            <a:r>
              <a:rPr lang="es-ES" sz="2800" dirty="0" err="1" smtClean="0"/>
              <a:t>without</a:t>
            </a:r>
            <a:r>
              <a:rPr lang="es-ES" sz="2800" dirty="0" smtClean="0"/>
              <a:t> a </a:t>
            </a:r>
            <a:r>
              <a:rPr lang="es-ES" sz="2800" dirty="0" err="1" smtClean="0"/>
              <a:t>microscope</a:t>
            </a:r>
            <a:r>
              <a:rPr lang="es-ES" sz="28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s-ES" sz="2800" dirty="0" err="1" smtClean="0"/>
              <a:t>Among</a:t>
            </a:r>
            <a:r>
              <a:rPr lang="es-ES" sz="2800" dirty="0" smtClean="0"/>
              <a:t> </a:t>
            </a:r>
            <a:r>
              <a:rPr lang="es-ES" sz="2800" dirty="0" err="1" smtClean="0"/>
              <a:t>them</a:t>
            </a:r>
            <a:r>
              <a:rPr lang="es-ES" sz="2800" dirty="0" smtClean="0"/>
              <a:t> </a:t>
            </a:r>
            <a:r>
              <a:rPr lang="es-ES" sz="2800" dirty="0" err="1" smtClean="0"/>
              <a:t>we</a:t>
            </a:r>
            <a:r>
              <a:rPr lang="es-ES" sz="2800" dirty="0" smtClean="0"/>
              <a:t> </a:t>
            </a:r>
            <a:r>
              <a:rPr lang="es-ES" sz="2800" dirty="0" err="1" smtClean="0"/>
              <a:t>have</a:t>
            </a:r>
            <a:r>
              <a:rPr lang="es-ES" sz="2800" dirty="0" smtClean="0"/>
              <a:t>:  </a:t>
            </a:r>
            <a:r>
              <a:rPr lang="es-ES" sz="2800" dirty="0" err="1" smtClean="0"/>
              <a:t>insect</a:t>
            </a:r>
            <a:r>
              <a:rPr lang="es-ES" sz="2800" dirty="0" smtClean="0"/>
              <a:t> </a:t>
            </a:r>
            <a:r>
              <a:rPr lang="es-ES" sz="2800" dirty="0" err="1" smtClean="0"/>
              <a:t>larvae</a:t>
            </a:r>
            <a:r>
              <a:rPr lang="es-ES" sz="2800" dirty="0" smtClean="0"/>
              <a:t> </a:t>
            </a:r>
            <a:r>
              <a:rPr lang="es-ES" sz="2800" dirty="0" err="1" smtClean="0"/>
              <a:t>like</a:t>
            </a:r>
            <a:r>
              <a:rPr lang="es-ES" sz="2800" dirty="0"/>
              <a:t> </a:t>
            </a:r>
            <a:r>
              <a:rPr lang="es-ES" sz="2800" dirty="0" err="1" smtClean="0"/>
              <a:t>mosquitoes</a:t>
            </a:r>
            <a:r>
              <a:rPr lang="es-ES" sz="2800" dirty="0" smtClean="0"/>
              <a:t>, </a:t>
            </a:r>
            <a:r>
              <a:rPr lang="es-ES" sz="2800" dirty="0" err="1" smtClean="0"/>
              <a:t>gadlies</a:t>
            </a:r>
            <a:r>
              <a:rPr lang="es-ES" sz="2800" dirty="0" smtClean="0"/>
              <a:t>, </a:t>
            </a:r>
            <a:r>
              <a:rPr lang="es-ES" sz="2800" dirty="0" err="1" smtClean="0"/>
              <a:t>caddisflies</a:t>
            </a:r>
            <a:r>
              <a:rPr lang="es-ES" sz="2800" dirty="0" smtClean="0"/>
              <a:t> </a:t>
            </a:r>
            <a:r>
              <a:rPr lang="es-ES" sz="2800" dirty="0" err="1" smtClean="0"/>
              <a:t>that</a:t>
            </a:r>
            <a:r>
              <a:rPr lang="es-ES" sz="2800" dirty="0" smtClean="0"/>
              <a:t> are </a:t>
            </a:r>
            <a:r>
              <a:rPr lang="es-ES" sz="2800" dirty="0" err="1" smtClean="0"/>
              <a:t>born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and </a:t>
            </a:r>
            <a:r>
              <a:rPr lang="es-ES" sz="2800" dirty="0" err="1" smtClean="0"/>
              <a:t>then</a:t>
            </a:r>
            <a:r>
              <a:rPr lang="es-ES" sz="2800" dirty="0" smtClean="0"/>
              <a:t> </a:t>
            </a:r>
            <a:r>
              <a:rPr lang="es-ES" sz="2800" dirty="0" err="1" smtClean="0"/>
              <a:t>turn</a:t>
            </a:r>
            <a:r>
              <a:rPr lang="es-ES" sz="2800" dirty="0" smtClean="0"/>
              <a:t> </a:t>
            </a:r>
            <a:r>
              <a:rPr lang="es-ES" sz="2800" dirty="0" err="1" smtClean="0"/>
              <a:t>into</a:t>
            </a:r>
            <a:r>
              <a:rPr lang="es-ES" sz="2800" dirty="0" smtClean="0"/>
              <a:t> </a:t>
            </a:r>
            <a:r>
              <a:rPr lang="es-ES" sz="2800" dirty="0" err="1" smtClean="0"/>
              <a:t>terrestrial</a:t>
            </a:r>
            <a:r>
              <a:rPr lang="es-ES" sz="2800" dirty="0" smtClean="0"/>
              <a:t> </a:t>
            </a:r>
            <a:r>
              <a:rPr lang="es-ES" sz="2800" dirty="0" err="1" smtClean="0"/>
              <a:t>insects</a:t>
            </a:r>
            <a:r>
              <a:rPr lang="es-ES" sz="2800" dirty="0" smtClean="0"/>
              <a:t> </a:t>
            </a:r>
            <a:r>
              <a:rPr lang="es-ES" sz="2800" dirty="0" err="1" smtClean="0"/>
              <a:t>when</a:t>
            </a:r>
            <a:r>
              <a:rPr lang="es-ES" sz="2800" dirty="0" smtClean="0"/>
              <a:t> </a:t>
            </a:r>
            <a:r>
              <a:rPr lang="es-ES" sz="2800" dirty="0" err="1" smtClean="0"/>
              <a:t>mature</a:t>
            </a:r>
            <a:r>
              <a:rPr lang="es-ES" sz="2800" dirty="0" smtClean="0"/>
              <a:t>.  </a:t>
            </a:r>
            <a:r>
              <a:rPr lang="es-ES" sz="2800" dirty="0" err="1" smtClean="0"/>
              <a:t>Also</a:t>
            </a:r>
            <a:r>
              <a:rPr lang="es-ES" sz="2800" dirty="0" smtClean="0"/>
              <a:t> </a:t>
            </a:r>
            <a:r>
              <a:rPr lang="es-ES" sz="2800" dirty="0" err="1" smtClean="0"/>
              <a:t>snails</a:t>
            </a:r>
            <a:r>
              <a:rPr lang="es-ES" sz="2800" dirty="0" smtClean="0"/>
              <a:t>, </a:t>
            </a:r>
            <a:r>
              <a:rPr lang="es-ES" sz="2800" dirty="0" err="1" smtClean="0"/>
              <a:t>crayfish</a:t>
            </a:r>
            <a:r>
              <a:rPr lang="es-ES" sz="2800" dirty="0" smtClean="0"/>
              <a:t>, </a:t>
            </a:r>
            <a:r>
              <a:rPr lang="es-ES" sz="2800" dirty="0" err="1" smtClean="0"/>
              <a:t>worms</a:t>
            </a:r>
            <a:r>
              <a:rPr lang="es-ES" sz="2800" dirty="0" smtClean="0"/>
              <a:t> and </a:t>
            </a:r>
            <a:r>
              <a:rPr lang="es-ES" sz="2800" dirty="0" err="1" smtClean="0"/>
              <a:t>leaches</a:t>
            </a:r>
            <a:r>
              <a:rPr lang="es-ES" sz="28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ES" sz="2800" dirty="0" err="1" smtClean="0"/>
              <a:t>These</a:t>
            </a:r>
            <a:r>
              <a:rPr lang="es-ES" sz="2800" dirty="0" smtClean="0"/>
              <a:t> </a:t>
            </a:r>
            <a:r>
              <a:rPr lang="es-ES" sz="2800" dirty="0" err="1" smtClean="0"/>
              <a:t>creatures</a:t>
            </a:r>
            <a:r>
              <a:rPr lang="es-ES" sz="2800" dirty="0" smtClean="0"/>
              <a:t> </a:t>
            </a:r>
            <a:r>
              <a:rPr lang="es-ES" sz="2800" dirty="0" err="1" smtClean="0"/>
              <a:t>inhabit</a:t>
            </a:r>
            <a:r>
              <a:rPr lang="es-ES" sz="2800" dirty="0" smtClean="0"/>
              <a:t> </a:t>
            </a:r>
            <a:r>
              <a:rPr lang="es-ES" sz="2800" dirty="0" err="1" smtClean="0"/>
              <a:t>mud</a:t>
            </a:r>
            <a:r>
              <a:rPr lang="es-ES" sz="2800" dirty="0" smtClean="0"/>
              <a:t> </a:t>
            </a:r>
            <a:r>
              <a:rPr lang="es-ES" sz="2800" dirty="0" err="1" smtClean="0"/>
              <a:t>or</a:t>
            </a:r>
            <a:r>
              <a:rPr lang="es-ES" sz="2800" dirty="0" smtClean="0"/>
              <a:t> </a:t>
            </a:r>
            <a:r>
              <a:rPr lang="es-ES" sz="2800" dirty="0" err="1" smtClean="0"/>
              <a:t>gravel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bottom</a:t>
            </a:r>
            <a:r>
              <a:rPr lang="es-ES" sz="2800" dirty="0" smtClean="0"/>
              <a:t> of </a:t>
            </a:r>
            <a:r>
              <a:rPr lang="es-ES" sz="2800" dirty="0" err="1" smtClean="0"/>
              <a:t>ponds</a:t>
            </a:r>
            <a:r>
              <a:rPr lang="es-ES" sz="2800" dirty="0" smtClean="0"/>
              <a:t> </a:t>
            </a:r>
            <a:r>
              <a:rPr lang="es-ES" sz="2800" dirty="0" err="1" smtClean="0"/>
              <a:t>or</a:t>
            </a:r>
            <a:r>
              <a:rPr lang="es-ES" sz="2800" dirty="0" smtClean="0"/>
              <a:t> </a:t>
            </a:r>
            <a:r>
              <a:rPr lang="es-ES" sz="2800" dirty="0" err="1" smtClean="0"/>
              <a:t>streams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36613"/>
            <a:ext cx="7772400" cy="1462087"/>
          </a:xfrm>
        </p:spPr>
        <p:txBody>
          <a:bodyPr/>
          <a:lstStyle/>
          <a:p>
            <a:r>
              <a:rPr lang="es-CR" sz="4000" dirty="0" err="1" smtClean="0"/>
              <a:t>Macroinvertebrates</a:t>
            </a:r>
            <a:endParaRPr lang="es-ES" sz="4000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r>
              <a:rPr lang="es-ES" dirty="0" err="1" smtClean="0"/>
              <a:t>They</a:t>
            </a:r>
            <a:r>
              <a:rPr lang="es-ES" dirty="0" smtClean="0"/>
              <a:t> can </a:t>
            </a:r>
            <a:r>
              <a:rPr lang="es-ES" dirty="0" err="1" smtClean="0"/>
              <a:t>tell</a:t>
            </a:r>
            <a:r>
              <a:rPr lang="es-ES" dirty="0" smtClean="0"/>
              <a:t> </a:t>
            </a:r>
            <a:r>
              <a:rPr lang="es-ES" dirty="0" err="1" smtClean="0"/>
              <a:t>us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conditions</a:t>
            </a:r>
            <a:r>
              <a:rPr lang="es-ES" dirty="0" smtClean="0"/>
              <a:t> of a </a:t>
            </a:r>
            <a:r>
              <a:rPr lang="es-ES" dirty="0" err="1" smtClean="0"/>
              <a:t>body</a:t>
            </a:r>
            <a:r>
              <a:rPr lang="es-ES" dirty="0" smtClean="0"/>
              <a:t> of </a:t>
            </a:r>
            <a:r>
              <a:rPr lang="es-ES" dirty="0" err="1" smtClean="0"/>
              <a:t>water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Many</a:t>
            </a:r>
            <a:r>
              <a:rPr lang="es-ES" dirty="0" smtClean="0"/>
              <a:t> are </a:t>
            </a:r>
            <a:r>
              <a:rPr lang="es-ES" dirty="0" err="1" smtClean="0"/>
              <a:t>sensitive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 in pH, </a:t>
            </a:r>
            <a:r>
              <a:rPr lang="es-ES" dirty="0" err="1" smtClean="0"/>
              <a:t>dissolved</a:t>
            </a:r>
            <a:r>
              <a:rPr lang="es-ES" dirty="0" smtClean="0"/>
              <a:t> </a:t>
            </a:r>
            <a:r>
              <a:rPr lang="es-ES" dirty="0" err="1" smtClean="0"/>
              <a:t>oxygen</a:t>
            </a:r>
            <a:r>
              <a:rPr lang="es-ES" dirty="0" smtClean="0"/>
              <a:t>, </a:t>
            </a:r>
            <a:r>
              <a:rPr lang="es-ES" dirty="0" err="1" smtClean="0"/>
              <a:t>temperature</a:t>
            </a:r>
            <a:r>
              <a:rPr lang="es-ES" dirty="0" smtClean="0"/>
              <a:t>, </a:t>
            </a:r>
            <a:r>
              <a:rPr lang="es-ES" dirty="0" err="1" smtClean="0"/>
              <a:t>salinity</a:t>
            </a:r>
            <a:r>
              <a:rPr lang="es-ES" dirty="0" smtClean="0"/>
              <a:t> and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habitat</a:t>
            </a:r>
            <a:r>
              <a:rPr lang="es-ES" dirty="0" smtClean="0"/>
              <a:t> </a:t>
            </a:r>
            <a:r>
              <a:rPr lang="es-ES" dirty="0" err="1" smtClean="0"/>
              <a:t>parameters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462088"/>
          </a:xfrm>
        </p:spPr>
        <p:txBody>
          <a:bodyPr/>
          <a:lstStyle/>
          <a:p>
            <a:r>
              <a:rPr lang="es-CR" sz="4000" dirty="0" err="1" smtClean="0"/>
              <a:t>Macroinvertebrates</a:t>
            </a:r>
            <a:endParaRPr lang="es-ES" sz="40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err="1" smtClean="0"/>
              <a:t>They</a:t>
            </a:r>
            <a:r>
              <a:rPr lang="es-ES" sz="2800" dirty="0" smtClean="0"/>
              <a:t> show </a:t>
            </a:r>
            <a:r>
              <a:rPr lang="es-ES" sz="2800" dirty="0" err="1" smtClean="0"/>
              <a:t>not</a:t>
            </a:r>
            <a:r>
              <a:rPr lang="es-ES" sz="2800" dirty="0" smtClean="0"/>
              <a:t> </a:t>
            </a:r>
            <a:r>
              <a:rPr lang="es-ES" sz="2800" dirty="0" err="1" smtClean="0"/>
              <a:t>only</a:t>
            </a:r>
            <a:r>
              <a:rPr lang="es-ES" sz="2800" dirty="0" smtClean="0"/>
              <a:t> </a:t>
            </a:r>
            <a:r>
              <a:rPr lang="es-ES" sz="2800" dirty="0" err="1" smtClean="0"/>
              <a:t>water</a:t>
            </a:r>
            <a:r>
              <a:rPr lang="es-ES" sz="2800" dirty="0" smtClean="0"/>
              <a:t> </a:t>
            </a:r>
            <a:r>
              <a:rPr lang="es-ES" sz="2800" dirty="0" err="1" smtClean="0"/>
              <a:t>quality</a:t>
            </a:r>
            <a:r>
              <a:rPr lang="es-ES" sz="2800" dirty="0" smtClean="0"/>
              <a:t> </a:t>
            </a:r>
            <a:r>
              <a:rPr lang="es-ES" sz="2800" dirty="0" err="1" smtClean="0"/>
              <a:t>but</a:t>
            </a:r>
            <a:r>
              <a:rPr lang="es-ES" sz="2800" dirty="0" smtClean="0"/>
              <a:t> </a:t>
            </a:r>
            <a:r>
              <a:rPr lang="es-ES" sz="2800" dirty="0" err="1" smtClean="0"/>
              <a:t>ecosystem</a:t>
            </a:r>
            <a:r>
              <a:rPr lang="es-ES" sz="2800" dirty="0" smtClean="0"/>
              <a:t> </a:t>
            </a:r>
            <a:r>
              <a:rPr lang="es-ES" sz="2800" dirty="0" err="1" smtClean="0"/>
              <a:t>situation</a:t>
            </a:r>
            <a:r>
              <a:rPr lang="es-ES" sz="28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s-ES" sz="2800" dirty="0" err="1" smtClean="0"/>
              <a:t>Present</a:t>
            </a:r>
            <a:r>
              <a:rPr lang="es-ES" sz="2800" dirty="0" smtClean="0"/>
              <a:t> in </a:t>
            </a:r>
            <a:r>
              <a:rPr lang="es-ES" sz="2800" dirty="0" err="1" smtClean="0"/>
              <a:t>almost</a:t>
            </a:r>
            <a:r>
              <a:rPr lang="es-ES" sz="2800" dirty="0" smtClean="0"/>
              <a:t> </a:t>
            </a:r>
            <a:r>
              <a:rPr lang="es-ES" sz="2800" dirty="0" err="1" smtClean="0"/>
              <a:t>all</a:t>
            </a:r>
            <a:r>
              <a:rPr lang="es-ES" sz="2800" dirty="0" smtClean="0"/>
              <a:t> </a:t>
            </a:r>
            <a:r>
              <a:rPr lang="es-ES" sz="2800" dirty="0" err="1" smtClean="0"/>
              <a:t>types</a:t>
            </a:r>
            <a:r>
              <a:rPr lang="es-ES" sz="2800" dirty="0" smtClean="0"/>
              <a:t> of </a:t>
            </a:r>
            <a:r>
              <a:rPr lang="es-ES" sz="2800" dirty="0" err="1" smtClean="0"/>
              <a:t>aquatic</a:t>
            </a:r>
            <a:r>
              <a:rPr lang="es-ES" sz="2800" dirty="0" smtClean="0"/>
              <a:t> </a:t>
            </a:r>
            <a:r>
              <a:rPr lang="es-ES" sz="2800" dirty="0" err="1" smtClean="0"/>
              <a:t>habitats</a:t>
            </a:r>
            <a:r>
              <a:rPr lang="es-ES" sz="28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ES" sz="2800" dirty="0" err="1" smtClean="0"/>
              <a:t>Many</a:t>
            </a:r>
            <a:r>
              <a:rPr lang="es-ES" sz="2800" dirty="0" smtClean="0"/>
              <a:t> </a:t>
            </a:r>
            <a:r>
              <a:rPr lang="es-ES" sz="2800" dirty="0" err="1" smtClean="0"/>
              <a:t>species</a:t>
            </a:r>
            <a:endParaRPr lang="es-ES" sz="2800" dirty="0"/>
          </a:p>
          <a:p>
            <a:pPr>
              <a:lnSpc>
                <a:spcPct val="90000"/>
              </a:lnSpc>
            </a:pPr>
            <a:r>
              <a:rPr lang="es-ES" sz="2800" dirty="0" err="1" smtClean="0"/>
              <a:t>Sedentary</a:t>
            </a:r>
            <a:endParaRPr lang="es-ES" sz="2800" dirty="0"/>
          </a:p>
          <a:p>
            <a:pPr>
              <a:lnSpc>
                <a:spcPct val="90000"/>
              </a:lnSpc>
            </a:pPr>
            <a:r>
              <a:rPr lang="es-ES" sz="2800" dirty="0" smtClean="0"/>
              <a:t>Long </a:t>
            </a:r>
            <a:r>
              <a:rPr lang="es-ES" sz="2800" dirty="0" err="1" smtClean="0"/>
              <a:t>life</a:t>
            </a:r>
            <a:r>
              <a:rPr lang="es-ES" sz="2800" dirty="0" smtClean="0"/>
              <a:t> </a:t>
            </a:r>
            <a:r>
              <a:rPr lang="es-ES" sz="2800" dirty="0" err="1" smtClean="0"/>
              <a:t>cycles</a:t>
            </a:r>
            <a:r>
              <a:rPr lang="es-ES" sz="2800" dirty="0" smtClean="0"/>
              <a:t> </a:t>
            </a:r>
            <a:r>
              <a:rPr lang="es-ES" sz="2800" dirty="0" err="1" smtClean="0"/>
              <a:t>that</a:t>
            </a:r>
            <a:r>
              <a:rPr lang="es-ES" sz="2800" dirty="0" smtClean="0"/>
              <a:t> show </a:t>
            </a:r>
            <a:r>
              <a:rPr lang="es-ES" sz="2800" dirty="0" err="1" smtClean="0"/>
              <a:t>effects</a:t>
            </a:r>
            <a:r>
              <a:rPr lang="es-ES" sz="2800" dirty="0" smtClean="0"/>
              <a:t> of </a:t>
            </a:r>
            <a:r>
              <a:rPr lang="es-ES" sz="2800" dirty="0" err="1" smtClean="0"/>
              <a:t>intermittent</a:t>
            </a:r>
            <a:r>
              <a:rPr lang="es-ES" sz="2800" dirty="0" smtClean="0"/>
              <a:t> </a:t>
            </a:r>
            <a:r>
              <a:rPr lang="es-ES" sz="2800" dirty="0" err="1" smtClean="0"/>
              <a:t>disturbal</a:t>
            </a:r>
            <a:r>
              <a:rPr lang="es-ES" sz="2800" dirty="0" smtClean="0"/>
              <a:t>, variable </a:t>
            </a:r>
            <a:r>
              <a:rPr lang="es-ES" sz="2800" dirty="0" err="1" smtClean="0"/>
              <a:t>concentrations</a:t>
            </a:r>
            <a:r>
              <a:rPr lang="es-ES" sz="28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ES" sz="2800" dirty="0" err="1" smtClean="0"/>
              <a:t>Easy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collect</a:t>
            </a:r>
            <a:r>
              <a:rPr lang="es-ES" sz="2800" dirty="0" smtClean="0"/>
              <a:t> and </a:t>
            </a:r>
            <a:r>
              <a:rPr lang="es-ES" sz="2800" dirty="0" err="1" smtClean="0"/>
              <a:t>identify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705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R" sz="4000" smtClean="0">
                <a:solidFill>
                  <a:schemeClr val="tx2"/>
                </a:solidFill>
                <a:latin typeface="Arial Black" pitchFamily="34" charset="0"/>
              </a:rPr>
              <a:t>Conceptual </a:t>
            </a:r>
            <a:r>
              <a:rPr lang="es-CR" sz="4000" err="1" smtClean="0">
                <a:solidFill>
                  <a:schemeClr val="tx2"/>
                </a:solidFill>
                <a:latin typeface="Arial Black" pitchFamily="34" charset="0"/>
              </a:rPr>
              <a:t>framework</a:t>
            </a:r>
            <a:endParaRPr lang="es-E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da">
  <a:themeElements>
    <a:clrScheme name="Onda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a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a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3653</TotalTime>
  <Words>2675</Words>
  <Application>Microsoft Office PowerPoint</Application>
  <PresentationFormat>Presentación en pantalla (4:3)</PresentationFormat>
  <Paragraphs>355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1" baseType="lpstr">
      <vt:lpstr>Onda</vt:lpstr>
      <vt:lpstr>  LICEO DE PARAÍSO</vt:lpstr>
      <vt:lpstr>Name of the project</vt:lpstr>
      <vt:lpstr>Research Question</vt:lpstr>
      <vt:lpstr>Hypothesis</vt:lpstr>
      <vt:lpstr> Main Objective</vt:lpstr>
      <vt:lpstr>Specific objectives</vt:lpstr>
      <vt:lpstr>Macroinvertebrates</vt:lpstr>
      <vt:lpstr>Macroinvertebrates</vt:lpstr>
      <vt:lpstr>Macroinvertebrates</vt:lpstr>
      <vt:lpstr>LEAF PACK NETWORK</vt:lpstr>
      <vt:lpstr>LEAF PACK NETWORK</vt:lpstr>
      <vt:lpstr>Ecotoxicology</vt:lpstr>
      <vt:lpstr>Ecotoxicology</vt:lpstr>
      <vt:lpstr>Xplorer-GLX</vt:lpstr>
      <vt:lpstr>Presentación de PowerPoint</vt:lpstr>
      <vt:lpstr>Study Site Description</vt:lpstr>
      <vt:lpstr>Site #2  Latitude:  9, 842438   North   Longitude: 83,877475 West Altitude : 1362  meters above sea level</vt:lpstr>
      <vt:lpstr>Site #3  Latitude:  9, 837036   North   Longitude: 83,867691 West  Altitude : 1333  meters above sea level </vt:lpstr>
      <vt:lpstr>Methodology</vt:lpstr>
      <vt:lpstr> Methodology First and second fieldtrip</vt:lpstr>
      <vt:lpstr>Methodology First and second fieldtrip</vt:lpstr>
      <vt:lpstr>Methodology Third fieldtrip</vt:lpstr>
      <vt:lpstr>Methodology Fourth fieldtrip</vt:lpstr>
      <vt:lpstr>Results</vt:lpstr>
      <vt:lpstr>Macroinvertebrates</vt:lpstr>
      <vt:lpstr>Macroinvertebrates</vt:lpstr>
      <vt:lpstr>Macroinvertebrates</vt:lpstr>
      <vt:lpstr>Results Analysis</vt:lpstr>
      <vt:lpstr>Calculation for macroinvertebrate analysis</vt:lpstr>
      <vt:lpstr>Calculation for macroinvertebrate analysis</vt:lpstr>
      <vt:lpstr>Calculation for macroinvertebrate analysis</vt:lpstr>
      <vt:lpstr>Calculation for macroinvertebrate analysis</vt:lpstr>
      <vt:lpstr>Calculation for macroinvertebrate analysis</vt:lpstr>
      <vt:lpstr>Results</vt:lpstr>
      <vt:lpstr>Toxicological essay</vt:lpstr>
      <vt:lpstr>Result analysis</vt:lpstr>
      <vt:lpstr>Results</vt:lpstr>
      <vt:lpstr>GLX Measurements</vt:lpstr>
      <vt:lpstr>Result Analysis</vt:lpstr>
      <vt:lpstr>Conclusions</vt:lpstr>
      <vt:lpstr>Conclusions</vt:lpstr>
      <vt:lpstr>Conclusions</vt:lpstr>
      <vt:lpstr>Conclusions</vt:lpstr>
      <vt:lpstr>Conclusions</vt:lpstr>
      <vt:lpstr>Conclusions</vt:lpstr>
      <vt:lpstr>Recommendations</vt:lpstr>
      <vt:lpstr>Recommendations</vt:lpstr>
      <vt:lpstr>Recommendations</vt:lpstr>
      <vt:lpstr>LIMITATIONS</vt:lpstr>
      <vt:lpstr>Bibliography</vt:lpstr>
    </vt:vector>
  </TitlesOfParts>
  <Company>MEP-FOD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Globe</dc:title>
  <dc:creator>dos</dc:creator>
  <cp:lastModifiedBy>Roberto Quirós Araya</cp:lastModifiedBy>
  <cp:revision>97</cp:revision>
  <dcterms:created xsi:type="dcterms:W3CDTF">2010-11-01T20:19:53Z</dcterms:created>
  <dcterms:modified xsi:type="dcterms:W3CDTF">2012-05-22T22:06:53Z</dcterms:modified>
</cp:coreProperties>
</file>