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8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3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452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3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1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C1DBCD-6E15-42D2-9128-266FF8C912F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31D037-F8B1-4F1E-B2E4-C765491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FF9FA-33B7-435A-B3AD-4C007197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8822">
            <a:off x="8549198" y="3228401"/>
            <a:ext cx="3365824" cy="2960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95ED1-13BA-4C30-A5DA-507185E5F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1" t="6186" r="6917"/>
          <a:stretch/>
        </p:blipFill>
        <p:spPr>
          <a:xfrm>
            <a:off x="259523" y="356460"/>
            <a:ext cx="4263402" cy="4711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FFC560-3BD0-4E52-B6A1-C7F07D17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722" y="2903551"/>
            <a:ext cx="3484132" cy="3484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AA1E7-139F-4E37-B055-EE3CD7D64A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64" b="10735"/>
          <a:stretch/>
        </p:blipFill>
        <p:spPr>
          <a:xfrm>
            <a:off x="6598554" y="505447"/>
            <a:ext cx="3141998" cy="3713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54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2603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June Teisan</dc:creator>
  <cp:lastModifiedBy>June Teisan</cp:lastModifiedBy>
  <cp:revision>7</cp:revision>
  <dcterms:created xsi:type="dcterms:W3CDTF">2019-07-12T18:14:11Z</dcterms:created>
  <dcterms:modified xsi:type="dcterms:W3CDTF">2019-07-14T13:37:21Z</dcterms:modified>
</cp:coreProperties>
</file>