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 roundtripDataSignature="AMtx7miXSnrLxAxxX9UtlQn1yJ1iUrHU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94"/>
  </p:normalViewPr>
  <p:slideViewPr>
    <p:cSldViewPr snapToGrid="0" snapToObjects="1">
      <p:cViewPr varScale="1">
        <p:scale>
          <a:sx n="89" d="100"/>
          <a:sy n="89" d="100"/>
        </p:scale>
        <p:origin x="22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customschemas.google.com/relationships/presentationmetadata" Target="metadata"/><Relationship Id="rId3" Type="http://schemas.openxmlformats.org/officeDocument/2006/relationships/slide" Target="slides/slide2.xml"/><Relationship Id="rId7" Type="http://schemas.openxmlformats.org/officeDocument/2006/relationships/slide" Target="slides/slide6.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5c298709b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5c298709bb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800" b="1">
                <a:latin typeface="Arial"/>
                <a:ea typeface="Arial"/>
                <a:cs typeface="Arial"/>
                <a:sym typeface="Arial"/>
              </a:rPr>
              <a:t>Quick into of my background/current role</a:t>
            </a:r>
            <a:endParaRPr sz="800" b="1">
              <a:latin typeface="Arial"/>
              <a:ea typeface="Arial"/>
              <a:cs typeface="Arial"/>
              <a:sym typeface="Arial"/>
            </a:endParaRPr>
          </a:p>
        </p:txBody>
      </p:sp>
      <p:sp>
        <p:nvSpPr>
          <p:cNvPr id="227" name="Google Shape;227;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5d28030c3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800" b="1">
                <a:latin typeface="Arial"/>
                <a:ea typeface="Arial"/>
                <a:cs typeface="Arial"/>
                <a:sym typeface="Arial"/>
              </a:rPr>
              <a:t>This week:  need to mention the moon.  But before we even had firm plans to go, we were studying earth</a:t>
            </a:r>
            <a:endParaRPr sz="800" b="1">
              <a:latin typeface="Arial"/>
              <a:ea typeface="Arial"/>
              <a:cs typeface="Arial"/>
              <a:sym typeface="Arial"/>
            </a:endParaRPr>
          </a:p>
          <a:p>
            <a:pPr marL="0" lvl="0" indent="0" algn="l" rtl="0">
              <a:spcBef>
                <a:spcPts val="0"/>
              </a:spcBef>
              <a:spcAft>
                <a:spcPts val="0"/>
              </a:spcAft>
              <a:buNone/>
            </a:pPr>
            <a:endParaRPr sz="800">
              <a:latin typeface="Arial"/>
              <a:ea typeface="Arial"/>
              <a:cs typeface="Arial"/>
              <a:sym typeface="Arial"/>
            </a:endParaRPr>
          </a:p>
          <a:p>
            <a:pPr marL="0" lvl="0" indent="0" algn="l" rtl="0">
              <a:spcBef>
                <a:spcPts val="0"/>
              </a:spcBef>
              <a:spcAft>
                <a:spcPts val="0"/>
              </a:spcAft>
              <a:buNone/>
            </a:pPr>
            <a:endParaRPr sz="800">
              <a:latin typeface="Arial"/>
              <a:ea typeface="Arial"/>
              <a:cs typeface="Arial"/>
              <a:sym typeface="Arial"/>
            </a:endParaRPr>
          </a:p>
          <a:p>
            <a:pPr marL="0" lvl="0" indent="0" algn="l" rtl="0">
              <a:spcBef>
                <a:spcPts val="0"/>
              </a:spcBef>
              <a:spcAft>
                <a:spcPts val="0"/>
              </a:spcAft>
              <a:buNone/>
            </a:pPr>
            <a:r>
              <a:rPr lang="en-US" sz="800">
                <a:latin typeface="Arial"/>
                <a:ea typeface="Arial"/>
                <a:cs typeface="Arial"/>
                <a:sym typeface="Arial"/>
              </a:rPr>
              <a:t>https://airandspace.si.edu/stories/editorial/apollo-8-astronaut-remembers-looking-down-earth</a:t>
            </a:r>
            <a:endParaRPr sz="800">
              <a:latin typeface="Arial"/>
              <a:ea typeface="Arial"/>
              <a:cs typeface="Arial"/>
              <a:sym typeface="Arial"/>
            </a:endParaRPr>
          </a:p>
          <a:p>
            <a:pPr marL="0" lvl="0" indent="0" algn="l" rtl="0">
              <a:spcBef>
                <a:spcPts val="0"/>
              </a:spcBef>
              <a:spcAft>
                <a:spcPts val="0"/>
              </a:spcAft>
              <a:buNone/>
            </a:pPr>
            <a:endParaRPr sz="800">
              <a:latin typeface="Arial"/>
              <a:ea typeface="Arial"/>
              <a:cs typeface="Arial"/>
              <a:sym typeface="Arial"/>
            </a:endParaRPr>
          </a:p>
          <a:p>
            <a:pPr marL="0" lvl="0" indent="0" algn="l" rtl="0">
              <a:spcBef>
                <a:spcPts val="0"/>
              </a:spcBef>
              <a:spcAft>
                <a:spcPts val="0"/>
              </a:spcAft>
              <a:buNone/>
            </a:pPr>
            <a:r>
              <a:rPr lang="en-US" sz="800">
                <a:latin typeface="Arial"/>
                <a:ea typeface="Arial"/>
                <a:cs typeface="Arial"/>
                <a:sym typeface="Arial"/>
              </a:rPr>
              <a:t>PICTURES</a:t>
            </a:r>
            <a:endParaRPr sz="800">
              <a:latin typeface="Arial"/>
              <a:ea typeface="Arial"/>
              <a:cs typeface="Arial"/>
              <a:sym typeface="Arial"/>
            </a:endParaRPr>
          </a:p>
          <a:p>
            <a:pPr marL="0" lvl="0" indent="0" algn="l" rtl="0">
              <a:spcBef>
                <a:spcPts val="0"/>
              </a:spcBef>
              <a:spcAft>
                <a:spcPts val="0"/>
              </a:spcAft>
              <a:buNone/>
            </a:pPr>
            <a:endParaRPr sz="8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800">
                <a:latin typeface="Arial"/>
                <a:ea typeface="Arial"/>
                <a:cs typeface="Arial"/>
                <a:sym typeface="Arial"/>
              </a:rPr>
              <a:t>"Earthrise" Taken aboard Apollo 8 by Bill Anders, this iconic picture shows Earth peeking out from beyond the lunar surface as the first crewed spacecraft circumnavigated the Moon.</a:t>
            </a:r>
            <a:endParaRPr sz="800">
              <a:latin typeface="Arial"/>
              <a:ea typeface="Arial"/>
              <a:cs typeface="Arial"/>
              <a:sym typeface="Arial"/>
            </a:endParaRPr>
          </a:p>
          <a:p>
            <a:pPr marL="0" lvl="0" indent="0" algn="l" rtl="0">
              <a:spcBef>
                <a:spcPts val="0"/>
              </a:spcBef>
              <a:spcAft>
                <a:spcPts val="0"/>
              </a:spcAft>
              <a:buNone/>
            </a:pPr>
            <a:r>
              <a:rPr lang="en-US" sz="800" i="1">
                <a:latin typeface="Arial"/>
                <a:ea typeface="Arial"/>
                <a:cs typeface="Arial"/>
                <a:sym typeface="Arial"/>
              </a:rPr>
              <a:t>Image Credit: NASA</a:t>
            </a:r>
            <a:endParaRPr sz="800">
              <a:latin typeface="Arial"/>
              <a:ea typeface="Arial"/>
              <a:cs typeface="Arial"/>
              <a:sym typeface="Arial"/>
            </a:endParaRPr>
          </a:p>
          <a:p>
            <a:pPr marL="0" lvl="0" indent="0" algn="l" rtl="0">
              <a:spcBef>
                <a:spcPts val="0"/>
              </a:spcBef>
              <a:spcAft>
                <a:spcPts val="0"/>
              </a:spcAft>
              <a:buNone/>
            </a:pPr>
            <a:endParaRPr sz="800">
              <a:latin typeface="Arial"/>
              <a:ea typeface="Arial"/>
              <a:cs typeface="Arial"/>
              <a:sym typeface="Arial"/>
            </a:endParaRPr>
          </a:p>
          <a:p>
            <a:pPr marL="0" lvl="0" indent="0" algn="l" rtl="0">
              <a:spcBef>
                <a:spcPts val="0"/>
              </a:spcBef>
              <a:spcAft>
                <a:spcPts val="0"/>
              </a:spcAft>
              <a:buNone/>
            </a:pPr>
            <a:r>
              <a:rPr lang="en-US" sz="800">
                <a:latin typeface="Arial"/>
                <a:ea typeface="Arial"/>
                <a:cs typeface="Arial"/>
                <a:sym typeface="Arial"/>
              </a:rPr>
              <a:t>One of the first steps taken on the Moon, this is an image of Buzz Aldrin's bootprint from the Apollo 11 mission.</a:t>
            </a:r>
            <a:endParaRPr sz="800">
              <a:latin typeface="Arial"/>
              <a:ea typeface="Arial"/>
              <a:cs typeface="Arial"/>
              <a:sym typeface="Arial"/>
            </a:endParaRPr>
          </a:p>
          <a:p>
            <a:pPr marL="0" lvl="0" indent="0" algn="l" rtl="0">
              <a:spcBef>
                <a:spcPts val="0"/>
              </a:spcBef>
              <a:spcAft>
                <a:spcPts val="0"/>
              </a:spcAft>
              <a:buNone/>
            </a:pPr>
            <a:r>
              <a:rPr lang="en-US" sz="800" i="1">
                <a:latin typeface="Arial"/>
                <a:ea typeface="Arial"/>
                <a:cs typeface="Arial"/>
                <a:sym typeface="Arial"/>
              </a:rPr>
              <a:t>Image Credit: NASA</a:t>
            </a:r>
            <a:endParaRPr sz="800" i="1">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800">
                <a:latin typeface="Arial"/>
                <a:ea typeface="Arial"/>
                <a:cs typeface="Arial"/>
                <a:sym typeface="Arial"/>
              </a:rPr>
              <a:t>Apollo 11 astronaut Buzz Aldrin on the Moon.</a:t>
            </a:r>
            <a:endParaRPr sz="800">
              <a:latin typeface="Arial"/>
              <a:ea typeface="Arial"/>
              <a:cs typeface="Arial"/>
              <a:sym typeface="Arial"/>
            </a:endParaRPr>
          </a:p>
          <a:p>
            <a:pPr marL="0" lvl="0" indent="0" algn="l" rtl="0">
              <a:spcBef>
                <a:spcPts val="0"/>
              </a:spcBef>
              <a:spcAft>
                <a:spcPts val="0"/>
              </a:spcAft>
              <a:buNone/>
            </a:pPr>
            <a:r>
              <a:rPr lang="en-US" sz="800" i="1">
                <a:latin typeface="Arial"/>
                <a:ea typeface="Arial"/>
                <a:cs typeface="Arial"/>
                <a:sym typeface="Arial"/>
              </a:rPr>
              <a:t>Image Credit: NASA</a:t>
            </a:r>
            <a:endParaRPr sz="800" i="1">
              <a:latin typeface="Arial"/>
              <a:ea typeface="Arial"/>
              <a:cs typeface="Arial"/>
              <a:sym typeface="Arial"/>
            </a:endParaRPr>
          </a:p>
          <a:p>
            <a:pPr marL="0" lvl="0" indent="0" algn="l" rtl="0">
              <a:spcBef>
                <a:spcPts val="0"/>
              </a:spcBef>
              <a:spcAft>
                <a:spcPts val="0"/>
              </a:spcAft>
              <a:buNone/>
            </a:pPr>
            <a:endParaRPr sz="800" i="1">
              <a:latin typeface="Arial"/>
              <a:ea typeface="Arial"/>
              <a:cs typeface="Arial"/>
              <a:sym typeface="Arial"/>
            </a:endParaRPr>
          </a:p>
          <a:p>
            <a:pPr marL="0" lvl="0" indent="0" algn="l" rtl="0">
              <a:spcBef>
                <a:spcPts val="0"/>
              </a:spcBef>
              <a:spcAft>
                <a:spcPts val="0"/>
              </a:spcAft>
              <a:buNone/>
            </a:pPr>
            <a:r>
              <a:rPr lang="en-US" sz="800">
                <a:latin typeface="Arial"/>
                <a:ea typeface="Arial"/>
                <a:cs typeface="Arial"/>
                <a:sym typeface="Arial"/>
              </a:rPr>
              <a:t>STORY</a:t>
            </a:r>
            <a:endParaRPr sz="800">
              <a:latin typeface="Arial"/>
              <a:ea typeface="Arial"/>
              <a:cs typeface="Arial"/>
              <a:sym typeface="Arial"/>
            </a:endParaRPr>
          </a:p>
          <a:p>
            <a:pPr marL="0" lvl="0" indent="0" algn="l" rtl="0">
              <a:spcBef>
                <a:spcPts val="0"/>
              </a:spcBef>
              <a:spcAft>
                <a:spcPts val="0"/>
              </a:spcAft>
              <a:buNone/>
            </a:pPr>
            <a:endParaRPr sz="8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800">
                <a:latin typeface="Arial"/>
                <a:ea typeface="Arial"/>
                <a:cs typeface="Arial"/>
                <a:sym typeface="Arial"/>
              </a:rPr>
              <a:t>On July 20, 1969, humans walked on another world for the first time in history, achieving the goal that President John F. Kennedy had set in 1961, before Americans had even orbited the Earth. After a landing that included dodging a lunar crater and boulder field just before touchdown, Neil Armstrong and Buzz Aldrin explored the area around their lunar landing site for more than two hours. They collected soil and rock samples, set up experiments, planted an American flag, and left behind medallions honoring the Apollo 1 crew and a plaque saying, “We came in peace for all mankind.”</a:t>
            </a:r>
            <a:endParaRPr sz="8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800">
                <a:latin typeface="Arial"/>
                <a:ea typeface="Arial"/>
                <a:cs typeface="Arial"/>
                <a:sym typeface="Arial"/>
              </a:rPr>
              <a:t>Crew: Neil Armstrong, commander; Edwin E. Aldrin Jr., lunar module pilot; Michael Collins, command module pilot</a:t>
            </a:r>
            <a:endParaRPr sz="8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800">
                <a:latin typeface="Arial"/>
                <a:ea typeface="Arial"/>
                <a:cs typeface="Arial"/>
                <a:sym typeface="Arial"/>
              </a:rPr>
              <a:t>Launch: July 16, 1969; lunar landing: July 20; splashdown: July 24.</a:t>
            </a:r>
            <a:endParaRPr sz="800">
              <a:latin typeface="Arial"/>
              <a:ea typeface="Arial"/>
              <a:cs typeface="Arial"/>
              <a:sym typeface="Arial"/>
            </a:endParaRPr>
          </a:p>
          <a:p>
            <a:pPr marL="0" lvl="0" indent="0" algn="l" rtl="0">
              <a:spcBef>
                <a:spcPts val="0"/>
              </a:spcBef>
              <a:spcAft>
                <a:spcPts val="0"/>
              </a:spcAft>
              <a:buNone/>
            </a:pPr>
            <a:endParaRPr sz="800" b="1">
              <a:latin typeface="Arial"/>
              <a:ea typeface="Arial"/>
              <a:cs typeface="Arial"/>
              <a:sym typeface="Arial"/>
            </a:endParaRPr>
          </a:p>
        </p:txBody>
      </p:sp>
      <p:sp>
        <p:nvSpPr>
          <p:cNvPr id="234" name="Google Shape;234;g5d28030c3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5d28030c33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800">
              <a:latin typeface="Arial"/>
              <a:ea typeface="Arial"/>
              <a:cs typeface="Arial"/>
              <a:sym typeface="Arial"/>
            </a:endParaRPr>
          </a:p>
          <a:p>
            <a:pPr marL="0" lvl="0" indent="0" algn="l" rtl="0">
              <a:spcBef>
                <a:spcPts val="0"/>
              </a:spcBef>
              <a:spcAft>
                <a:spcPts val="0"/>
              </a:spcAft>
              <a:buNone/>
            </a:pPr>
            <a:r>
              <a:rPr lang="en-US" sz="800">
                <a:latin typeface="Arial"/>
                <a:ea typeface="Arial"/>
                <a:cs typeface="Arial"/>
                <a:sym typeface="Arial"/>
              </a:rPr>
              <a:t>https://airandspace.si.edu/stories/editorial/apollo-8-astronaut-remembers-looking-down-earth</a:t>
            </a:r>
            <a:endParaRPr sz="800">
              <a:latin typeface="Arial"/>
              <a:ea typeface="Arial"/>
              <a:cs typeface="Arial"/>
              <a:sym typeface="Arial"/>
            </a:endParaRPr>
          </a:p>
          <a:p>
            <a:pPr marL="0" lvl="0" indent="0" algn="l" rtl="0">
              <a:spcBef>
                <a:spcPts val="0"/>
              </a:spcBef>
              <a:spcAft>
                <a:spcPts val="0"/>
              </a:spcAft>
              <a:buNone/>
            </a:pPr>
            <a:endParaRPr sz="800">
              <a:latin typeface="Arial"/>
              <a:ea typeface="Arial"/>
              <a:cs typeface="Arial"/>
              <a:sym typeface="Arial"/>
            </a:endParaRPr>
          </a:p>
          <a:p>
            <a:pPr marL="0" lvl="0" indent="0" algn="l" rtl="0">
              <a:spcBef>
                <a:spcPts val="0"/>
              </a:spcBef>
              <a:spcAft>
                <a:spcPts val="0"/>
              </a:spcAft>
              <a:buNone/>
            </a:pPr>
            <a:r>
              <a:rPr lang="en-US" sz="800">
                <a:latin typeface="Arial"/>
                <a:ea typeface="Arial"/>
                <a:cs typeface="Arial"/>
                <a:sym typeface="Arial"/>
              </a:rPr>
              <a:t>PICTURES</a:t>
            </a:r>
            <a:endParaRPr sz="800">
              <a:latin typeface="Arial"/>
              <a:ea typeface="Arial"/>
              <a:cs typeface="Arial"/>
              <a:sym typeface="Arial"/>
            </a:endParaRPr>
          </a:p>
          <a:p>
            <a:pPr marL="0" lvl="0" indent="0" algn="l" rtl="0">
              <a:spcBef>
                <a:spcPts val="0"/>
              </a:spcBef>
              <a:spcAft>
                <a:spcPts val="0"/>
              </a:spcAft>
              <a:buNone/>
            </a:pPr>
            <a:endParaRPr sz="8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800">
                <a:latin typeface="Arial"/>
                <a:ea typeface="Arial"/>
                <a:cs typeface="Arial"/>
                <a:sym typeface="Arial"/>
              </a:rPr>
              <a:t>"Earthrise" Taken aboard Apollo 8 by Bill Anders, this iconic picture shows Earth peeking out from beyond the lunar surface as the first crewed spacecraft circumnavigated the Moon.</a:t>
            </a:r>
            <a:endParaRPr sz="800">
              <a:latin typeface="Arial"/>
              <a:ea typeface="Arial"/>
              <a:cs typeface="Arial"/>
              <a:sym typeface="Arial"/>
            </a:endParaRPr>
          </a:p>
          <a:p>
            <a:pPr marL="0" lvl="0" indent="0" algn="l" rtl="0">
              <a:spcBef>
                <a:spcPts val="0"/>
              </a:spcBef>
              <a:spcAft>
                <a:spcPts val="0"/>
              </a:spcAft>
              <a:buNone/>
            </a:pPr>
            <a:r>
              <a:rPr lang="en-US" sz="800" i="1">
                <a:latin typeface="Arial"/>
                <a:ea typeface="Arial"/>
                <a:cs typeface="Arial"/>
                <a:sym typeface="Arial"/>
              </a:rPr>
              <a:t>Image Credit: NASA</a:t>
            </a:r>
            <a:endParaRPr sz="800">
              <a:latin typeface="Arial"/>
              <a:ea typeface="Arial"/>
              <a:cs typeface="Arial"/>
              <a:sym typeface="Arial"/>
            </a:endParaRPr>
          </a:p>
          <a:p>
            <a:pPr marL="0" lvl="0" indent="0" algn="l" rtl="0">
              <a:spcBef>
                <a:spcPts val="0"/>
              </a:spcBef>
              <a:spcAft>
                <a:spcPts val="0"/>
              </a:spcAft>
              <a:buNone/>
            </a:pPr>
            <a:endParaRPr sz="800">
              <a:latin typeface="Arial"/>
              <a:ea typeface="Arial"/>
              <a:cs typeface="Arial"/>
              <a:sym typeface="Arial"/>
            </a:endParaRPr>
          </a:p>
          <a:p>
            <a:pPr marL="0" lvl="0" indent="0" algn="l" rtl="0">
              <a:spcBef>
                <a:spcPts val="0"/>
              </a:spcBef>
              <a:spcAft>
                <a:spcPts val="0"/>
              </a:spcAft>
              <a:buNone/>
            </a:pPr>
            <a:r>
              <a:rPr lang="en-US" sz="800">
                <a:latin typeface="Arial"/>
                <a:ea typeface="Arial"/>
                <a:cs typeface="Arial"/>
                <a:sym typeface="Arial"/>
              </a:rPr>
              <a:t>One of the first steps taken on the Moon, this is an image of Buzz Aldrin's bootprint from the Apollo 11 mission.</a:t>
            </a:r>
            <a:endParaRPr sz="800">
              <a:latin typeface="Arial"/>
              <a:ea typeface="Arial"/>
              <a:cs typeface="Arial"/>
              <a:sym typeface="Arial"/>
            </a:endParaRPr>
          </a:p>
          <a:p>
            <a:pPr marL="0" lvl="0" indent="0" algn="l" rtl="0">
              <a:spcBef>
                <a:spcPts val="0"/>
              </a:spcBef>
              <a:spcAft>
                <a:spcPts val="0"/>
              </a:spcAft>
              <a:buNone/>
            </a:pPr>
            <a:r>
              <a:rPr lang="en-US" sz="800" i="1">
                <a:latin typeface="Arial"/>
                <a:ea typeface="Arial"/>
                <a:cs typeface="Arial"/>
                <a:sym typeface="Arial"/>
              </a:rPr>
              <a:t>Image Credit: NASA</a:t>
            </a:r>
            <a:endParaRPr sz="800" i="1">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800">
                <a:latin typeface="Arial"/>
                <a:ea typeface="Arial"/>
                <a:cs typeface="Arial"/>
                <a:sym typeface="Arial"/>
              </a:rPr>
              <a:t>Apollo 11 astronaut Buzz Aldrin on the Moon.</a:t>
            </a:r>
            <a:endParaRPr sz="800">
              <a:latin typeface="Arial"/>
              <a:ea typeface="Arial"/>
              <a:cs typeface="Arial"/>
              <a:sym typeface="Arial"/>
            </a:endParaRPr>
          </a:p>
          <a:p>
            <a:pPr marL="0" lvl="0" indent="0" algn="l" rtl="0">
              <a:spcBef>
                <a:spcPts val="0"/>
              </a:spcBef>
              <a:spcAft>
                <a:spcPts val="0"/>
              </a:spcAft>
              <a:buNone/>
            </a:pPr>
            <a:r>
              <a:rPr lang="en-US" sz="800" i="1">
                <a:latin typeface="Arial"/>
                <a:ea typeface="Arial"/>
                <a:cs typeface="Arial"/>
                <a:sym typeface="Arial"/>
              </a:rPr>
              <a:t>Image Credit: NASA</a:t>
            </a:r>
            <a:endParaRPr sz="800" i="1">
              <a:latin typeface="Arial"/>
              <a:ea typeface="Arial"/>
              <a:cs typeface="Arial"/>
              <a:sym typeface="Arial"/>
            </a:endParaRPr>
          </a:p>
          <a:p>
            <a:pPr marL="0" lvl="0" indent="0" algn="l" rtl="0">
              <a:spcBef>
                <a:spcPts val="0"/>
              </a:spcBef>
              <a:spcAft>
                <a:spcPts val="0"/>
              </a:spcAft>
              <a:buNone/>
            </a:pPr>
            <a:endParaRPr sz="800" i="1">
              <a:latin typeface="Arial"/>
              <a:ea typeface="Arial"/>
              <a:cs typeface="Arial"/>
              <a:sym typeface="Arial"/>
            </a:endParaRPr>
          </a:p>
          <a:p>
            <a:pPr marL="0" lvl="0" indent="0" algn="l" rtl="0">
              <a:spcBef>
                <a:spcPts val="0"/>
              </a:spcBef>
              <a:spcAft>
                <a:spcPts val="0"/>
              </a:spcAft>
              <a:buNone/>
            </a:pPr>
            <a:r>
              <a:rPr lang="en-US" sz="800">
                <a:latin typeface="Arial"/>
                <a:ea typeface="Arial"/>
                <a:cs typeface="Arial"/>
                <a:sym typeface="Arial"/>
              </a:rPr>
              <a:t>STORY</a:t>
            </a:r>
            <a:endParaRPr sz="800">
              <a:latin typeface="Arial"/>
              <a:ea typeface="Arial"/>
              <a:cs typeface="Arial"/>
              <a:sym typeface="Arial"/>
            </a:endParaRPr>
          </a:p>
          <a:p>
            <a:pPr marL="0" lvl="0" indent="0" algn="l" rtl="0">
              <a:spcBef>
                <a:spcPts val="0"/>
              </a:spcBef>
              <a:spcAft>
                <a:spcPts val="0"/>
              </a:spcAft>
              <a:buNone/>
            </a:pPr>
            <a:endParaRPr sz="8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800">
                <a:latin typeface="Arial"/>
                <a:ea typeface="Arial"/>
                <a:cs typeface="Arial"/>
                <a:sym typeface="Arial"/>
              </a:rPr>
              <a:t>On July 20, 1969, humans walked on another world for the first time in history, achieving the goal that President John F. Kennedy had set in 1961, before Americans had even orbited the Earth. After a landing that included dodging a lunar crater and boulder field just before touchdown, Neil Armstrong and Buzz Aldrin explored the area around their lunar landing site for more than two hours. They collected soil and rock samples, set up experiments, planted an American flag, and left behind medallions honoring the Apollo 1 crew and a plaque saying, “We came in peace for all mankind.”</a:t>
            </a:r>
            <a:endParaRPr sz="8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800">
                <a:latin typeface="Arial"/>
                <a:ea typeface="Arial"/>
                <a:cs typeface="Arial"/>
                <a:sym typeface="Arial"/>
              </a:rPr>
              <a:t>Crew: Neil Armstrong, commander; Edwin E. Aldrin Jr., lunar module pilot; Michael Collins, command module pilot</a:t>
            </a:r>
            <a:endParaRPr sz="8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800">
                <a:latin typeface="Arial"/>
                <a:ea typeface="Arial"/>
                <a:cs typeface="Arial"/>
                <a:sym typeface="Arial"/>
              </a:rPr>
              <a:t>Launch: July 16, 1969; lunar landing: July 20; splashdown: July 24.</a:t>
            </a:r>
            <a:endParaRPr sz="800">
              <a:latin typeface="Arial"/>
              <a:ea typeface="Arial"/>
              <a:cs typeface="Arial"/>
              <a:sym typeface="Arial"/>
            </a:endParaRPr>
          </a:p>
          <a:p>
            <a:pPr marL="0" lvl="0" indent="0" algn="l" rtl="0">
              <a:spcBef>
                <a:spcPts val="0"/>
              </a:spcBef>
              <a:spcAft>
                <a:spcPts val="0"/>
              </a:spcAft>
              <a:buNone/>
            </a:pPr>
            <a:endParaRPr sz="800" b="1">
              <a:latin typeface="Arial"/>
              <a:ea typeface="Arial"/>
              <a:cs typeface="Arial"/>
              <a:sym typeface="Arial"/>
            </a:endParaRPr>
          </a:p>
        </p:txBody>
      </p:sp>
      <p:sp>
        <p:nvSpPr>
          <p:cNvPr id="242" name="Google Shape;242;g5d28030c33_0_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5d28030c33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800">
                <a:latin typeface="Arial"/>
                <a:ea typeface="Arial"/>
                <a:cs typeface="Arial"/>
                <a:sym typeface="Arial"/>
              </a:rPr>
              <a:t>GLOBE community - students, teachers, citizen scientists -  today is making important contributions  to studying Earth</a:t>
            </a:r>
            <a:endParaRPr sz="800">
              <a:latin typeface="Arial"/>
              <a:ea typeface="Arial"/>
              <a:cs typeface="Arial"/>
              <a:sym typeface="Arial"/>
            </a:endParaRPr>
          </a:p>
          <a:p>
            <a:pPr marL="0" lvl="0" indent="0" algn="l" rtl="0">
              <a:spcBef>
                <a:spcPts val="0"/>
              </a:spcBef>
              <a:spcAft>
                <a:spcPts val="0"/>
              </a:spcAft>
              <a:buNone/>
            </a:pPr>
            <a:endParaRPr sz="800" i="1">
              <a:latin typeface="Arial"/>
              <a:ea typeface="Arial"/>
              <a:cs typeface="Arial"/>
              <a:sym typeface="Arial"/>
            </a:endParaRPr>
          </a:p>
          <a:p>
            <a:pPr marL="0" lvl="0" indent="0" algn="l" rtl="0">
              <a:spcBef>
                <a:spcPts val="0"/>
              </a:spcBef>
              <a:spcAft>
                <a:spcPts val="0"/>
              </a:spcAft>
              <a:buNone/>
            </a:pPr>
            <a:r>
              <a:rPr lang="en-US" sz="800" i="1">
                <a:latin typeface="Arial"/>
                <a:ea typeface="Arial"/>
                <a:cs typeface="Arial"/>
                <a:sym typeface="Arial"/>
              </a:rPr>
              <a:t>The final United Launch Alliance Delta II rocket lifts off from Space Launch Complex 2 at Vandenberg Air Force Base in California, on Sept. 15, 2018, carrying NASA’s Ice, Cloud and land Elevation Satellite-2 (ICESat-2). Liftoff was at 9:02 a.m. EDT (6:02 a.m. PDT). Photo credit: NASA/Kim Shiflett</a:t>
            </a:r>
            <a:endParaRPr sz="800" i="1">
              <a:latin typeface="Arial"/>
              <a:ea typeface="Arial"/>
              <a:cs typeface="Arial"/>
              <a:sym typeface="Arial"/>
            </a:endParaRPr>
          </a:p>
          <a:p>
            <a:pPr marL="0" lvl="0" indent="0" algn="l" rtl="0">
              <a:spcBef>
                <a:spcPts val="0"/>
              </a:spcBef>
              <a:spcAft>
                <a:spcPts val="0"/>
              </a:spcAft>
              <a:buNone/>
            </a:pPr>
            <a:endParaRPr sz="800" i="1">
              <a:latin typeface="Arial"/>
              <a:ea typeface="Arial"/>
              <a:cs typeface="Arial"/>
              <a:sym typeface="Arial"/>
            </a:endParaRPr>
          </a:p>
          <a:p>
            <a:pPr marL="0" lvl="0" indent="0" algn="l" rtl="0">
              <a:spcBef>
                <a:spcPts val="0"/>
              </a:spcBef>
              <a:spcAft>
                <a:spcPts val="0"/>
              </a:spcAft>
              <a:buNone/>
            </a:pPr>
            <a:endParaRPr sz="800" b="1">
              <a:latin typeface="Arial"/>
              <a:ea typeface="Arial"/>
              <a:cs typeface="Arial"/>
              <a:sym typeface="Arial"/>
            </a:endParaRPr>
          </a:p>
        </p:txBody>
      </p:sp>
      <p:sp>
        <p:nvSpPr>
          <p:cNvPr id="252" name="Google Shape;252;g5d28030c33_0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5c298709bb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Focus on citizen science growth, federal efforts, impacts from National Academies Report</a:t>
            </a:r>
            <a:endParaRPr/>
          </a:p>
        </p:txBody>
      </p:sp>
      <p:sp>
        <p:nvSpPr>
          <p:cNvPr id="262" name="Google Shape;262;g5c298709bb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c298709bb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The U.S. Department of State has been a proud supporter of GLOBE since its launch in 1995.  Our embassies help GLOBE expand each year to new countries, new schools, new areas of investigation, and new audiences.</a:t>
            </a:r>
            <a:endParaRPr/>
          </a:p>
          <a:p>
            <a:pPr marL="0" lvl="0" indent="0" algn="l" rtl="0">
              <a:spcBef>
                <a:spcPts val="0"/>
              </a:spcBef>
              <a:spcAft>
                <a:spcPts val="0"/>
              </a:spcAft>
              <a:buClr>
                <a:schemeClr val="dk1"/>
              </a:buClr>
              <a:buSzPts val="1100"/>
              <a:buFont typeface="Arial"/>
              <a:buNone/>
            </a:pPr>
            <a:r>
              <a:rPr lang="en-US"/>
              <a:t>You might be wondering what U.S. Embassies overseas have to do with science.  Well, at our embassies overseas, diplomats promote all sorts of U.S. Foreign Policy including science issues.  We bring governments and citizens together to discuss and agree on science issues like:</a:t>
            </a:r>
            <a:endParaRPr/>
          </a:p>
          <a:p>
            <a:pPr marL="0" lvl="0" indent="0" algn="l" rtl="0">
              <a:spcBef>
                <a:spcPts val="0"/>
              </a:spcBef>
              <a:spcAft>
                <a:spcPts val="0"/>
              </a:spcAft>
              <a:buClr>
                <a:schemeClr val="dk1"/>
              </a:buClr>
              <a:buSzPts val="1100"/>
              <a:buFont typeface="Arial"/>
              <a:buNone/>
            </a:pPr>
            <a:r>
              <a:rPr lang="en-US"/>
              <a:t>International health – For example we decide how the U.S. government will respond to disease outbreaks such as Zika, Malaria and Ebola and we provide education and resources to prevent these outbreaks from starting and spreading. </a:t>
            </a:r>
            <a:endParaRPr/>
          </a:p>
          <a:p>
            <a:pPr marL="0" lvl="0" indent="0" algn="l" rtl="0">
              <a:spcBef>
                <a:spcPts val="0"/>
              </a:spcBef>
              <a:spcAft>
                <a:spcPts val="0"/>
              </a:spcAft>
              <a:buClr>
                <a:schemeClr val="dk1"/>
              </a:buClr>
              <a:buSzPts val="1100"/>
              <a:buFont typeface="Arial"/>
              <a:buNone/>
            </a:pPr>
            <a:r>
              <a:rPr lang="en-US"/>
              <a:t>Marine conservation – We negotiate treaties to protect marine wildlife like sea turtles, seals and dolphins, or to prevent overfishing.</a:t>
            </a:r>
            <a:endParaRPr/>
          </a:p>
          <a:p>
            <a:pPr marL="0" lvl="0" indent="0" algn="l" rtl="0">
              <a:spcBef>
                <a:spcPts val="0"/>
              </a:spcBef>
              <a:spcAft>
                <a:spcPts val="0"/>
              </a:spcAft>
              <a:buClr>
                <a:schemeClr val="dk1"/>
              </a:buClr>
              <a:buSzPts val="1100"/>
              <a:buFont typeface="Arial"/>
              <a:buNone/>
            </a:pPr>
            <a:r>
              <a:rPr lang="en-US"/>
              <a:t>Space, science and technology – We work on treaties that guide the use of international technology such as access to GPS satellites.  And we encourage and promote cooperation between countries to explore space through things like the international space station.</a:t>
            </a:r>
            <a:endParaRPr/>
          </a:p>
          <a:p>
            <a:pPr marL="0" lvl="0" indent="0" algn="l" rtl="0">
              <a:spcBef>
                <a:spcPts val="0"/>
              </a:spcBef>
              <a:spcAft>
                <a:spcPts val="0"/>
              </a:spcAft>
              <a:buClr>
                <a:schemeClr val="dk1"/>
              </a:buClr>
              <a:buSzPts val="1100"/>
              <a:buFont typeface="Arial"/>
              <a:buNone/>
            </a:pPr>
            <a:r>
              <a:rPr lang="en-US"/>
              <a:t>To accomplish our mission, our diplomats that serve overseas receive training on science programs like GLOBE at the Foreign Service Institute in Washington DC, so they can use science as a tool in conducting diplomacy.   </a:t>
            </a:r>
            <a:endParaRPr/>
          </a:p>
          <a:p>
            <a:pPr marL="0" lvl="0" indent="0" algn="l" rtl="0">
              <a:spcBef>
                <a:spcPts val="0"/>
              </a:spcBef>
              <a:spcAft>
                <a:spcPts val="0"/>
              </a:spcAft>
              <a:buClr>
                <a:schemeClr val="dk1"/>
              </a:buClr>
              <a:buSzPts val="1100"/>
              <a:buFont typeface="Arial"/>
              <a:buNone/>
            </a:pPr>
            <a:r>
              <a:rPr lang="en-US"/>
              <a:t>We call this “Science Diplomacy”.  Science Diplomacy helps Embassies promote important policies like showcasing science and technology innovations, improving understanding of the environment, promoting English language learning, and empowering diverse populations.</a:t>
            </a:r>
            <a:endParaRPr/>
          </a:p>
          <a:p>
            <a:pPr marL="0" lvl="0" indent="0" algn="l" rtl="0">
              <a:spcBef>
                <a:spcPts val="0"/>
              </a:spcBef>
              <a:spcAft>
                <a:spcPts val="0"/>
              </a:spcAft>
              <a:buClr>
                <a:schemeClr val="dk1"/>
              </a:buClr>
              <a:buSzPts val="1100"/>
              <a:buFont typeface="Arial"/>
              <a:buNone/>
            </a:pPr>
            <a:r>
              <a:rPr lang="en-US"/>
              <a:t>GLOBE programs like GLOBE Zika are examples of the connection between diplomacy and science.  GLOBE Zika, by enlisting thousands of students, teachers, and community leaders to crowdsource data on mosquitoes in a global mapping project, creates data that scientists can use to better understand the worlds mosquito population and hopefully help control the spread of the Zika virus and other illness that are spread through mosquitoes. </a:t>
            </a:r>
            <a:endParaRPr/>
          </a:p>
          <a:p>
            <a:pPr marL="0" lvl="0" indent="0" algn="l" rtl="0">
              <a:spcBef>
                <a:spcPts val="0"/>
              </a:spcBef>
              <a:spcAft>
                <a:spcPts val="0"/>
              </a:spcAft>
              <a:buClr>
                <a:schemeClr val="dk1"/>
              </a:buClr>
              <a:buSzPts val="1100"/>
              <a:buFont typeface="Arial"/>
              <a:buNone/>
            </a:pPr>
            <a:r>
              <a:rPr lang="en-US"/>
              <a:t>We at the Department of State are currently working with GLOBE to develop virtual exchanges and personal exchanges between GLOBE schools, as well as with scientists here in the United States. </a:t>
            </a:r>
            <a:endParaRPr/>
          </a:p>
          <a:p>
            <a:pPr marL="0" lvl="0" indent="0" algn="l" rtl="0">
              <a:spcBef>
                <a:spcPts val="0"/>
              </a:spcBef>
              <a:spcAft>
                <a:spcPts val="0"/>
              </a:spcAft>
              <a:buClr>
                <a:schemeClr val="dk1"/>
              </a:buClr>
              <a:buSzPts val="1100"/>
              <a:buFont typeface="Arial"/>
              <a:buNone/>
            </a:pPr>
            <a:r>
              <a:rPr lang="en-US"/>
              <a:t>There are people from over 30 countries here at the Annual meeting, which is a testament to the power of GLOBE to build worldwide connections. If government offices like the State Department do activities called science diplomacy, then each of you who are here today are doing what we should call citizen science diplomacy.</a:t>
            </a:r>
            <a:endParaRPr/>
          </a:p>
          <a:p>
            <a:pPr marL="0" lvl="0" indent="0" algn="l" rtl="0">
              <a:spcBef>
                <a:spcPts val="0"/>
              </a:spcBef>
              <a:spcAft>
                <a:spcPts val="0"/>
              </a:spcAft>
              <a:buClr>
                <a:schemeClr val="dk1"/>
              </a:buClr>
              <a:buSzPts val="1100"/>
              <a:buFont typeface="Arial"/>
              <a:buNone/>
            </a:pPr>
            <a:r>
              <a:rPr lang="en-US"/>
              <a:t>So when you are working on GLOBE projects or collecting data in class to contribute to the GLOBE program, I encourage you to think about how GLOBE has brought students, teachers and scientists from around the world together to create this great network. And remember that science is useful in diplomacy and can bring people around the world together to reach a common goal.</a:t>
            </a:r>
            <a:endParaRPr/>
          </a:p>
          <a:p>
            <a:pPr marL="0" lvl="0" indent="0" algn="l" rtl="0">
              <a:spcBef>
                <a:spcPts val="0"/>
              </a:spcBef>
              <a:spcAft>
                <a:spcPts val="0"/>
              </a:spcAft>
              <a:buClr>
                <a:schemeClr val="dk1"/>
              </a:buClr>
              <a:buSzPts val="1100"/>
              <a:buFont typeface="Arial"/>
              <a:buNone/>
            </a:pPr>
            <a:r>
              <a:rPr lang="en-US"/>
              <a:t>Through GLOBE, we have made a meaningful impact to the health and lives of the communities that we have engaged over the past 25 years.  You represent the best of your countries and your shared commitment to science brings you together to help make a better world. Thank you for participating in GLOBE and congratulations on making GLOBE such a success.</a:t>
            </a:r>
            <a:endParaRPr/>
          </a:p>
          <a:p>
            <a:pPr marL="0" lvl="0" indent="0" algn="l" rtl="0">
              <a:spcBef>
                <a:spcPts val="0"/>
              </a:spcBef>
              <a:spcAft>
                <a:spcPts val="0"/>
              </a:spcAft>
              <a:buNone/>
            </a:pPr>
            <a:endParaRPr/>
          </a:p>
        </p:txBody>
      </p:sp>
      <p:sp>
        <p:nvSpPr>
          <p:cNvPr id="271" name="Google Shape;271;g5c298709bb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www.globe.gov/"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hyperlink" Target="https://twitter.com/GLOBEProgram/" TargetMode="External"/><Relationship Id="rId3" Type="http://schemas.openxmlformats.org/officeDocument/2006/relationships/hyperlink" Target="https://www.globe.gov/" TargetMode="External"/><Relationship Id="rId7" Type="http://schemas.openxmlformats.org/officeDocument/2006/relationships/hyperlink" Target="https://www.youtube.com/user/globeprogram/" TargetMode="External"/><Relationship Id="rId12"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hyperlink" Target="https://www.instagram.com/globeprogram/" TargetMode="External"/><Relationship Id="rId5" Type="http://schemas.openxmlformats.org/officeDocument/2006/relationships/hyperlink" Target="https://www.facebook.com/TheGLOBEProgram" TargetMode="External"/><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hyperlink" Target="https://www.pinterest.com/globeprogram/" TargetMode="External"/><Relationship Id="rId14"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www.globe.gov/"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Title slide">
  <p:cSld name="1-Title slide">
    <p:spTree>
      <p:nvGrpSpPr>
        <p:cNvPr id="1" name="Shape 14"/>
        <p:cNvGrpSpPr/>
        <p:nvPr/>
      </p:nvGrpSpPr>
      <p:grpSpPr>
        <a:xfrm>
          <a:off x="0" y="0"/>
          <a:ext cx="0" cy="0"/>
          <a:chOff x="0" y="0"/>
          <a:chExt cx="0" cy="0"/>
        </a:xfrm>
      </p:grpSpPr>
      <p:sp>
        <p:nvSpPr>
          <p:cNvPr id="15" name="Google Shape;15;p37"/>
          <p:cNvSpPr txBox="1">
            <a:spLocks noGrp="1"/>
          </p:cNvSpPr>
          <p:nvPr>
            <p:ph type="ctrTitle"/>
          </p:nvPr>
        </p:nvSpPr>
        <p:spPr>
          <a:xfrm>
            <a:off x="2949934" y="1280160"/>
            <a:ext cx="5491422" cy="1142763"/>
          </a:xfrm>
          <a:prstGeom prst="rect">
            <a:avLst/>
          </a:prstGeom>
          <a:noFill/>
          <a:ln>
            <a:noFill/>
          </a:ln>
        </p:spPr>
        <p:txBody>
          <a:bodyPr spcFirstLastPara="1" wrap="square" lIns="91425" tIns="91425" rIns="91425" bIns="91425" anchor="b" anchorCtr="0">
            <a:normAutofit/>
          </a:bodyPr>
          <a:lstStyle>
            <a:lvl1pPr marR="0" lvl="0" algn="ctr">
              <a:lnSpc>
                <a:spcPct val="90000"/>
              </a:lnSpc>
              <a:spcBef>
                <a:spcPts val="0"/>
              </a:spcBef>
              <a:spcAft>
                <a:spcPts val="0"/>
              </a:spcAft>
              <a:buClr>
                <a:srgbClr val="9B2600"/>
              </a:buClr>
              <a:buSzPts val="3600"/>
              <a:buFont typeface="Arial"/>
              <a:buNone/>
              <a:defRPr sz="3600" b="0" i="0" u="none" strike="noStrike" cap="none">
                <a:solidFill>
                  <a:srgbClr val="9B26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37"/>
          <p:cNvSpPr txBox="1">
            <a:spLocks noGrp="1"/>
          </p:cNvSpPr>
          <p:nvPr>
            <p:ph type="subTitle" idx="1"/>
          </p:nvPr>
        </p:nvSpPr>
        <p:spPr>
          <a:xfrm>
            <a:off x="3520106" y="2932695"/>
            <a:ext cx="4351078" cy="906352"/>
          </a:xfrm>
          <a:prstGeom prst="rect">
            <a:avLst/>
          </a:prstGeom>
          <a:noFill/>
          <a:ln>
            <a:noFill/>
          </a:ln>
        </p:spPr>
        <p:txBody>
          <a:bodyPr spcFirstLastPara="1" wrap="square" lIns="91425" tIns="91425" rIns="91425" bIns="91425" anchor="t" anchorCtr="0">
            <a:normAutofit/>
          </a:bodyPr>
          <a:lstStyle>
            <a:lvl1pPr marR="0" lvl="0" algn="ctr">
              <a:lnSpc>
                <a:spcPct val="90000"/>
              </a:lnSpc>
              <a:spcBef>
                <a:spcPts val="1000"/>
              </a:spcBef>
              <a:spcAft>
                <a:spcPts val="0"/>
              </a:spcAft>
              <a:buClr>
                <a:srgbClr val="9B2600"/>
              </a:buClr>
              <a:buSzPts val="3000"/>
              <a:buFont typeface="Arial"/>
              <a:buNone/>
              <a:defRPr sz="2400" b="0" i="0" u="none" strike="noStrike" cap="none">
                <a:solidFill>
                  <a:srgbClr val="152C5E"/>
                </a:solidFill>
                <a:latin typeface="Arial"/>
                <a:ea typeface="Arial"/>
                <a:cs typeface="Arial"/>
                <a:sym typeface="Arial"/>
              </a:defRPr>
            </a:lvl1pPr>
            <a:lvl2pPr marR="0" lvl="1" algn="ctr">
              <a:lnSpc>
                <a:spcPct val="90000"/>
              </a:lnSpc>
              <a:spcBef>
                <a:spcPts val="500"/>
              </a:spcBef>
              <a:spcAft>
                <a:spcPts val="0"/>
              </a:spcAft>
              <a:buClr>
                <a:srgbClr val="152C5E"/>
              </a:buClr>
              <a:buSzPts val="2700"/>
              <a:buFont typeface="Arial"/>
              <a:buNone/>
              <a:defRPr sz="2000" b="0" i="0" u="none" strike="noStrike" cap="none">
                <a:solidFill>
                  <a:srgbClr val="152C5E"/>
                </a:solidFill>
                <a:latin typeface="Arial"/>
                <a:ea typeface="Arial"/>
                <a:cs typeface="Arial"/>
                <a:sym typeface="Arial"/>
              </a:defRPr>
            </a:lvl2pPr>
            <a:lvl3pPr marR="0" lvl="2" algn="ctr">
              <a:lnSpc>
                <a:spcPct val="90000"/>
              </a:lnSpc>
              <a:spcBef>
                <a:spcPts val="500"/>
              </a:spcBef>
              <a:spcAft>
                <a:spcPts val="0"/>
              </a:spcAft>
              <a:buClr>
                <a:srgbClr val="2E75B5"/>
              </a:buClr>
              <a:buSzPts val="2430"/>
              <a:buFont typeface="Arial"/>
              <a:buNone/>
              <a:defRPr sz="1800" b="0" i="0" u="none" strike="noStrike" cap="none">
                <a:solidFill>
                  <a:srgbClr val="152C5E"/>
                </a:solidFill>
                <a:latin typeface="Arial"/>
                <a:ea typeface="Arial"/>
                <a:cs typeface="Arial"/>
                <a:sym typeface="Arial"/>
              </a:defRPr>
            </a:lvl3pPr>
            <a:lvl4pPr marR="0" lvl="3" algn="ctr">
              <a:lnSpc>
                <a:spcPct val="90000"/>
              </a:lnSpc>
              <a:spcBef>
                <a:spcPts val="500"/>
              </a:spcBef>
              <a:spcAft>
                <a:spcPts val="0"/>
              </a:spcAft>
              <a:buClr>
                <a:srgbClr val="9B2600"/>
              </a:buClr>
              <a:buSzPts val="2160"/>
              <a:buFont typeface="Arial"/>
              <a:buNone/>
              <a:defRPr sz="1600" b="0" i="0" u="none" strike="noStrike" cap="none">
                <a:solidFill>
                  <a:srgbClr val="152C5E"/>
                </a:solidFill>
                <a:latin typeface="Arial"/>
                <a:ea typeface="Arial"/>
                <a:cs typeface="Arial"/>
                <a:sym typeface="Arial"/>
              </a:defRPr>
            </a:lvl4pPr>
            <a:lvl5pPr marR="0" lvl="4" algn="ctr">
              <a:lnSpc>
                <a:spcPct val="90000"/>
              </a:lnSpc>
              <a:spcBef>
                <a:spcPts val="500"/>
              </a:spcBef>
              <a:spcAft>
                <a:spcPts val="0"/>
              </a:spcAft>
              <a:buClr>
                <a:srgbClr val="CE9618"/>
              </a:buClr>
              <a:buSzPts val="2160"/>
              <a:buFont typeface="Arial"/>
              <a:buNone/>
              <a:defRPr sz="1600" b="0" i="0" u="none" strike="noStrike" cap="none">
                <a:solidFill>
                  <a:srgbClr val="152C5E"/>
                </a:solidFill>
                <a:latin typeface="Arial"/>
                <a:ea typeface="Arial"/>
                <a:cs typeface="Arial"/>
                <a:sym typeface="Arial"/>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7" name="Google Shape;17;p37" descr="left_globe.png"/>
          <p:cNvPicPr preferRelativeResize="0"/>
          <p:nvPr/>
        </p:nvPicPr>
        <p:blipFill rotWithShape="1">
          <a:blip r:embed="rId2">
            <a:alphaModFix/>
          </a:blip>
          <a:srcRect/>
          <a:stretch/>
        </p:blipFill>
        <p:spPr>
          <a:xfrm>
            <a:off x="-60761" y="784889"/>
            <a:ext cx="2724839" cy="5201965"/>
          </a:xfrm>
          <a:prstGeom prst="rect">
            <a:avLst/>
          </a:prstGeom>
          <a:noFill/>
          <a:ln>
            <a:noFill/>
          </a:ln>
        </p:spPr>
      </p:pic>
      <p:sp>
        <p:nvSpPr>
          <p:cNvPr id="18" name="Google Shape;18;p37"/>
          <p:cNvSpPr txBox="1">
            <a:spLocks noGrp="1"/>
          </p:cNvSpPr>
          <p:nvPr>
            <p:ph type="body" idx="2"/>
          </p:nvPr>
        </p:nvSpPr>
        <p:spPr>
          <a:xfrm>
            <a:off x="3519488" y="4186238"/>
            <a:ext cx="4351337" cy="80962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2500"/>
              <a:buNone/>
              <a:defRPr sz="2000" b="0"/>
            </a:lvl1pPr>
            <a:lvl2pPr marL="914400" lvl="1" indent="-228600" algn="l">
              <a:lnSpc>
                <a:spcPct val="90000"/>
              </a:lnSpc>
              <a:spcBef>
                <a:spcPts val="500"/>
              </a:spcBef>
              <a:spcAft>
                <a:spcPts val="0"/>
              </a:spcAft>
              <a:buSzPts val="3000"/>
              <a:buNone/>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1-Four content left-Bullets right">
  <p:cSld name="11-Four content left-Bullets righ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3092722" y="1445743"/>
            <a:ext cx="4679675" cy="4656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A2E5A"/>
              </a:buClr>
              <a:buSzPts val="2800"/>
              <a:buFont typeface="Arial"/>
              <a:buNone/>
              <a:defRPr sz="2800" b="0">
                <a:solidFill>
                  <a:srgbClr val="1A2E5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a:off x="495301" y="990601"/>
            <a:ext cx="2476499"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body" idx="2"/>
          </p:nvPr>
        </p:nvSpPr>
        <p:spPr>
          <a:xfrm>
            <a:off x="495300" y="2625507"/>
            <a:ext cx="2476500"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6"/>
          <p:cNvSpPr txBox="1">
            <a:spLocks noGrp="1"/>
          </p:cNvSpPr>
          <p:nvPr>
            <p:ph type="body" idx="3"/>
          </p:nvPr>
        </p:nvSpPr>
        <p:spPr>
          <a:xfrm>
            <a:off x="495300" y="4260414"/>
            <a:ext cx="2476500"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46"/>
          <p:cNvSpPr txBox="1">
            <a:spLocks noGrp="1"/>
          </p:cNvSpPr>
          <p:nvPr>
            <p:ph type="body" idx="4"/>
          </p:nvPr>
        </p:nvSpPr>
        <p:spPr>
          <a:xfrm>
            <a:off x="3092447" y="1911351"/>
            <a:ext cx="4679950" cy="3269860"/>
          </a:xfrm>
          <a:prstGeom prst="rect">
            <a:avLst/>
          </a:prstGeom>
          <a:noFill/>
          <a:ln>
            <a:noFill/>
          </a:ln>
        </p:spPr>
        <p:txBody>
          <a:bodyPr spcFirstLastPara="1" wrap="square" lIns="91425" tIns="45700" rIns="91425" bIns="45700" anchor="t" anchorCtr="0">
            <a:normAutofit/>
          </a:bodyPr>
          <a:lstStyle>
            <a:lvl1pPr marL="457200" lvl="0" indent="-419100" algn="l">
              <a:lnSpc>
                <a:spcPct val="90000"/>
              </a:lnSpc>
              <a:spcBef>
                <a:spcPts val="1000"/>
              </a:spcBef>
              <a:spcAft>
                <a:spcPts val="0"/>
              </a:spcAft>
              <a:buSzPts val="3000"/>
              <a:buChar char="•"/>
              <a:defRPr b="0">
                <a:solidFill>
                  <a:srgbClr val="29488D"/>
                </a:solidFill>
              </a:defRPr>
            </a:lvl1pPr>
            <a:lvl2pPr marL="914400" lvl="1" indent="-371475" algn="l">
              <a:lnSpc>
                <a:spcPct val="90000"/>
              </a:lnSpc>
              <a:spcBef>
                <a:spcPts val="500"/>
              </a:spcBef>
              <a:spcAft>
                <a:spcPts val="0"/>
              </a:spcAft>
              <a:buSzPts val="2250"/>
              <a:buChar char="•"/>
              <a:defRPr sz="1800" b="0">
                <a:solidFill>
                  <a:srgbClr val="29488D"/>
                </a:solidFill>
              </a:defRPr>
            </a:lvl2pPr>
            <a:lvl3pPr marL="1371600" lvl="2" indent="-339725" algn="l">
              <a:lnSpc>
                <a:spcPct val="90000"/>
              </a:lnSpc>
              <a:spcBef>
                <a:spcPts val="500"/>
              </a:spcBef>
              <a:spcAft>
                <a:spcPts val="0"/>
              </a:spcAft>
              <a:buSzPts val="1750"/>
              <a:buChar char="•"/>
              <a:defRPr sz="1400">
                <a:solidFill>
                  <a:srgbClr val="29488D"/>
                </a:solidFill>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2-Three content left-Header bullets right">
  <p:cSld name="12-Three content left-Header bullets right">
    <p:spTree>
      <p:nvGrpSpPr>
        <p:cNvPr id="1" name="Shape 81"/>
        <p:cNvGrpSpPr/>
        <p:nvPr/>
      </p:nvGrpSpPr>
      <p:grpSpPr>
        <a:xfrm>
          <a:off x="0" y="0"/>
          <a:ext cx="0" cy="0"/>
          <a:chOff x="0" y="0"/>
          <a:chExt cx="0" cy="0"/>
        </a:xfrm>
      </p:grpSpPr>
      <p:sp>
        <p:nvSpPr>
          <p:cNvPr id="82" name="Google Shape;82;p47"/>
          <p:cNvSpPr txBox="1">
            <a:spLocks noGrp="1"/>
          </p:cNvSpPr>
          <p:nvPr>
            <p:ph type="body" idx="1"/>
          </p:nvPr>
        </p:nvSpPr>
        <p:spPr>
          <a:xfrm>
            <a:off x="0" y="718598"/>
            <a:ext cx="3949700" cy="268500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47"/>
          <p:cNvSpPr txBox="1">
            <a:spLocks noGrp="1"/>
          </p:cNvSpPr>
          <p:nvPr>
            <p:ph type="body" idx="2"/>
          </p:nvPr>
        </p:nvSpPr>
        <p:spPr>
          <a:xfrm>
            <a:off x="0" y="3486150"/>
            <a:ext cx="1949450" cy="2654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50"/>
              <a:buNone/>
              <a:defRPr sz="18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body" idx="3"/>
          </p:nvPr>
        </p:nvSpPr>
        <p:spPr>
          <a:xfrm>
            <a:off x="4127501" y="1593716"/>
            <a:ext cx="4457700" cy="400878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50"/>
              <a:buNone/>
              <a:defRPr sz="1800"/>
            </a:lvl1pPr>
            <a:lvl2pPr marL="914400" lvl="1" indent="-355600" algn="l">
              <a:lnSpc>
                <a:spcPct val="90000"/>
              </a:lnSpc>
              <a:spcBef>
                <a:spcPts val="500"/>
              </a:spcBef>
              <a:spcAft>
                <a:spcPts val="0"/>
              </a:spcAft>
              <a:buSzPts val="2000"/>
              <a:buChar char="•"/>
              <a:defRPr sz="1600"/>
            </a:lvl2pPr>
            <a:lvl3pPr marL="1371600" lvl="2" indent="-339725" algn="l">
              <a:lnSpc>
                <a:spcPct val="90000"/>
              </a:lnSpc>
              <a:spcBef>
                <a:spcPts val="500"/>
              </a:spcBef>
              <a:spcAft>
                <a:spcPts val="0"/>
              </a:spcAft>
              <a:buSzPts val="1750"/>
              <a:buChar char="•"/>
              <a:defRPr sz="1400"/>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47"/>
          <p:cNvSpPr txBox="1">
            <a:spLocks noGrp="1"/>
          </p:cNvSpPr>
          <p:nvPr>
            <p:ph type="body" idx="4"/>
          </p:nvPr>
        </p:nvSpPr>
        <p:spPr>
          <a:xfrm>
            <a:off x="2000250" y="3486150"/>
            <a:ext cx="1949450" cy="2654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50"/>
              <a:buNone/>
              <a:defRPr sz="18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47"/>
          <p:cNvSpPr txBox="1">
            <a:spLocks noGrp="1"/>
          </p:cNvSpPr>
          <p:nvPr>
            <p:ph type="body" idx="5"/>
          </p:nvPr>
        </p:nvSpPr>
        <p:spPr>
          <a:xfrm>
            <a:off x="4127501" y="1093202"/>
            <a:ext cx="4457700" cy="42431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3500"/>
              <a:buNone/>
              <a:defRPr sz="2800" b="0">
                <a:solidFill>
                  <a:srgbClr val="9B2600"/>
                </a:solidFill>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3-Header Above-4 contents-text below">
  <p:cSld name="13-Header Above-4 contents-text below">
    <p:spTree>
      <p:nvGrpSpPr>
        <p:cNvPr id="1" name="Shape 87"/>
        <p:cNvGrpSpPr/>
        <p:nvPr/>
      </p:nvGrpSpPr>
      <p:grpSpPr>
        <a:xfrm>
          <a:off x="0" y="0"/>
          <a:ext cx="0" cy="0"/>
          <a:chOff x="0" y="0"/>
          <a:chExt cx="0" cy="0"/>
        </a:xfrm>
      </p:grpSpPr>
      <p:sp>
        <p:nvSpPr>
          <p:cNvPr id="88" name="Google Shape;88;p48"/>
          <p:cNvSpPr txBox="1">
            <a:spLocks noGrp="1"/>
          </p:cNvSpPr>
          <p:nvPr>
            <p:ph type="title"/>
          </p:nvPr>
        </p:nvSpPr>
        <p:spPr>
          <a:xfrm>
            <a:off x="495299" y="1003121"/>
            <a:ext cx="8204201" cy="4519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9B26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48"/>
          <p:cNvSpPr txBox="1">
            <a:spLocks noGrp="1"/>
          </p:cNvSpPr>
          <p:nvPr>
            <p:ph type="body" idx="1"/>
          </p:nvPr>
        </p:nvSpPr>
        <p:spPr>
          <a:xfrm>
            <a:off x="495301" y="1578288"/>
            <a:ext cx="2013229" cy="3302337"/>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3000"/>
              <a:buFont typeface="Arial"/>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8"/>
          <p:cNvSpPr txBox="1">
            <a:spLocks noGrp="1"/>
          </p:cNvSpPr>
          <p:nvPr>
            <p:ph type="body" idx="2"/>
          </p:nvPr>
        </p:nvSpPr>
        <p:spPr>
          <a:xfrm>
            <a:off x="2558958" y="1578288"/>
            <a:ext cx="2013229" cy="3302337"/>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3000"/>
              <a:buFont typeface="Arial"/>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48"/>
          <p:cNvSpPr txBox="1">
            <a:spLocks noGrp="1"/>
          </p:cNvSpPr>
          <p:nvPr>
            <p:ph type="body" idx="3"/>
          </p:nvPr>
        </p:nvSpPr>
        <p:spPr>
          <a:xfrm>
            <a:off x="4622615" y="1578288"/>
            <a:ext cx="2013229" cy="3302337"/>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3000"/>
              <a:buFont typeface="Arial"/>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8"/>
          <p:cNvSpPr txBox="1">
            <a:spLocks noGrp="1"/>
          </p:cNvSpPr>
          <p:nvPr>
            <p:ph type="body" idx="4"/>
          </p:nvPr>
        </p:nvSpPr>
        <p:spPr>
          <a:xfrm>
            <a:off x="6686271" y="1578288"/>
            <a:ext cx="2013229" cy="3302337"/>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3000"/>
              <a:buFont typeface="Arial"/>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48"/>
          <p:cNvSpPr txBox="1"/>
          <p:nvPr/>
        </p:nvSpPr>
        <p:spPr>
          <a:xfrm>
            <a:off x="470086" y="5010645"/>
            <a:ext cx="8204201" cy="406603"/>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29488D"/>
              </a:buClr>
              <a:buSzPts val="2000"/>
              <a:buFont typeface="Arial"/>
              <a:buNone/>
            </a:pPr>
            <a:r>
              <a:rPr lang="en-US" sz="2000" b="0" i="0" u="none" strike="noStrike" cap="none">
                <a:solidFill>
                  <a:srgbClr val="29488D"/>
                </a:solidFill>
                <a:latin typeface="Arial"/>
                <a:ea typeface="Arial"/>
                <a:cs typeface="Arial"/>
                <a:sym typeface="Arial"/>
              </a:rPr>
              <a:t>Edit cutline explaining contents above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4-Title Above-Two Content below">
  <p:cSld name="14-Title Above-Two Content below">
    <p:spTree>
      <p:nvGrpSpPr>
        <p:cNvPr id="1" name="Shape 94"/>
        <p:cNvGrpSpPr/>
        <p:nvPr/>
      </p:nvGrpSpPr>
      <p:grpSpPr>
        <a:xfrm>
          <a:off x="0" y="0"/>
          <a:ext cx="0" cy="0"/>
          <a:chOff x="0" y="0"/>
          <a:chExt cx="0" cy="0"/>
        </a:xfrm>
      </p:grpSpPr>
      <p:sp>
        <p:nvSpPr>
          <p:cNvPr id="95" name="Google Shape;95;p49"/>
          <p:cNvSpPr txBox="1">
            <a:spLocks noGrp="1"/>
          </p:cNvSpPr>
          <p:nvPr>
            <p:ph type="title"/>
          </p:nvPr>
        </p:nvSpPr>
        <p:spPr>
          <a:xfrm>
            <a:off x="495299" y="1003121"/>
            <a:ext cx="8085483" cy="4519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9B26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6" name="Google Shape;96;p49"/>
          <p:cNvSpPr txBox="1">
            <a:spLocks noGrp="1"/>
          </p:cNvSpPr>
          <p:nvPr>
            <p:ph type="body" idx="1"/>
          </p:nvPr>
        </p:nvSpPr>
        <p:spPr>
          <a:xfrm>
            <a:off x="495300" y="1564314"/>
            <a:ext cx="3989236" cy="4134452"/>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3000"/>
              <a:buFont typeface="Arial"/>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9"/>
          <p:cNvSpPr txBox="1">
            <a:spLocks noGrp="1"/>
          </p:cNvSpPr>
          <p:nvPr>
            <p:ph type="body" idx="2"/>
          </p:nvPr>
        </p:nvSpPr>
        <p:spPr>
          <a:xfrm>
            <a:off x="4591547" y="1564314"/>
            <a:ext cx="3989236" cy="4134452"/>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3000"/>
              <a:buFont typeface="Arial"/>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5-Two content-cutline below">
  <p:cSld name="15-Two content-cutline below">
    <p:spTree>
      <p:nvGrpSpPr>
        <p:cNvPr id="1" name="Shape 98"/>
        <p:cNvGrpSpPr/>
        <p:nvPr/>
      </p:nvGrpSpPr>
      <p:grpSpPr>
        <a:xfrm>
          <a:off x="0" y="0"/>
          <a:ext cx="0" cy="0"/>
          <a:chOff x="0" y="0"/>
          <a:chExt cx="0" cy="0"/>
        </a:xfrm>
      </p:grpSpPr>
      <p:sp>
        <p:nvSpPr>
          <p:cNvPr id="99" name="Google Shape;99;p50"/>
          <p:cNvSpPr txBox="1">
            <a:spLocks noGrp="1"/>
          </p:cNvSpPr>
          <p:nvPr>
            <p:ph type="body" idx="1"/>
          </p:nvPr>
        </p:nvSpPr>
        <p:spPr>
          <a:xfrm>
            <a:off x="4476585" y="715618"/>
            <a:ext cx="4182386" cy="4549394"/>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3000"/>
              <a:buFont typeface="Arial"/>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50"/>
          <p:cNvSpPr>
            <a:spLocks noGrp="1"/>
          </p:cNvSpPr>
          <p:nvPr>
            <p:ph type="pic" idx="2"/>
          </p:nvPr>
        </p:nvSpPr>
        <p:spPr>
          <a:xfrm>
            <a:off x="0" y="715618"/>
            <a:ext cx="4325938" cy="4550120"/>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29488D"/>
              </a:buClr>
              <a:buSzPts val="3000"/>
              <a:buFont typeface="Arial"/>
              <a:buNone/>
              <a:defRPr sz="2400" b="1" i="0" u="none" strike="noStrike" cap="none">
                <a:solidFill>
                  <a:srgbClr val="1A2E5A"/>
                </a:solidFill>
                <a:latin typeface="Arial"/>
                <a:ea typeface="Arial"/>
                <a:cs typeface="Arial"/>
                <a:sym typeface="Arial"/>
              </a:defRPr>
            </a:lvl1pPr>
            <a:lvl2pPr marR="0" lvl="1" algn="l" rtl="0">
              <a:lnSpc>
                <a:spcPct val="90000"/>
              </a:lnSpc>
              <a:spcBef>
                <a:spcPts val="500"/>
              </a:spcBef>
              <a:spcAft>
                <a:spcPts val="0"/>
              </a:spcAft>
              <a:buClr>
                <a:srgbClr val="2A56B3"/>
              </a:buClr>
              <a:buSzPts val="3000"/>
              <a:buFont typeface="Arial"/>
              <a:buChar char="•"/>
              <a:defRPr sz="2400" b="0" i="0" u="none" strike="noStrike" cap="none">
                <a:solidFill>
                  <a:srgbClr val="1A2E5A"/>
                </a:solidFill>
                <a:latin typeface="Arial"/>
                <a:ea typeface="Arial"/>
                <a:cs typeface="Arial"/>
                <a:sym typeface="Arial"/>
              </a:defRPr>
            </a:lvl2pPr>
            <a:lvl3pPr marR="0" lvl="2" algn="l" rtl="0">
              <a:lnSpc>
                <a:spcPct val="90000"/>
              </a:lnSpc>
              <a:spcBef>
                <a:spcPts val="500"/>
              </a:spcBef>
              <a:spcAft>
                <a:spcPts val="0"/>
              </a:spcAft>
              <a:buClr>
                <a:srgbClr val="BE8E2D"/>
              </a:buClr>
              <a:buSzPts val="2500"/>
              <a:buFont typeface="Arial"/>
              <a:buChar char="•"/>
              <a:defRPr sz="2000" b="0" i="0" u="none" strike="noStrike" cap="none">
                <a:solidFill>
                  <a:srgbClr val="1A2E5A"/>
                </a:solidFill>
                <a:latin typeface="Arial"/>
                <a:ea typeface="Arial"/>
                <a:cs typeface="Arial"/>
                <a:sym typeface="Arial"/>
              </a:defRPr>
            </a:lvl3pPr>
            <a:lvl4pPr marR="0" lvl="3" algn="l" rtl="0">
              <a:lnSpc>
                <a:spcPct val="90000"/>
              </a:lnSpc>
              <a:spcBef>
                <a:spcPts val="500"/>
              </a:spcBef>
              <a:spcAft>
                <a:spcPts val="0"/>
              </a:spcAft>
              <a:buClr>
                <a:srgbClr val="D39F36"/>
              </a:buClr>
              <a:buSzPts val="2250"/>
              <a:buFont typeface="Arial"/>
              <a:buChar char="•"/>
              <a:defRPr sz="1800" b="0" i="0" u="none" strike="noStrike" cap="none">
                <a:solidFill>
                  <a:srgbClr val="1A2E5A"/>
                </a:solidFill>
                <a:latin typeface="Arial"/>
                <a:ea typeface="Arial"/>
                <a:cs typeface="Arial"/>
                <a:sym typeface="Arial"/>
              </a:defRPr>
            </a:lvl4pPr>
            <a:lvl5pPr marR="0" lvl="4" algn="l" rtl="0">
              <a:lnSpc>
                <a:spcPct val="90000"/>
              </a:lnSpc>
              <a:spcBef>
                <a:spcPts val="500"/>
              </a:spcBef>
              <a:spcAft>
                <a:spcPts val="0"/>
              </a:spcAft>
              <a:buClr>
                <a:srgbClr val="DCA336"/>
              </a:buClr>
              <a:buSzPts val="2250"/>
              <a:buFont typeface="Arial"/>
              <a:buChar char="•"/>
              <a:defRPr sz="1800" b="0" i="0" u="none" strike="noStrike" cap="none">
                <a:solidFill>
                  <a:srgbClr val="1A2E5A"/>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50"/>
          <p:cNvSpPr txBox="1">
            <a:spLocks noGrp="1"/>
          </p:cNvSpPr>
          <p:nvPr>
            <p:ph type="title"/>
          </p:nvPr>
        </p:nvSpPr>
        <p:spPr>
          <a:xfrm>
            <a:off x="495300" y="5353049"/>
            <a:ext cx="8163672" cy="552451"/>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29488D"/>
              </a:buClr>
              <a:buSzPts val="2000"/>
              <a:buFont typeface="Arial"/>
              <a:buNone/>
              <a:defRPr sz="2000" b="0">
                <a:solidFill>
                  <a:srgbClr val="29488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6-One content-bullets right">
  <p:cSld name="16-One content-bullets right">
    <p:spTree>
      <p:nvGrpSpPr>
        <p:cNvPr id="1" name="Shape 102"/>
        <p:cNvGrpSpPr/>
        <p:nvPr/>
      </p:nvGrpSpPr>
      <p:grpSpPr>
        <a:xfrm>
          <a:off x="0" y="0"/>
          <a:ext cx="0" cy="0"/>
          <a:chOff x="0" y="0"/>
          <a:chExt cx="0" cy="0"/>
        </a:xfrm>
      </p:grpSpPr>
      <p:sp>
        <p:nvSpPr>
          <p:cNvPr id="103" name="Google Shape;103;p51"/>
          <p:cNvSpPr txBox="1">
            <a:spLocks noGrp="1"/>
          </p:cNvSpPr>
          <p:nvPr>
            <p:ph type="body" idx="1"/>
          </p:nvPr>
        </p:nvSpPr>
        <p:spPr>
          <a:xfrm>
            <a:off x="0" y="702917"/>
            <a:ext cx="4222143" cy="541213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4" name="Google Shape;104;p51"/>
          <p:cNvSpPr txBox="1">
            <a:spLocks noGrp="1"/>
          </p:cNvSpPr>
          <p:nvPr>
            <p:ph type="title"/>
          </p:nvPr>
        </p:nvSpPr>
        <p:spPr>
          <a:xfrm>
            <a:off x="4401874" y="1179211"/>
            <a:ext cx="4113475" cy="404513"/>
          </a:xfrm>
          <a:prstGeom prst="rect">
            <a:avLst/>
          </a:prstGeom>
          <a:noFill/>
          <a:ln>
            <a:noFill/>
          </a:ln>
        </p:spPr>
        <p:txBody>
          <a:bodyPr spcFirstLastPara="1" wrap="square" lIns="91425" tIns="0" rIns="91425" bIns="45700" anchor="ctr" anchorCtr="0">
            <a:normAutofit/>
          </a:bodyPr>
          <a:lstStyle>
            <a:lvl1pPr lvl="0" algn="l">
              <a:lnSpc>
                <a:spcPct val="90000"/>
              </a:lnSpc>
              <a:spcBef>
                <a:spcPts val="0"/>
              </a:spcBef>
              <a:spcAft>
                <a:spcPts val="0"/>
              </a:spcAft>
              <a:buClr>
                <a:srgbClr val="9B2600"/>
              </a:buClr>
              <a:buSzPts val="2000"/>
              <a:buFont typeface="Arial"/>
              <a:buNone/>
              <a:defRPr sz="2000" b="1">
                <a:solidFill>
                  <a:srgbClr val="9B26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5" name="Google Shape;105;p51"/>
          <p:cNvSpPr txBox="1">
            <a:spLocks noGrp="1"/>
          </p:cNvSpPr>
          <p:nvPr>
            <p:ph type="body" idx="2"/>
          </p:nvPr>
        </p:nvSpPr>
        <p:spPr>
          <a:xfrm>
            <a:off x="4401874" y="1604662"/>
            <a:ext cx="4113475" cy="4057650"/>
          </a:xfrm>
          <a:prstGeom prst="rect">
            <a:avLst/>
          </a:prstGeom>
          <a:noFill/>
          <a:ln>
            <a:noFill/>
          </a:ln>
        </p:spPr>
        <p:txBody>
          <a:bodyPr spcFirstLastPara="1" wrap="square" lIns="91425" tIns="45700" rIns="91425" bIns="45700" anchor="t" anchorCtr="0">
            <a:normAutofit/>
          </a:bodyPr>
          <a:lstStyle>
            <a:lvl1pPr marL="457200" lvl="0" indent="-371475" algn="l">
              <a:lnSpc>
                <a:spcPct val="90000"/>
              </a:lnSpc>
              <a:spcBef>
                <a:spcPts val="1000"/>
              </a:spcBef>
              <a:spcAft>
                <a:spcPts val="0"/>
              </a:spcAft>
              <a:buSzPts val="2250"/>
              <a:buChar char="•"/>
              <a:defRPr sz="1800" b="1"/>
            </a:lvl1pPr>
            <a:lvl2pPr marL="914400" lvl="1" indent="-339725" algn="l">
              <a:lnSpc>
                <a:spcPct val="90000"/>
              </a:lnSpc>
              <a:spcBef>
                <a:spcPts val="500"/>
              </a:spcBef>
              <a:spcAft>
                <a:spcPts val="0"/>
              </a:spcAft>
              <a:buClr>
                <a:srgbClr val="0E7FC4"/>
              </a:buClr>
              <a:buSzPts val="1750"/>
              <a:buChar char="•"/>
              <a:defRPr sz="1400"/>
            </a:lvl2pPr>
            <a:lvl3pPr marL="1371600" lvl="2" indent="-339725" algn="l">
              <a:lnSpc>
                <a:spcPct val="90000"/>
              </a:lnSpc>
              <a:spcBef>
                <a:spcPts val="500"/>
              </a:spcBef>
              <a:spcAft>
                <a:spcPts val="0"/>
              </a:spcAft>
              <a:buSzPts val="1750"/>
              <a:buChar char="•"/>
              <a:defRPr sz="1400"/>
            </a:lvl3pPr>
            <a:lvl4pPr marL="1828800" lvl="3" indent="-387350" algn="l">
              <a:lnSpc>
                <a:spcPct val="90000"/>
              </a:lnSpc>
              <a:spcBef>
                <a:spcPts val="500"/>
              </a:spcBef>
              <a:spcAft>
                <a:spcPts val="0"/>
              </a:spcAft>
              <a:buSzPts val="2500"/>
              <a:buChar char="•"/>
              <a:defRPr sz="2000"/>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7_One content-bullet cascade style">
  <p:cSld name="17_One content-bullet cascade style">
    <p:spTree>
      <p:nvGrpSpPr>
        <p:cNvPr id="1" name="Shape 106"/>
        <p:cNvGrpSpPr/>
        <p:nvPr/>
      </p:nvGrpSpPr>
      <p:grpSpPr>
        <a:xfrm>
          <a:off x="0" y="0"/>
          <a:ext cx="0" cy="0"/>
          <a:chOff x="0" y="0"/>
          <a:chExt cx="0" cy="0"/>
        </a:xfrm>
      </p:grpSpPr>
      <p:sp>
        <p:nvSpPr>
          <p:cNvPr id="107" name="Google Shape;107;p52"/>
          <p:cNvSpPr txBox="1">
            <a:spLocks noGrp="1"/>
          </p:cNvSpPr>
          <p:nvPr>
            <p:ph type="body" idx="1"/>
          </p:nvPr>
        </p:nvSpPr>
        <p:spPr>
          <a:xfrm>
            <a:off x="495300" y="904776"/>
            <a:ext cx="3451057" cy="50007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52"/>
          <p:cNvSpPr txBox="1">
            <a:spLocks noGrp="1"/>
          </p:cNvSpPr>
          <p:nvPr>
            <p:ph type="body" idx="2"/>
          </p:nvPr>
        </p:nvSpPr>
        <p:spPr>
          <a:xfrm>
            <a:off x="4128503" y="1925053"/>
            <a:ext cx="4483100" cy="3696100"/>
          </a:xfrm>
          <a:prstGeom prst="rect">
            <a:avLst/>
          </a:prstGeom>
          <a:noFill/>
          <a:ln>
            <a:noFill/>
          </a:ln>
        </p:spPr>
        <p:txBody>
          <a:bodyPr spcFirstLastPara="1" wrap="square" lIns="91425" tIns="45700" rIns="91425" bIns="45700" anchor="t" anchorCtr="0">
            <a:normAutofit/>
          </a:bodyPr>
          <a:lstStyle>
            <a:lvl1pPr marL="457200" lvl="0" indent="-419100" algn="l">
              <a:lnSpc>
                <a:spcPct val="90000"/>
              </a:lnSpc>
              <a:spcBef>
                <a:spcPts val="1000"/>
              </a:spcBef>
              <a:spcAft>
                <a:spcPts val="0"/>
              </a:spcAft>
              <a:buSzPts val="3000"/>
              <a:buChar char="•"/>
              <a:defRPr/>
            </a:lvl1pPr>
            <a:lvl2pPr marL="914400" lvl="1" indent="-419100" algn="l">
              <a:lnSpc>
                <a:spcPct val="90000"/>
              </a:lnSpc>
              <a:spcBef>
                <a:spcPts val="500"/>
              </a:spcBef>
              <a:spcAft>
                <a:spcPts val="0"/>
              </a:spcAft>
              <a:buSzPts val="3000"/>
              <a:buChar char="•"/>
              <a:defRPr/>
            </a:lvl2pPr>
            <a:lvl3pPr marL="1371600" lvl="2" indent="-387350" algn="l">
              <a:lnSpc>
                <a:spcPct val="90000"/>
              </a:lnSpc>
              <a:spcBef>
                <a:spcPts val="500"/>
              </a:spcBef>
              <a:spcAft>
                <a:spcPts val="0"/>
              </a:spcAft>
              <a:buSzPts val="250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52"/>
          <p:cNvSpPr txBox="1"/>
          <p:nvPr/>
        </p:nvSpPr>
        <p:spPr>
          <a:xfrm>
            <a:off x="4128503" y="1212784"/>
            <a:ext cx="4483100" cy="5197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A2E5A"/>
              </a:buClr>
              <a:buSzPts val="2800"/>
              <a:buFont typeface="Arial"/>
              <a:buNone/>
            </a:pPr>
            <a:r>
              <a:rPr lang="en-US" sz="2800" b="1" i="0" u="none" strike="noStrike" cap="none">
                <a:solidFill>
                  <a:srgbClr val="1A2E5A"/>
                </a:solidFill>
                <a:latin typeface="Arial"/>
                <a:ea typeface="Arial"/>
                <a:cs typeface="Arial"/>
                <a:sym typeface="Arial"/>
              </a:rPr>
              <a:t>Click to Edit Header</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8-Left one content-right-Header-text">
  <p:cSld name="18-Left one content-right-Header-text">
    <p:spTree>
      <p:nvGrpSpPr>
        <p:cNvPr id="1" name="Shape 110"/>
        <p:cNvGrpSpPr/>
        <p:nvPr/>
      </p:nvGrpSpPr>
      <p:grpSpPr>
        <a:xfrm>
          <a:off x="0" y="0"/>
          <a:ext cx="0" cy="0"/>
          <a:chOff x="0" y="0"/>
          <a:chExt cx="0" cy="0"/>
        </a:xfrm>
      </p:grpSpPr>
      <p:sp>
        <p:nvSpPr>
          <p:cNvPr id="111" name="Google Shape;111;p53"/>
          <p:cNvSpPr txBox="1">
            <a:spLocks noGrp="1"/>
          </p:cNvSpPr>
          <p:nvPr>
            <p:ph type="body" idx="1"/>
          </p:nvPr>
        </p:nvSpPr>
        <p:spPr>
          <a:xfrm>
            <a:off x="0" y="736600"/>
            <a:ext cx="3946357" cy="5397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53"/>
          <p:cNvSpPr txBox="1">
            <a:spLocks noGrp="1"/>
          </p:cNvSpPr>
          <p:nvPr>
            <p:ph type="body" idx="2"/>
          </p:nvPr>
        </p:nvSpPr>
        <p:spPr>
          <a:xfrm>
            <a:off x="4157580" y="2138774"/>
            <a:ext cx="4483100" cy="1131303"/>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2000"/>
              <a:buFont typeface="Arial"/>
              <a:buNone/>
              <a:defRPr sz="1600" b="0">
                <a:solidFill>
                  <a:srgbClr val="29488D"/>
                </a:solidFill>
              </a:defRPr>
            </a:lvl1pPr>
            <a:lvl2pPr marL="914400" lvl="1" indent="-419100" algn="l">
              <a:lnSpc>
                <a:spcPct val="90000"/>
              </a:lnSpc>
              <a:spcBef>
                <a:spcPts val="500"/>
              </a:spcBef>
              <a:spcAft>
                <a:spcPts val="0"/>
              </a:spcAft>
              <a:buSzPts val="3000"/>
              <a:buChar char="•"/>
              <a:defRPr/>
            </a:lvl2pPr>
            <a:lvl3pPr marL="1371600" lvl="2" indent="-228600" algn="l">
              <a:lnSpc>
                <a:spcPct val="90000"/>
              </a:lnSpc>
              <a:spcBef>
                <a:spcPts val="500"/>
              </a:spcBef>
              <a:spcAft>
                <a:spcPts val="0"/>
              </a:spcAft>
              <a:buSzPts val="2500"/>
              <a:buNone/>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53"/>
          <p:cNvSpPr txBox="1"/>
          <p:nvPr/>
        </p:nvSpPr>
        <p:spPr>
          <a:xfrm>
            <a:off x="4157580" y="1295994"/>
            <a:ext cx="4483100" cy="5197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BE8E2D"/>
              </a:buClr>
              <a:buSzPts val="2400"/>
              <a:buFont typeface="Arial"/>
              <a:buNone/>
            </a:pPr>
            <a:r>
              <a:rPr lang="en-US" sz="2400" b="1" i="0" u="none" strike="noStrike" cap="none">
                <a:solidFill>
                  <a:srgbClr val="BE8E2D"/>
                </a:solidFill>
                <a:latin typeface="Arial"/>
                <a:ea typeface="Arial"/>
                <a:cs typeface="Arial"/>
                <a:sym typeface="Arial"/>
              </a:rPr>
              <a:t>Edit Header</a:t>
            </a:r>
            <a:endParaRPr/>
          </a:p>
        </p:txBody>
      </p:sp>
      <p:sp>
        <p:nvSpPr>
          <p:cNvPr id="114" name="Google Shape;114;p53"/>
          <p:cNvSpPr txBox="1"/>
          <p:nvPr/>
        </p:nvSpPr>
        <p:spPr>
          <a:xfrm>
            <a:off x="4157580" y="1843836"/>
            <a:ext cx="4483100" cy="28524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9488D"/>
              </a:buClr>
              <a:buSzPts val="1800"/>
              <a:buFont typeface="Arial"/>
              <a:buNone/>
            </a:pPr>
            <a:r>
              <a:rPr lang="en-US" sz="1800" b="1" i="0" u="none" strike="noStrike" cap="none">
                <a:solidFill>
                  <a:srgbClr val="29488D"/>
                </a:solidFill>
                <a:latin typeface="Arial"/>
                <a:ea typeface="Arial"/>
                <a:cs typeface="Arial"/>
                <a:sym typeface="Arial"/>
              </a:rPr>
              <a:t>Edit Paragraph subhead</a:t>
            </a:r>
            <a:endParaRPr/>
          </a:p>
        </p:txBody>
      </p:sp>
      <p:sp>
        <p:nvSpPr>
          <p:cNvPr id="115" name="Google Shape;115;p53"/>
          <p:cNvSpPr txBox="1">
            <a:spLocks noGrp="1"/>
          </p:cNvSpPr>
          <p:nvPr>
            <p:ph type="body" idx="3"/>
          </p:nvPr>
        </p:nvSpPr>
        <p:spPr>
          <a:xfrm>
            <a:off x="4157580" y="3679315"/>
            <a:ext cx="4483100" cy="1131303"/>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2000"/>
              <a:buFont typeface="Arial"/>
              <a:buNone/>
              <a:defRPr sz="1600" b="0">
                <a:solidFill>
                  <a:srgbClr val="29488D"/>
                </a:solidFill>
              </a:defRPr>
            </a:lvl1pPr>
            <a:lvl2pPr marL="914400" lvl="1" indent="-419100" algn="l">
              <a:lnSpc>
                <a:spcPct val="90000"/>
              </a:lnSpc>
              <a:spcBef>
                <a:spcPts val="500"/>
              </a:spcBef>
              <a:spcAft>
                <a:spcPts val="0"/>
              </a:spcAft>
              <a:buSzPts val="3000"/>
              <a:buChar char="•"/>
              <a:defRPr/>
            </a:lvl2pPr>
            <a:lvl3pPr marL="1371600" lvl="2" indent="-228600" algn="l">
              <a:lnSpc>
                <a:spcPct val="90000"/>
              </a:lnSpc>
              <a:spcBef>
                <a:spcPts val="500"/>
              </a:spcBef>
              <a:spcAft>
                <a:spcPts val="0"/>
              </a:spcAft>
              <a:buSzPts val="2500"/>
              <a:buNone/>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6" name="Google Shape;116;p53"/>
          <p:cNvSpPr txBox="1"/>
          <p:nvPr/>
        </p:nvSpPr>
        <p:spPr>
          <a:xfrm>
            <a:off x="4157580" y="3394066"/>
            <a:ext cx="4424946" cy="28524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29488D"/>
              </a:buClr>
              <a:buSzPts val="1800"/>
              <a:buFont typeface="Arial"/>
              <a:buNone/>
            </a:pPr>
            <a:r>
              <a:rPr lang="en-US" sz="1800" b="1" i="0" u="none" strike="noStrike" cap="none">
                <a:solidFill>
                  <a:srgbClr val="29488D"/>
                </a:solidFill>
                <a:latin typeface="Arial"/>
                <a:ea typeface="Arial"/>
                <a:cs typeface="Arial"/>
                <a:sym typeface="Arial"/>
              </a:rPr>
              <a:t>Edit Paragraph subhead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9-Picture left-text right">
  <p:cSld name="19-Picture left-text right">
    <p:spTree>
      <p:nvGrpSpPr>
        <p:cNvPr id="1" name="Shape 117"/>
        <p:cNvGrpSpPr/>
        <p:nvPr/>
      </p:nvGrpSpPr>
      <p:grpSpPr>
        <a:xfrm>
          <a:off x="0" y="0"/>
          <a:ext cx="0" cy="0"/>
          <a:chOff x="0" y="0"/>
          <a:chExt cx="0" cy="0"/>
        </a:xfrm>
      </p:grpSpPr>
      <p:sp>
        <p:nvSpPr>
          <p:cNvPr id="118" name="Google Shape;118;p54"/>
          <p:cNvSpPr>
            <a:spLocks noGrp="1"/>
          </p:cNvSpPr>
          <p:nvPr>
            <p:ph type="pic" idx="2"/>
          </p:nvPr>
        </p:nvSpPr>
        <p:spPr>
          <a:xfrm>
            <a:off x="1" y="731520"/>
            <a:ext cx="4081112" cy="5380522"/>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1000"/>
              </a:spcBef>
              <a:spcAft>
                <a:spcPts val="0"/>
              </a:spcAft>
              <a:buClr>
                <a:srgbClr val="9B2600"/>
              </a:buClr>
              <a:buSzPts val="3000"/>
              <a:buFont typeface="Arial"/>
              <a:buNone/>
              <a:defRPr sz="1600" b="1" i="0" u="none" strike="noStrike" cap="none">
                <a:solidFill>
                  <a:srgbClr val="152C5E"/>
                </a:solidFill>
                <a:latin typeface="Arial"/>
                <a:ea typeface="Arial"/>
                <a:cs typeface="Arial"/>
                <a:sym typeface="Arial"/>
              </a:defRPr>
            </a:lvl1pPr>
            <a:lvl2pPr marR="0" lvl="1" algn="l" rtl="0">
              <a:lnSpc>
                <a:spcPct val="90000"/>
              </a:lnSpc>
              <a:spcBef>
                <a:spcPts val="500"/>
              </a:spcBef>
              <a:spcAft>
                <a:spcPts val="0"/>
              </a:spcAft>
              <a:buClr>
                <a:srgbClr val="152C5E"/>
              </a:buClr>
              <a:buSzPts val="2700"/>
              <a:buFont typeface="Arial"/>
              <a:buNone/>
              <a:defRPr sz="2000" b="0" i="0" u="none" strike="noStrike" cap="none">
                <a:solidFill>
                  <a:srgbClr val="152C5E"/>
                </a:solidFill>
                <a:latin typeface="Arial"/>
                <a:ea typeface="Arial"/>
                <a:cs typeface="Arial"/>
                <a:sym typeface="Arial"/>
              </a:defRPr>
            </a:lvl2pPr>
            <a:lvl3pPr marR="0" lvl="2" algn="l" rtl="0">
              <a:lnSpc>
                <a:spcPct val="90000"/>
              </a:lnSpc>
              <a:spcBef>
                <a:spcPts val="500"/>
              </a:spcBef>
              <a:spcAft>
                <a:spcPts val="0"/>
              </a:spcAft>
              <a:buClr>
                <a:srgbClr val="2E75B5"/>
              </a:buClr>
              <a:buSzPts val="2430"/>
              <a:buFont typeface="Arial"/>
              <a:buNone/>
              <a:defRPr sz="1800" b="0" i="0" u="none" strike="noStrike" cap="none">
                <a:solidFill>
                  <a:srgbClr val="152C5E"/>
                </a:solidFill>
                <a:latin typeface="Arial"/>
                <a:ea typeface="Arial"/>
                <a:cs typeface="Arial"/>
                <a:sym typeface="Arial"/>
              </a:defRPr>
            </a:lvl3pPr>
            <a:lvl4pPr marR="0" lvl="3" algn="l" rtl="0">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R="0" lvl="4" algn="l" rtl="0">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9" name="Google Shape;119;p54"/>
          <p:cNvSpPr txBox="1">
            <a:spLocks noGrp="1"/>
          </p:cNvSpPr>
          <p:nvPr>
            <p:ph type="title"/>
          </p:nvPr>
        </p:nvSpPr>
        <p:spPr>
          <a:xfrm>
            <a:off x="4421204" y="1684420"/>
            <a:ext cx="4114800" cy="41388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A2E5A"/>
              </a:buClr>
              <a:buSzPts val="2800"/>
              <a:buFont typeface="Arial"/>
              <a:buNone/>
              <a:defRPr sz="2800" b="1">
                <a:solidFill>
                  <a:srgbClr val="1A2E5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54"/>
          <p:cNvSpPr txBox="1"/>
          <p:nvPr/>
        </p:nvSpPr>
        <p:spPr>
          <a:xfrm>
            <a:off x="4421204" y="2202582"/>
            <a:ext cx="4114800" cy="41388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1A2E5A"/>
              </a:buClr>
              <a:buSzPts val="2400"/>
              <a:buFont typeface="Arial"/>
              <a:buNone/>
            </a:pPr>
            <a:r>
              <a:rPr lang="en-US" sz="2400" b="0" i="0" u="none" strike="noStrike" cap="none">
                <a:solidFill>
                  <a:srgbClr val="1A2E5A"/>
                </a:solidFill>
                <a:latin typeface="Arial"/>
                <a:ea typeface="Arial"/>
                <a:cs typeface="Arial"/>
                <a:sym typeface="Arial"/>
              </a:rPr>
              <a:t>Click to add text</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0-Three content left-Header-text">
  <p:cSld name="20-Three content left-Header-text">
    <p:spTree>
      <p:nvGrpSpPr>
        <p:cNvPr id="1" name="Shape 121"/>
        <p:cNvGrpSpPr/>
        <p:nvPr/>
      </p:nvGrpSpPr>
      <p:grpSpPr>
        <a:xfrm>
          <a:off x="0" y="0"/>
          <a:ext cx="0" cy="0"/>
          <a:chOff x="0" y="0"/>
          <a:chExt cx="0" cy="0"/>
        </a:xfrm>
      </p:grpSpPr>
      <p:sp>
        <p:nvSpPr>
          <p:cNvPr id="122" name="Google Shape;122;p55"/>
          <p:cNvSpPr txBox="1">
            <a:spLocks noGrp="1"/>
          </p:cNvSpPr>
          <p:nvPr>
            <p:ph type="title"/>
          </p:nvPr>
        </p:nvSpPr>
        <p:spPr>
          <a:xfrm>
            <a:off x="2959372" y="1661643"/>
            <a:ext cx="4768850" cy="49735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9B2600"/>
              </a:buClr>
              <a:buSzPts val="2800"/>
              <a:buFont typeface="Arial"/>
              <a:buNone/>
              <a:defRPr sz="2800" b="0">
                <a:solidFill>
                  <a:srgbClr val="9B26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55"/>
          <p:cNvSpPr txBox="1">
            <a:spLocks noGrp="1"/>
          </p:cNvSpPr>
          <p:nvPr>
            <p:ph type="body" idx="1"/>
          </p:nvPr>
        </p:nvSpPr>
        <p:spPr>
          <a:xfrm>
            <a:off x="495301" y="990601"/>
            <a:ext cx="2305050"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55"/>
          <p:cNvSpPr txBox="1">
            <a:spLocks noGrp="1"/>
          </p:cNvSpPr>
          <p:nvPr>
            <p:ph type="body" idx="2"/>
          </p:nvPr>
        </p:nvSpPr>
        <p:spPr>
          <a:xfrm>
            <a:off x="495300" y="2625507"/>
            <a:ext cx="2305050"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55"/>
          <p:cNvSpPr txBox="1">
            <a:spLocks noGrp="1"/>
          </p:cNvSpPr>
          <p:nvPr>
            <p:ph type="body" idx="3"/>
          </p:nvPr>
        </p:nvSpPr>
        <p:spPr>
          <a:xfrm>
            <a:off x="495300" y="4260414"/>
            <a:ext cx="2305050"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55"/>
          <p:cNvSpPr txBox="1">
            <a:spLocks noGrp="1"/>
          </p:cNvSpPr>
          <p:nvPr>
            <p:ph type="body" idx="4"/>
          </p:nvPr>
        </p:nvSpPr>
        <p:spPr>
          <a:xfrm>
            <a:off x="2959372" y="2216151"/>
            <a:ext cx="4768850" cy="163198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750"/>
              <a:buNone/>
              <a:defRPr sz="2200" b="0">
                <a:solidFill>
                  <a:srgbClr val="29488D"/>
                </a:solidFill>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Above-Header and bullets below">
  <p:cSld name="2_Title Above-Header and bullets below">
    <p:spTree>
      <p:nvGrpSpPr>
        <p:cNvPr id="1" name="Shape 19"/>
        <p:cNvGrpSpPr/>
        <p:nvPr/>
      </p:nvGrpSpPr>
      <p:grpSpPr>
        <a:xfrm>
          <a:off x="0" y="0"/>
          <a:ext cx="0" cy="0"/>
          <a:chOff x="0" y="0"/>
          <a:chExt cx="0" cy="0"/>
        </a:xfrm>
      </p:grpSpPr>
      <p:sp>
        <p:nvSpPr>
          <p:cNvPr id="20" name="Google Shape;20;p38"/>
          <p:cNvSpPr txBox="1">
            <a:spLocks noGrp="1"/>
          </p:cNvSpPr>
          <p:nvPr>
            <p:ph type="title"/>
          </p:nvPr>
        </p:nvSpPr>
        <p:spPr>
          <a:xfrm>
            <a:off x="495300" y="878828"/>
            <a:ext cx="8108011" cy="55240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9B26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8"/>
          <p:cNvSpPr txBox="1">
            <a:spLocks noGrp="1"/>
          </p:cNvSpPr>
          <p:nvPr>
            <p:ph type="body" idx="1"/>
          </p:nvPr>
        </p:nvSpPr>
        <p:spPr>
          <a:xfrm>
            <a:off x="495300" y="1518699"/>
            <a:ext cx="5022905" cy="400878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419100" algn="l">
              <a:lnSpc>
                <a:spcPct val="90000"/>
              </a:lnSpc>
              <a:spcBef>
                <a:spcPts val="500"/>
              </a:spcBef>
              <a:spcAft>
                <a:spcPts val="0"/>
              </a:spcAft>
              <a:buSzPts val="3000"/>
              <a:buChar char="•"/>
              <a:defRPr/>
            </a:lvl2pPr>
            <a:lvl3pPr marL="1371600" lvl="2" indent="-387350" algn="l">
              <a:lnSpc>
                <a:spcPct val="90000"/>
              </a:lnSpc>
              <a:spcBef>
                <a:spcPts val="500"/>
              </a:spcBef>
              <a:spcAft>
                <a:spcPts val="0"/>
              </a:spcAft>
              <a:buSzPts val="250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38"/>
          <p:cNvSpPr txBox="1">
            <a:spLocks noGrp="1"/>
          </p:cNvSpPr>
          <p:nvPr>
            <p:ph type="body" idx="2"/>
          </p:nvPr>
        </p:nvSpPr>
        <p:spPr>
          <a:xfrm>
            <a:off x="5687556" y="1518699"/>
            <a:ext cx="2915755" cy="19003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50"/>
              <a:buNone/>
              <a:defRPr sz="18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8"/>
          <p:cNvSpPr txBox="1">
            <a:spLocks noGrp="1"/>
          </p:cNvSpPr>
          <p:nvPr>
            <p:ph type="body" idx="3"/>
          </p:nvPr>
        </p:nvSpPr>
        <p:spPr>
          <a:xfrm>
            <a:off x="5687555" y="3539656"/>
            <a:ext cx="2915755" cy="198782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250"/>
              <a:buNone/>
              <a:defRPr sz="18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1_Three content left-Header blue-text">
  <p:cSld name="21_Three content left-Header blue-text">
    <p:spTree>
      <p:nvGrpSpPr>
        <p:cNvPr id="1" name="Shape 127"/>
        <p:cNvGrpSpPr/>
        <p:nvPr/>
      </p:nvGrpSpPr>
      <p:grpSpPr>
        <a:xfrm>
          <a:off x="0" y="0"/>
          <a:ext cx="0" cy="0"/>
          <a:chOff x="0" y="0"/>
          <a:chExt cx="0" cy="0"/>
        </a:xfrm>
      </p:grpSpPr>
      <p:sp>
        <p:nvSpPr>
          <p:cNvPr id="128" name="Google Shape;128;p56"/>
          <p:cNvSpPr txBox="1">
            <a:spLocks noGrp="1"/>
          </p:cNvSpPr>
          <p:nvPr>
            <p:ph type="title"/>
          </p:nvPr>
        </p:nvSpPr>
        <p:spPr>
          <a:xfrm>
            <a:off x="2959372" y="1661643"/>
            <a:ext cx="4768850" cy="49735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9488D"/>
              </a:buClr>
              <a:buSzPts val="2800"/>
              <a:buFont typeface="Arial"/>
              <a:buNone/>
              <a:defRPr sz="2800" b="0">
                <a:solidFill>
                  <a:srgbClr val="29488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 name="Google Shape;129;p56"/>
          <p:cNvSpPr txBox="1">
            <a:spLocks noGrp="1"/>
          </p:cNvSpPr>
          <p:nvPr>
            <p:ph type="body" idx="1"/>
          </p:nvPr>
        </p:nvSpPr>
        <p:spPr>
          <a:xfrm>
            <a:off x="495301" y="990601"/>
            <a:ext cx="2305050"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56"/>
          <p:cNvSpPr txBox="1">
            <a:spLocks noGrp="1"/>
          </p:cNvSpPr>
          <p:nvPr>
            <p:ph type="body" idx="2"/>
          </p:nvPr>
        </p:nvSpPr>
        <p:spPr>
          <a:xfrm>
            <a:off x="495300" y="2625507"/>
            <a:ext cx="2305050"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56"/>
          <p:cNvSpPr txBox="1">
            <a:spLocks noGrp="1"/>
          </p:cNvSpPr>
          <p:nvPr>
            <p:ph type="body" idx="3"/>
          </p:nvPr>
        </p:nvSpPr>
        <p:spPr>
          <a:xfrm>
            <a:off x="495300" y="4260414"/>
            <a:ext cx="2305050"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56"/>
          <p:cNvSpPr txBox="1">
            <a:spLocks noGrp="1"/>
          </p:cNvSpPr>
          <p:nvPr>
            <p:ph type="body" idx="4"/>
          </p:nvPr>
        </p:nvSpPr>
        <p:spPr>
          <a:xfrm>
            <a:off x="2959372" y="2216151"/>
            <a:ext cx="4768850" cy="163198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750"/>
              <a:buNone/>
              <a:defRPr sz="2200" b="0">
                <a:solidFill>
                  <a:srgbClr val="29488D"/>
                </a:solidFill>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2_Three content left-Header gold-text">
  <p:cSld name="22_Three content left-Header gold-text">
    <p:spTree>
      <p:nvGrpSpPr>
        <p:cNvPr id="1" name="Shape 133"/>
        <p:cNvGrpSpPr/>
        <p:nvPr/>
      </p:nvGrpSpPr>
      <p:grpSpPr>
        <a:xfrm>
          <a:off x="0" y="0"/>
          <a:ext cx="0" cy="0"/>
          <a:chOff x="0" y="0"/>
          <a:chExt cx="0" cy="0"/>
        </a:xfrm>
      </p:grpSpPr>
      <p:sp>
        <p:nvSpPr>
          <p:cNvPr id="134" name="Google Shape;134;p57"/>
          <p:cNvSpPr txBox="1">
            <a:spLocks noGrp="1"/>
          </p:cNvSpPr>
          <p:nvPr>
            <p:ph type="title"/>
          </p:nvPr>
        </p:nvSpPr>
        <p:spPr>
          <a:xfrm>
            <a:off x="2959372" y="1661643"/>
            <a:ext cx="4768850" cy="49735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BE8E2D"/>
              </a:buClr>
              <a:buSzPts val="2800"/>
              <a:buFont typeface="Arial"/>
              <a:buNone/>
              <a:defRPr sz="2800" b="1">
                <a:solidFill>
                  <a:srgbClr val="BE8E2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5" name="Google Shape;135;p57"/>
          <p:cNvSpPr txBox="1">
            <a:spLocks noGrp="1"/>
          </p:cNvSpPr>
          <p:nvPr>
            <p:ph type="body" idx="1"/>
          </p:nvPr>
        </p:nvSpPr>
        <p:spPr>
          <a:xfrm>
            <a:off x="495301" y="990601"/>
            <a:ext cx="2305050"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57"/>
          <p:cNvSpPr txBox="1">
            <a:spLocks noGrp="1"/>
          </p:cNvSpPr>
          <p:nvPr>
            <p:ph type="body" idx="2"/>
          </p:nvPr>
        </p:nvSpPr>
        <p:spPr>
          <a:xfrm>
            <a:off x="495300" y="2625507"/>
            <a:ext cx="2305050"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57"/>
          <p:cNvSpPr txBox="1">
            <a:spLocks noGrp="1"/>
          </p:cNvSpPr>
          <p:nvPr>
            <p:ph type="body" idx="3"/>
          </p:nvPr>
        </p:nvSpPr>
        <p:spPr>
          <a:xfrm>
            <a:off x="495300" y="4260414"/>
            <a:ext cx="2305050"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57"/>
          <p:cNvSpPr txBox="1">
            <a:spLocks noGrp="1"/>
          </p:cNvSpPr>
          <p:nvPr>
            <p:ph type="body" idx="4"/>
          </p:nvPr>
        </p:nvSpPr>
        <p:spPr>
          <a:xfrm>
            <a:off x="2959372" y="2216151"/>
            <a:ext cx="4768850" cy="163198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750"/>
              <a:buNone/>
              <a:defRPr sz="2200" b="0">
                <a:solidFill>
                  <a:srgbClr val="29488D"/>
                </a:solidFill>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3-Three content left-Bullets right">
  <p:cSld name="23-Three content left-Bullets right">
    <p:spTree>
      <p:nvGrpSpPr>
        <p:cNvPr id="1" name="Shape 139"/>
        <p:cNvGrpSpPr/>
        <p:nvPr/>
      </p:nvGrpSpPr>
      <p:grpSpPr>
        <a:xfrm>
          <a:off x="0" y="0"/>
          <a:ext cx="0" cy="0"/>
          <a:chOff x="0" y="0"/>
          <a:chExt cx="0" cy="0"/>
        </a:xfrm>
      </p:grpSpPr>
      <p:sp>
        <p:nvSpPr>
          <p:cNvPr id="140" name="Google Shape;140;p58"/>
          <p:cNvSpPr txBox="1">
            <a:spLocks noGrp="1"/>
          </p:cNvSpPr>
          <p:nvPr>
            <p:ph type="title"/>
          </p:nvPr>
        </p:nvSpPr>
        <p:spPr>
          <a:xfrm>
            <a:off x="3092722" y="1445743"/>
            <a:ext cx="4679675" cy="4656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A2E5A"/>
              </a:buClr>
              <a:buSzPts val="2800"/>
              <a:buFont typeface="Arial"/>
              <a:buNone/>
              <a:defRPr sz="2800" b="0">
                <a:solidFill>
                  <a:srgbClr val="1A2E5A"/>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58"/>
          <p:cNvSpPr txBox="1">
            <a:spLocks noGrp="1"/>
          </p:cNvSpPr>
          <p:nvPr>
            <p:ph type="body" idx="1"/>
          </p:nvPr>
        </p:nvSpPr>
        <p:spPr>
          <a:xfrm>
            <a:off x="495301" y="990601"/>
            <a:ext cx="2476499"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58"/>
          <p:cNvSpPr txBox="1">
            <a:spLocks noGrp="1"/>
          </p:cNvSpPr>
          <p:nvPr>
            <p:ph type="body" idx="2"/>
          </p:nvPr>
        </p:nvSpPr>
        <p:spPr>
          <a:xfrm>
            <a:off x="495300" y="2625507"/>
            <a:ext cx="2476500"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58"/>
          <p:cNvSpPr txBox="1">
            <a:spLocks noGrp="1"/>
          </p:cNvSpPr>
          <p:nvPr>
            <p:ph type="body" idx="3"/>
          </p:nvPr>
        </p:nvSpPr>
        <p:spPr>
          <a:xfrm>
            <a:off x="495300" y="4260414"/>
            <a:ext cx="2476500"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4" name="Google Shape;144;p58"/>
          <p:cNvSpPr txBox="1">
            <a:spLocks noGrp="1"/>
          </p:cNvSpPr>
          <p:nvPr>
            <p:ph type="body" idx="4"/>
          </p:nvPr>
        </p:nvSpPr>
        <p:spPr>
          <a:xfrm>
            <a:off x="3092447" y="1911351"/>
            <a:ext cx="4679950" cy="3269860"/>
          </a:xfrm>
          <a:prstGeom prst="rect">
            <a:avLst/>
          </a:prstGeom>
          <a:noFill/>
          <a:ln>
            <a:noFill/>
          </a:ln>
        </p:spPr>
        <p:txBody>
          <a:bodyPr spcFirstLastPara="1" wrap="square" lIns="91425" tIns="45700" rIns="91425" bIns="45700" anchor="t" anchorCtr="0">
            <a:normAutofit/>
          </a:bodyPr>
          <a:lstStyle>
            <a:lvl1pPr marL="457200" lvl="0" indent="-419100" algn="l">
              <a:lnSpc>
                <a:spcPct val="90000"/>
              </a:lnSpc>
              <a:spcBef>
                <a:spcPts val="1000"/>
              </a:spcBef>
              <a:spcAft>
                <a:spcPts val="0"/>
              </a:spcAft>
              <a:buSzPts val="3000"/>
              <a:buChar char="•"/>
              <a:defRPr b="0">
                <a:solidFill>
                  <a:srgbClr val="29488D"/>
                </a:solidFill>
              </a:defRPr>
            </a:lvl1pPr>
            <a:lvl2pPr marL="914400" lvl="1" indent="-371475" algn="l">
              <a:lnSpc>
                <a:spcPct val="90000"/>
              </a:lnSpc>
              <a:spcBef>
                <a:spcPts val="500"/>
              </a:spcBef>
              <a:spcAft>
                <a:spcPts val="0"/>
              </a:spcAft>
              <a:buSzPts val="2250"/>
              <a:buChar char="•"/>
              <a:defRPr sz="1800" b="0">
                <a:solidFill>
                  <a:srgbClr val="29488D"/>
                </a:solidFill>
              </a:defRPr>
            </a:lvl2pPr>
            <a:lvl3pPr marL="1371600" lvl="2" indent="-339725" algn="l">
              <a:lnSpc>
                <a:spcPct val="90000"/>
              </a:lnSpc>
              <a:spcBef>
                <a:spcPts val="500"/>
              </a:spcBef>
              <a:spcAft>
                <a:spcPts val="0"/>
              </a:spcAft>
              <a:buSzPts val="1750"/>
              <a:buChar char="•"/>
              <a:defRPr sz="1400">
                <a:solidFill>
                  <a:srgbClr val="29488D"/>
                </a:solidFill>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3-Three content left-Brick Header-Bullets right">
  <p:cSld name="23-Three content left-Brick Header-Bullets right">
    <p:spTree>
      <p:nvGrpSpPr>
        <p:cNvPr id="1" name="Shape 145"/>
        <p:cNvGrpSpPr/>
        <p:nvPr/>
      </p:nvGrpSpPr>
      <p:grpSpPr>
        <a:xfrm>
          <a:off x="0" y="0"/>
          <a:ext cx="0" cy="0"/>
          <a:chOff x="0" y="0"/>
          <a:chExt cx="0" cy="0"/>
        </a:xfrm>
      </p:grpSpPr>
      <p:sp>
        <p:nvSpPr>
          <p:cNvPr id="146" name="Google Shape;146;p59"/>
          <p:cNvSpPr txBox="1">
            <a:spLocks noGrp="1"/>
          </p:cNvSpPr>
          <p:nvPr>
            <p:ph type="title"/>
          </p:nvPr>
        </p:nvSpPr>
        <p:spPr>
          <a:xfrm>
            <a:off x="3092722" y="1445743"/>
            <a:ext cx="4679675" cy="4656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9B2600"/>
              </a:buClr>
              <a:buSzPts val="2800"/>
              <a:buFont typeface="Arial"/>
              <a:buNone/>
              <a:defRPr sz="2800" b="0">
                <a:solidFill>
                  <a:srgbClr val="9B26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59"/>
          <p:cNvSpPr txBox="1">
            <a:spLocks noGrp="1"/>
          </p:cNvSpPr>
          <p:nvPr>
            <p:ph type="body" idx="1"/>
          </p:nvPr>
        </p:nvSpPr>
        <p:spPr>
          <a:xfrm>
            <a:off x="495301" y="990601"/>
            <a:ext cx="2476499"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50"/>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59"/>
          <p:cNvSpPr txBox="1">
            <a:spLocks noGrp="1"/>
          </p:cNvSpPr>
          <p:nvPr>
            <p:ph type="body" idx="2"/>
          </p:nvPr>
        </p:nvSpPr>
        <p:spPr>
          <a:xfrm>
            <a:off x="495300" y="2625507"/>
            <a:ext cx="2476500"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50"/>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59"/>
          <p:cNvSpPr txBox="1">
            <a:spLocks noGrp="1"/>
          </p:cNvSpPr>
          <p:nvPr>
            <p:ph type="body" idx="3"/>
          </p:nvPr>
        </p:nvSpPr>
        <p:spPr>
          <a:xfrm>
            <a:off x="495300" y="4260414"/>
            <a:ext cx="2476500"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50"/>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59"/>
          <p:cNvSpPr txBox="1">
            <a:spLocks noGrp="1"/>
          </p:cNvSpPr>
          <p:nvPr>
            <p:ph type="body" idx="4"/>
          </p:nvPr>
        </p:nvSpPr>
        <p:spPr>
          <a:xfrm>
            <a:off x="3092447" y="1911351"/>
            <a:ext cx="4679950" cy="3269860"/>
          </a:xfrm>
          <a:prstGeom prst="rect">
            <a:avLst/>
          </a:prstGeom>
          <a:noFill/>
          <a:ln>
            <a:noFill/>
          </a:ln>
        </p:spPr>
        <p:txBody>
          <a:bodyPr spcFirstLastPara="1" wrap="square" lIns="91425" tIns="45700" rIns="91425" bIns="45700" anchor="t" anchorCtr="0">
            <a:normAutofit/>
          </a:bodyPr>
          <a:lstStyle>
            <a:lvl1pPr marL="457200" lvl="0" indent="-419100" algn="l">
              <a:lnSpc>
                <a:spcPct val="90000"/>
              </a:lnSpc>
              <a:spcBef>
                <a:spcPts val="1000"/>
              </a:spcBef>
              <a:spcAft>
                <a:spcPts val="0"/>
              </a:spcAft>
              <a:buSzPts val="3000"/>
              <a:buChar char="•"/>
              <a:defRPr b="0">
                <a:solidFill>
                  <a:srgbClr val="29488D"/>
                </a:solidFill>
              </a:defRPr>
            </a:lvl1pPr>
            <a:lvl2pPr marL="914400" lvl="1" indent="-371475" algn="l">
              <a:lnSpc>
                <a:spcPct val="90000"/>
              </a:lnSpc>
              <a:spcBef>
                <a:spcPts val="500"/>
              </a:spcBef>
              <a:spcAft>
                <a:spcPts val="0"/>
              </a:spcAft>
              <a:buSzPts val="2250"/>
              <a:buChar char="•"/>
              <a:defRPr sz="1800" b="0">
                <a:solidFill>
                  <a:srgbClr val="29488D"/>
                </a:solidFill>
              </a:defRPr>
            </a:lvl2pPr>
            <a:lvl3pPr marL="1371600" lvl="2" indent="-339725" algn="l">
              <a:lnSpc>
                <a:spcPct val="90000"/>
              </a:lnSpc>
              <a:spcBef>
                <a:spcPts val="500"/>
              </a:spcBef>
              <a:spcAft>
                <a:spcPts val="0"/>
              </a:spcAft>
              <a:buSzPts val="1750"/>
              <a:buChar char="•"/>
              <a:defRPr sz="1400">
                <a:solidFill>
                  <a:srgbClr val="29488D"/>
                </a:solidFill>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4_Three content left-Gold Header-Bullets right">
  <p:cSld name="24_Three content left-Gold Header-Bullets right">
    <p:spTree>
      <p:nvGrpSpPr>
        <p:cNvPr id="1" name="Shape 151"/>
        <p:cNvGrpSpPr/>
        <p:nvPr/>
      </p:nvGrpSpPr>
      <p:grpSpPr>
        <a:xfrm>
          <a:off x="0" y="0"/>
          <a:ext cx="0" cy="0"/>
          <a:chOff x="0" y="0"/>
          <a:chExt cx="0" cy="0"/>
        </a:xfrm>
      </p:grpSpPr>
      <p:sp>
        <p:nvSpPr>
          <p:cNvPr id="152" name="Google Shape;152;p60"/>
          <p:cNvSpPr txBox="1">
            <a:spLocks noGrp="1"/>
          </p:cNvSpPr>
          <p:nvPr>
            <p:ph type="title"/>
          </p:nvPr>
        </p:nvSpPr>
        <p:spPr>
          <a:xfrm>
            <a:off x="3092722" y="1445743"/>
            <a:ext cx="4679675" cy="4656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BE8E2D"/>
              </a:buClr>
              <a:buSzPts val="2800"/>
              <a:buFont typeface="Arial"/>
              <a:buNone/>
              <a:defRPr sz="2800" b="1">
                <a:solidFill>
                  <a:srgbClr val="BE8E2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60"/>
          <p:cNvSpPr txBox="1">
            <a:spLocks noGrp="1"/>
          </p:cNvSpPr>
          <p:nvPr>
            <p:ph type="body" idx="1"/>
          </p:nvPr>
        </p:nvSpPr>
        <p:spPr>
          <a:xfrm>
            <a:off x="495301" y="990601"/>
            <a:ext cx="2476499"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60"/>
          <p:cNvSpPr txBox="1">
            <a:spLocks noGrp="1"/>
          </p:cNvSpPr>
          <p:nvPr>
            <p:ph type="body" idx="2"/>
          </p:nvPr>
        </p:nvSpPr>
        <p:spPr>
          <a:xfrm>
            <a:off x="495300" y="2625507"/>
            <a:ext cx="2476500"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60"/>
          <p:cNvSpPr txBox="1">
            <a:spLocks noGrp="1"/>
          </p:cNvSpPr>
          <p:nvPr>
            <p:ph type="body" idx="3"/>
          </p:nvPr>
        </p:nvSpPr>
        <p:spPr>
          <a:xfrm>
            <a:off x="495300" y="4260414"/>
            <a:ext cx="2476500" cy="164508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p60"/>
          <p:cNvSpPr txBox="1">
            <a:spLocks noGrp="1"/>
          </p:cNvSpPr>
          <p:nvPr>
            <p:ph type="body" idx="4"/>
          </p:nvPr>
        </p:nvSpPr>
        <p:spPr>
          <a:xfrm>
            <a:off x="3092447" y="1911351"/>
            <a:ext cx="4679950" cy="3269860"/>
          </a:xfrm>
          <a:prstGeom prst="rect">
            <a:avLst/>
          </a:prstGeom>
          <a:noFill/>
          <a:ln>
            <a:noFill/>
          </a:ln>
        </p:spPr>
        <p:txBody>
          <a:bodyPr spcFirstLastPara="1" wrap="square" lIns="91425" tIns="45700" rIns="91425" bIns="45700" anchor="t" anchorCtr="0">
            <a:normAutofit/>
          </a:bodyPr>
          <a:lstStyle>
            <a:lvl1pPr marL="457200" lvl="0" indent="-419100" algn="l">
              <a:lnSpc>
                <a:spcPct val="90000"/>
              </a:lnSpc>
              <a:spcBef>
                <a:spcPts val="1000"/>
              </a:spcBef>
              <a:spcAft>
                <a:spcPts val="0"/>
              </a:spcAft>
              <a:buSzPts val="3000"/>
              <a:buChar char="•"/>
              <a:defRPr b="0">
                <a:solidFill>
                  <a:srgbClr val="29488D"/>
                </a:solidFill>
              </a:defRPr>
            </a:lvl1pPr>
            <a:lvl2pPr marL="914400" lvl="1" indent="-371475" algn="l">
              <a:lnSpc>
                <a:spcPct val="90000"/>
              </a:lnSpc>
              <a:spcBef>
                <a:spcPts val="500"/>
              </a:spcBef>
              <a:spcAft>
                <a:spcPts val="0"/>
              </a:spcAft>
              <a:buSzPts val="2250"/>
              <a:buChar char="•"/>
              <a:defRPr sz="1800" b="0">
                <a:solidFill>
                  <a:srgbClr val="29488D"/>
                </a:solidFill>
              </a:defRPr>
            </a:lvl2pPr>
            <a:lvl3pPr marL="1371600" lvl="2" indent="-339725" algn="l">
              <a:lnSpc>
                <a:spcPct val="90000"/>
              </a:lnSpc>
              <a:spcBef>
                <a:spcPts val="500"/>
              </a:spcBef>
              <a:spcAft>
                <a:spcPts val="0"/>
              </a:spcAft>
              <a:buSzPts val="1750"/>
              <a:buChar char="•"/>
              <a:defRPr sz="1400">
                <a:solidFill>
                  <a:srgbClr val="29488D"/>
                </a:solidFill>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5-MEDIA-VIDEO-Full-Page">
  <p:cSld name="25-MEDIA-VIDEO-Full-Page">
    <p:spTree>
      <p:nvGrpSpPr>
        <p:cNvPr id="1" name="Shape 157"/>
        <p:cNvGrpSpPr/>
        <p:nvPr/>
      </p:nvGrpSpPr>
      <p:grpSpPr>
        <a:xfrm>
          <a:off x="0" y="0"/>
          <a:ext cx="0" cy="0"/>
          <a:chOff x="0" y="0"/>
          <a:chExt cx="0" cy="0"/>
        </a:xfrm>
      </p:grpSpPr>
      <p:sp>
        <p:nvSpPr>
          <p:cNvPr id="158" name="Google Shape;158;p61"/>
          <p:cNvSpPr>
            <a:spLocks noGrp="1"/>
          </p:cNvSpPr>
          <p:nvPr>
            <p:ph type="media" idx="2"/>
          </p:nvPr>
        </p:nvSpPr>
        <p:spPr>
          <a:xfrm>
            <a:off x="0" y="722313"/>
            <a:ext cx="9144000" cy="5389562"/>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29488D"/>
              </a:buClr>
              <a:buSzPts val="3000"/>
              <a:buFont typeface="Arial"/>
              <a:buNone/>
              <a:defRPr sz="2400" b="1" i="0" u="none" strike="noStrike" cap="none">
                <a:solidFill>
                  <a:srgbClr val="1A2E5A"/>
                </a:solidFill>
                <a:latin typeface="Arial"/>
                <a:ea typeface="Arial"/>
                <a:cs typeface="Arial"/>
                <a:sym typeface="Arial"/>
              </a:defRPr>
            </a:lvl1pPr>
            <a:lvl2pPr marR="0" lvl="1" algn="l" rtl="0">
              <a:lnSpc>
                <a:spcPct val="90000"/>
              </a:lnSpc>
              <a:spcBef>
                <a:spcPts val="500"/>
              </a:spcBef>
              <a:spcAft>
                <a:spcPts val="0"/>
              </a:spcAft>
              <a:buClr>
                <a:srgbClr val="2A56B3"/>
              </a:buClr>
              <a:buSzPts val="3000"/>
              <a:buFont typeface="Arial"/>
              <a:buChar char="•"/>
              <a:defRPr sz="2400" b="0" i="0" u="none" strike="noStrike" cap="none">
                <a:solidFill>
                  <a:srgbClr val="1A2E5A"/>
                </a:solidFill>
                <a:latin typeface="Arial"/>
                <a:ea typeface="Arial"/>
                <a:cs typeface="Arial"/>
                <a:sym typeface="Arial"/>
              </a:defRPr>
            </a:lvl2pPr>
            <a:lvl3pPr marR="0" lvl="2" algn="l" rtl="0">
              <a:lnSpc>
                <a:spcPct val="90000"/>
              </a:lnSpc>
              <a:spcBef>
                <a:spcPts val="500"/>
              </a:spcBef>
              <a:spcAft>
                <a:spcPts val="0"/>
              </a:spcAft>
              <a:buClr>
                <a:srgbClr val="BE8E2D"/>
              </a:buClr>
              <a:buSzPts val="2500"/>
              <a:buFont typeface="Arial"/>
              <a:buChar char="•"/>
              <a:defRPr sz="2000" b="0" i="0" u="none" strike="noStrike" cap="none">
                <a:solidFill>
                  <a:srgbClr val="1A2E5A"/>
                </a:solidFill>
                <a:latin typeface="Arial"/>
                <a:ea typeface="Arial"/>
                <a:cs typeface="Arial"/>
                <a:sym typeface="Arial"/>
              </a:defRPr>
            </a:lvl3pPr>
            <a:lvl4pPr marR="0" lvl="3" algn="l" rtl="0">
              <a:lnSpc>
                <a:spcPct val="90000"/>
              </a:lnSpc>
              <a:spcBef>
                <a:spcPts val="500"/>
              </a:spcBef>
              <a:spcAft>
                <a:spcPts val="0"/>
              </a:spcAft>
              <a:buClr>
                <a:srgbClr val="D39F36"/>
              </a:buClr>
              <a:buSzPts val="2250"/>
              <a:buFont typeface="Arial"/>
              <a:buChar char="•"/>
              <a:defRPr sz="1800" b="0" i="0" u="none" strike="noStrike" cap="none">
                <a:solidFill>
                  <a:srgbClr val="1A2E5A"/>
                </a:solidFill>
                <a:latin typeface="Arial"/>
                <a:ea typeface="Arial"/>
                <a:cs typeface="Arial"/>
                <a:sym typeface="Arial"/>
              </a:defRPr>
            </a:lvl4pPr>
            <a:lvl5pPr marR="0" lvl="4" algn="l" rtl="0">
              <a:lnSpc>
                <a:spcPct val="90000"/>
              </a:lnSpc>
              <a:spcBef>
                <a:spcPts val="500"/>
              </a:spcBef>
              <a:spcAft>
                <a:spcPts val="0"/>
              </a:spcAft>
              <a:buClr>
                <a:srgbClr val="DCA336"/>
              </a:buClr>
              <a:buSzPts val="2250"/>
              <a:buFont typeface="Arial"/>
              <a:buChar char="•"/>
              <a:defRPr sz="1800" b="0" i="0" u="none" strike="noStrike" cap="none">
                <a:solidFill>
                  <a:srgbClr val="1A2E5A"/>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RESOURCES-Basic">
  <p:cSld name="RESOURCES-Basic">
    <p:spTree>
      <p:nvGrpSpPr>
        <p:cNvPr id="1" name="Shape 159"/>
        <p:cNvGrpSpPr/>
        <p:nvPr/>
      </p:nvGrpSpPr>
      <p:grpSpPr>
        <a:xfrm>
          <a:off x="0" y="0"/>
          <a:ext cx="0" cy="0"/>
          <a:chOff x="0" y="0"/>
          <a:chExt cx="0" cy="0"/>
        </a:xfrm>
      </p:grpSpPr>
      <p:sp>
        <p:nvSpPr>
          <p:cNvPr id="160" name="Google Shape;160;p62"/>
          <p:cNvSpPr txBox="1">
            <a:spLocks noGrp="1"/>
          </p:cNvSpPr>
          <p:nvPr>
            <p:ph type="title"/>
          </p:nvPr>
        </p:nvSpPr>
        <p:spPr>
          <a:xfrm>
            <a:off x="3195585" y="1107000"/>
            <a:ext cx="4783757" cy="57418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9B2600"/>
              </a:buClr>
              <a:buSzPts val="3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61" name="Google Shape;161;p62" descr="left_globe.png"/>
          <p:cNvPicPr preferRelativeResize="0"/>
          <p:nvPr/>
        </p:nvPicPr>
        <p:blipFill rotWithShape="1">
          <a:blip r:embed="rId2">
            <a:alphaModFix/>
          </a:blip>
          <a:srcRect/>
          <a:stretch/>
        </p:blipFill>
        <p:spPr>
          <a:xfrm>
            <a:off x="0" y="833015"/>
            <a:ext cx="2724839" cy="5201965"/>
          </a:xfrm>
          <a:prstGeom prst="rect">
            <a:avLst/>
          </a:prstGeom>
          <a:noFill/>
          <a:ln>
            <a:noFill/>
          </a:ln>
        </p:spPr>
      </p:pic>
      <p:sp>
        <p:nvSpPr>
          <p:cNvPr id="162" name="Google Shape;162;p62"/>
          <p:cNvSpPr txBox="1">
            <a:spLocks noGrp="1"/>
          </p:cNvSpPr>
          <p:nvPr>
            <p:ph type="body" idx="1"/>
          </p:nvPr>
        </p:nvSpPr>
        <p:spPr>
          <a:xfrm>
            <a:off x="3195585" y="1785742"/>
            <a:ext cx="4783757" cy="4119757"/>
          </a:xfrm>
          <a:prstGeom prst="rect">
            <a:avLst/>
          </a:prstGeom>
          <a:noFill/>
          <a:ln>
            <a:noFill/>
          </a:ln>
        </p:spPr>
        <p:txBody>
          <a:bodyPr spcFirstLastPara="1" wrap="square" lIns="91425" tIns="45700" rIns="91425" bIns="45700" anchor="t" anchorCtr="0">
            <a:normAutofit/>
          </a:bodyPr>
          <a:lstStyle>
            <a:lvl1pPr marL="457200" lvl="0" indent="-387350" algn="l">
              <a:lnSpc>
                <a:spcPct val="90000"/>
              </a:lnSpc>
              <a:spcBef>
                <a:spcPts val="1000"/>
              </a:spcBef>
              <a:spcAft>
                <a:spcPts val="0"/>
              </a:spcAft>
              <a:buSzPts val="2500"/>
              <a:buChar char="•"/>
              <a:defRPr sz="2000" b="0"/>
            </a:lvl1pPr>
            <a:lvl2pPr marL="914400" lvl="1" indent="-228600" algn="l">
              <a:lnSpc>
                <a:spcPct val="90000"/>
              </a:lnSpc>
              <a:spcBef>
                <a:spcPts val="500"/>
              </a:spcBef>
              <a:spcAft>
                <a:spcPts val="0"/>
              </a:spcAft>
              <a:buClr>
                <a:srgbClr val="0E7FC4"/>
              </a:buClr>
              <a:buSzPts val="1750"/>
              <a:buNone/>
              <a:defRPr sz="1400" i="1">
                <a:solidFill>
                  <a:srgbClr val="29488D"/>
                </a:solidFill>
              </a:defRPr>
            </a:lvl2pPr>
            <a:lvl3pPr marL="1371600" lvl="2" indent="-387350" algn="l">
              <a:lnSpc>
                <a:spcPct val="90000"/>
              </a:lnSpc>
              <a:spcBef>
                <a:spcPts val="500"/>
              </a:spcBef>
              <a:spcAft>
                <a:spcPts val="0"/>
              </a:spcAft>
              <a:buSzPts val="2500"/>
              <a:buChar char="•"/>
              <a:defRPr sz="2000"/>
            </a:lvl3pPr>
            <a:lvl4pPr marL="1828800" lvl="3" indent="-387350" algn="l">
              <a:lnSpc>
                <a:spcPct val="90000"/>
              </a:lnSpc>
              <a:spcBef>
                <a:spcPts val="500"/>
              </a:spcBef>
              <a:spcAft>
                <a:spcPts val="0"/>
              </a:spcAft>
              <a:buSzPts val="2500"/>
              <a:buChar char="•"/>
              <a:defRPr sz="2000"/>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6-Resources-three object-bullets right">
  <p:cSld name="26-Resources-three object-bullets right">
    <p:spTree>
      <p:nvGrpSpPr>
        <p:cNvPr id="1" name="Shape 163"/>
        <p:cNvGrpSpPr/>
        <p:nvPr/>
      </p:nvGrpSpPr>
      <p:grpSpPr>
        <a:xfrm>
          <a:off x="0" y="0"/>
          <a:ext cx="0" cy="0"/>
          <a:chOff x="0" y="0"/>
          <a:chExt cx="0" cy="0"/>
        </a:xfrm>
      </p:grpSpPr>
      <p:sp>
        <p:nvSpPr>
          <p:cNvPr id="164" name="Google Shape;164;p63"/>
          <p:cNvSpPr txBox="1">
            <a:spLocks noGrp="1"/>
          </p:cNvSpPr>
          <p:nvPr>
            <p:ph type="body" idx="1"/>
          </p:nvPr>
        </p:nvSpPr>
        <p:spPr>
          <a:xfrm>
            <a:off x="-6349" y="717551"/>
            <a:ext cx="2743199" cy="16650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50"/>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63"/>
          <p:cNvSpPr txBox="1">
            <a:spLocks noGrp="1"/>
          </p:cNvSpPr>
          <p:nvPr>
            <p:ph type="body" idx="2"/>
          </p:nvPr>
        </p:nvSpPr>
        <p:spPr>
          <a:xfrm>
            <a:off x="-6350" y="2486025"/>
            <a:ext cx="2743200" cy="166741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50"/>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63"/>
          <p:cNvSpPr txBox="1">
            <a:spLocks noGrp="1"/>
          </p:cNvSpPr>
          <p:nvPr>
            <p:ph type="body" idx="3"/>
          </p:nvPr>
        </p:nvSpPr>
        <p:spPr>
          <a:xfrm>
            <a:off x="-6350" y="4260414"/>
            <a:ext cx="2743200" cy="186733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50"/>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63"/>
          <p:cNvSpPr txBox="1">
            <a:spLocks noGrp="1"/>
          </p:cNvSpPr>
          <p:nvPr>
            <p:ph type="title"/>
          </p:nvPr>
        </p:nvSpPr>
        <p:spPr>
          <a:xfrm>
            <a:off x="3005085" y="1107001"/>
            <a:ext cx="5478515" cy="57418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9B2600"/>
              </a:buClr>
              <a:buSzPts val="3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63"/>
          <p:cNvSpPr txBox="1">
            <a:spLocks noGrp="1"/>
          </p:cNvSpPr>
          <p:nvPr>
            <p:ph type="body" idx="4"/>
          </p:nvPr>
        </p:nvSpPr>
        <p:spPr>
          <a:xfrm>
            <a:off x="3005085" y="1785743"/>
            <a:ext cx="5478515" cy="4119757"/>
          </a:xfrm>
          <a:prstGeom prst="rect">
            <a:avLst/>
          </a:prstGeom>
          <a:noFill/>
          <a:ln>
            <a:noFill/>
          </a:ln>
        </p:spPr>
        <p:txBody>
          <a:bodyPr spcFirstLastPara="1" wrap="square" lIns="91425" tIns="45700" rIns="91425" bIns="45700" anchor="t" anchorCtr="0">
            <a:normAutofit/>
          </a:bodyPr>
          <a:lstStyle>
            <a:lvl1pPr marL="457200" lvl="0" indent="-387350" algn="l">
              <a:lnSpc>
                <a:spcPct val="90000"/>
              </a:lnSpc>
              <a:spcBef>
                <a:spcPts val="1000"/>
              </a:spcBef>
              <a:spcAft>
                <a:spcPts val="0"/>
              </a:spcAft>
              <a:buSzPts val="2500"/>
              <a:buChar char="•"/>
              <a:defRPr sz="2000" b="0"/>
            </a:lvl1pPr>
            <a:lvl2pPr marL="914400" lvl="1" indent="-228600" algn="l">
              <a:lnSpc>
                <a:spcPct val="90000"/>
              </a:lnSpc>
              <a:spcBef>
                <a:spcPts val="500"/>
              </a:spcBef>
              <a:spcAft>
                <a:spcPts val="0"/>
              </a:spcAft>
              <a:buClr>
                <a:srgbClr val="0E7FC4"/>
              </a:buClr>
              <a:buSzPts val="1750"/>
              <a:buNone/>
              <a:defRPr sz="1400" i="1">
                <a:solidFill>
                  <a:srgbClr val="29488D"/>
                </a:solidFill>
              </a:defRPr>
            </a:lvl2pPr>
            <a:lvl3pPr marL="1371600" lvl="2" indent="-387350" algn="l">
              <a:lnSpc>
                <a:spcPct val="90000"/>
              </a:lnSpc>
              <a:spcBef>
                <a:spcPts val="500"/>
              </a:spcBef>
              <a:spcAft>
                <a:spcPts val="0"/>
              </a:spcAft>
              <a:buSzPts val="2500"/>
              <a:buChar char="•"/>
              <a:defRPr sz="2000"/>
            </a:lvl3pPr>
            <a:lvl4pPr marL="1828800" lvl="3" indent="-387350" algn="l">
              <a:lnSpc>
                <a:spcPct val="90000"/>
              </a:lnSpc>
              <a:spcBef>
                <a:spcPts val="500"/>
              </a:spcBef>
              <a:spcAft>
                <a:spcPts val="0"/>
              </a:spcAft>
              <a:buSzPts val="2500"/>
              <a:buChar char="•"/>
              <a:defRPr sz="2000"/>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7-Resources left-One content right">
  <p:cSld name="27-Resources left-One content right">
    <p:spTree>
      <p:nvGrpSpPr>
        <p:cNvPr id="1" name="Shape 169"/>
        <p:cNvGrpSpPr/>
        <p:nvPr/>
      </p:nvGrpSpPr>
      <p:grpSpPr>
        <a:xfrm>
          <a:off x="0" y="0"/>
          <a:ext cx="0" cy="0"/>
          <a:chOff x="0" y="0"/>
          <a:chExt cx="0" cy="0"/>
        </a:xfrm>
      </p:grpSpPr>
      <p:sp>
        <p:nvSpPr>
          <p:cNvPr id="170" name="Google Shape;170;p64"/>
          <p:cNvSpPr txBox="1">
            <a:spLocks noGrp="1"/>
          </p:cNvSpPr>
          <p:nvPr>
            <p:ph type="body" idx="1"/>
          </p:nvPr>
        </p:nvSpPr>
        <p:spPr>
          <a:xfrm>
            <a:off x="5651500" y="711200"/>
            <a:ext cx="3492500" cy="54165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1" name="Google Shape;171;p64"/>
          <p:cNvSpPr txBox="1">
            <a:spLocks noGrp="1"/>
          </p:cNvSpPr>
          <p:nvPr>
            <p:ph type="title"/>
          </p:nvPr>
        </p:nvSpPr>
        <p:spPr>
          <a:xfrm>
            <a:off x="495301" y="967302"/>
            <a:ext cx="5067300" cy="57418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9B2600"/>
              </a:buClr>
              <a:buSzPts val="3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2" name="Google Shape;172;p64"/>
          <p:cNvSpPr txBox="1">
            <a:spLocks noGrp="1"/>
          </p:cNvSpPr>
          <p:nvPr>
            <p:ph type="body" idx="2"/>
          </p:nvPr>
        </p:nvSpPr>
        <p:spPr>
          <a:xfrm>
            <a:off x="495299" y="1541488"/>
            <a:ext cx="5067301" cy="4364012"/>
          </a:xfrm>
          <a:prstGeom prst="rect">
            <a:avLst/>
          </a:prstGeom>
          <a:noFill/>
          <a:ln>
            <a:noFill/>
          </a:ln>
        </p:spPr>
        <p:txBody>
          <a:bodyPr spcFirstLastPara="1" wrap="square" lIns="91425" tIns="45700" rIns="91425" bIns="45700" anchor="t" anchorCtr="0">
            <a:normAutofit/>
          </a:bodyPr>
          <a:lstStyle>
            <a:lvl1pPr marL="457200" lvl="0" indent="-387350" algn="l">
              <a:lnSpc>
                <a:spcPct val="90000"/>
              </a:lnSpc>
              <a:spcBef>
                <a:spcPts val="1000"/>
              </a:spcBef>
              <a:spcAft>
                <a:spcPts val="0"/>
              </a:spcAft>
              <a:buSzPts val="2500"/>
              <a:buChar char="•"/>
              <a:defRPr sz="2000" b="0"/>
            </a:lvl1pPr>
            <a:lvl2pPr marL="914400" lvl="1" indent="-228600" algn="l">
              <a:lnSpc>
                <a:spcPct val="90000"/>
              </a:lnSpc>
              <a:spcBef>
                <a:spcPts val="500"/>
              </a:spcBef>
              <a:spcAft>
                <a:spcPts val="0"/>
              </a:spcAft>
              <a:buClr>
                <a:srgbClr val="0E7FC4"/>
              </a:buClr>
              <a:buSzPts val="1750"/>
              <a:buNone/>
              <a:defRPr sz="1400" i="1">
                <a:solidFill>
                  <a:srgbClr val="29488D"/>
                </a:solidFill>
              </a:defRPr>
            </a:lvl2pPr>
            <a:lvl3pPr marL="1371600" lvl="2" indent="-387350" algn="l">
              <a:lnSpc>
                <a:spcPct val="90000"/>
              </a:lnSpc>
              <a:spcBef>
                <a:spcPts val="500"/>
              </a:spcBef>
              <a:spcAft>
                <a:spcPts val="0"/>
              </a:spcAft>
              <a:buSzPts val="2500"/>
              <a:buChar char="•"/>
              <a:defRPr sz="2000"/>
            </a:lvl3pPr>
            <a:lvl4pPr marL="1828800" lvl="3" indent="-387350" algn="l">
              <a:lnSpc>
                <a:spcPct val="90000"/>
              </a:lnSpc>
              <a:spcBef>
                <a:spcPts val="500"/>
              </a:spcBef>
              <a:spcAft>
                <a:spcPts val="0"/>
              </a:spcAft>
              <a:buSzPts val="2500"/>
              <a:buChar char="•"/>
              <a:defRPr sz="2000"/>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8-LINKS Globe left-bullets right">
  <p:cSld name="28-LINKS Globe left-bullets right">
    <p:spTree>
      <p:nvGrpSpPr>
        <p:cNvPr id="1" name="Shape 173"/>
        <p:cNvGrpSpPr/>
        <p:nvPr/>
      </p:nvGrpSpPr>
      <p:grpSpPr>
        <a:xfrm>
          <a:off x="0" y="0"/>
          <a:ext cx="0" cy="0"/>
          <a:chOff x="0" y="0"/>
          <a:chExt cx="0" cy="0"/>
        </a:xfrm>
      </p:grpSpPr>
      <p:sp>
        <p:nvSpPr>
          <p:cNvPr id="174" name="Google Shape;174;p65"/>
          <p:cNvSpPr txBox="1">
            <a:spLocks noGrp="1"/>
          </p:cNvSpPr>
          <p:nvPr>
            <p:ph type="title"/>
          </p:nvPr>
        </p:nvSpPr>
        <p:spPr>
          <a:xfrm>
            <a:off x="3195585" y="1107000"/>
            <a:ext cx="4783757" cy="57418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9B2600"/>
              </a:buClr>
              <a:buSzPts val="3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5" name="Google Shape;175;p65" descr="left_globe.png"/>
          <p:cNvPicPr preferRelativeResize="0"/>
          <p:nvPr/>
        </p:nvPicPr>
        <p:blipFill rotWithShape="1">
          <a:blip r:embed="rId2">
            <a:alphaModFix/>
          </a:blip>
          <a:srcRect/>
          <a:stretch/>
        </p:blipFill>
        <p:spPr>
          <a:xfrm>
            <a:off x="0" y="833015"/>
            <a:ext cx="2724839" cy="5201965"/>
          </a:xfrm>
          <a:prstGeom prst="rect">
            <a:avLst/>
          </a:prstGeom>
          <a:noFill/>
          <a:ln>
            <a:noFill/>
          </a:ln>
        </p:spPr>
      </p:pic>
      <p:sp>
        <p:nvSpPr>
          <p:cNvPr id="176" name="Google Shape;176;p65"/>
          <p:cNvSpPr txBox="1">
            <a:spLocks noGrp="1"/>
          </p:cNvSpPr>
          <p:nvPr>
            <p:ph type="body" idx="1"/>
          </p:nvPr>
        </p:nvSpPr>
        <p:spPr>
          <a:xfrm>
            <a:off x="3195585" y="1785742"/>
            <a:ext cx="4783757" cy="4119757"/>
          </a:xfrm>
          <a:prstGeom prst="rect">
            <a:avLst/>
          </a:prstGeom>
          <a:noFill/>
          <a:ln>
            <a:noFill/>
          </a:ln>
        </p:spPr>
        <p:txBody>
          <a:bodyPr spcFirstLastPara="1" wrap="square" lIns="91425" tIns="45700" rIns="91425" bIns="45700" anchor="t" anchorCtr="0">
            <a:normAutofit/>
          </a:bodyPr>
          <a:lstStyle>
            <a:lvl1pPr marL="457200" lvl="0" indent="-387350" algn="l">
              <a:lnSpc>
                <a:spcPct val="90000"/>
              </a:lnSpc>
              <a:spcBef>
                <a:spcPts val="1000"/>
              </a:spcBef>
              <a:spcAft>
                <a:spcPts val="0"/>
              </a:spcAft>
              <a:buSzPts val="2500"/>
              <a:buChar char="•"/>
              <a:defRPr sz="2000" b="0"/>
            </a:lvl1pPr>
            <a:lvl2pPr marL="914400" lvl="1" indent="-228600" algn="l">
              <a:lnSpc>
                <a:spcPct val="90000"/>
              </a:lnSpc>
              <a:spcBef>
                <a:spcPts val="500"/>
              </a:spcBef>
              <a:spcAft>
                <a:spcPts val="0"/>
              </a:spcAft>
              <a:buClr>
                <a:srgbClr val="0E7FC4"/>
              </a:buClr>
              <a:buSzPts val="1750"/>
              <a:buNone/>
              <a:defRPr sz="1400" i="1">
                <a:solidFill>
                  <a:srgbClr val="29488D"/>
                </a:solidFill>
              </a:defRPr>
            </a:lvl2pPr>
            <a:lvl3pPr marL="1371600" lvl="2" indent="-387350" algn="l">
              <a:lnSpc>
                <a:spcPct val="90000"/>
              </a:lnSpc>
              <a:spcBef>
                <a:spcPts val="500"/>
              </a:spcBef>
              <a:spcAft>
                <a:spcPts val="0"/>
              </a:spcAft>
              <a:buSzPts val="2500"/>
              <a:buChar char="•"/>
              <a:defRPr sz="2000"/>
            </a:lvl3pPr>
            <a:lvl4pPr marL="1828800" lvl="3" indent="-387350" algn="l">
              <a:lnSpc>
                <a:spcPct val="90000"/>
              </a:lnSpc>
              <a:spcBef>
                <a:spcPts val="500"/>
              </a:spcBef>
              <a:spcAft>
                <a:spcPts val="0"/>
              </a:spcAft>
              <a:buSzPts val="2500"/>
              <a:buChar char="•"/>
              <a:defRPr sz="2000"/>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Title - Bullets - Four Content right">
  <p:cSld name="3-Title - Bullets - Four Content righ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495300" y="878828"/>
            <a:ext cx="8108011" cy="55240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9B26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495300" y="1686125"/>
            <a:ext cx="4908813" cy="400878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419100" algn="l">
              <a:lnSpc>
                <a:spcPct val="90000"/>
              </a:lnSpc>
              <a:spcBef>
                <a:spcPts val="500"/>
              </a:spcBef>
              <a:spcAft>
                <a:spcPts val="0"/>
              </a:spcAft>
              <a:buSzPts val="3000"/>
              <a:buChar char="•"/>
              <a:defRPr/>
            </a:lvl2pPr>
            <a:lvl3pPr marL="1371600" lvl="2" indent="-387350" algn="l">
              <a:lnSpc>
                <a:spcPct val="90000"/>
              </a:lnSpc>
              <a:spcBef>
                <a:spcPts val="500"/>
              </a:spcBef>
              <a:spcAft>
                <a:spcPts val="0"/>
              </a:spcAft>
              <a:buSzPts val="250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9"/>
          <p:cNvSpPr txBox="1">
            <a:spLocks noGrp="1"/>
          </p:cNvSpPr>
          <p:nvPr>
            <p:ph type="body" idx="2"/>
          </p:nvPr>
        </p:nvSpPr>
        <p:spPr>
          <a:xfrm>
            <a:off x="5533010" y="1698998"/>
            <a:ext cx="1510464" cy="19457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50"/>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5533010" y="3762063"/>
            <a:ext cx="1510464" cy="19457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50"/>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9"/>
          <p:cNvSpPr txBox="1">
            <a:spLocks noGrp="1"/>
          </p:cNvSpPr>
          <p:nvPr>
            <p:ph type="body" idx="4"/>
          </p:nvPr>
        </p:nvSpPr>
        <p:spPr>
          <a:xfrm>
            <a:off x="7092847" y="1698998"/>
            <a:ext cx="1510464" cy="19457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50"/>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body" idx="5"/>
          </p:nvPr>
        </p:nvSpPr>
        <p:spPr>
          <a:xfrm>
            <a:off x="7092847" y="3762063"/>
            <a:ext cx="1510464" cy="194571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50"/>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9-LINKS-three object-bullets right">
  <p:cSld name="29-LINKS-three object-bullets right">
    <p:spTree>
      <p:nvGrpSpPr>
        <p:cNvPr id="1" name="Shape 177"/>
        <p:cNvGrpSpPr/>
        <p:nvPr/>
      </p:nvGrpSpPr>
      <p:grpSpPr>
        <a:xfrm>
          <a:off x="0" y="0"/>
          <a:ext cx="0" cy="0"/>
          <a:chOff x="0" y="0"/>
          <a:chExt cx="0" cy="0"/>
        </a:xfrm>
      </p:grpSpPr>
      <p:sp>
        <p:nvSpPr>
          <p:cNvPr id="178" name="Google Shape;178;p66"/>
          <p:cNvSpPr txBox="1">
            <a:spLocks noGrp="1"/>
          </p:cNvSpPr>
          <p:nvPr>
            <p:ph type="body" idx="1"/>
          </p:nvPr>
        </p:nvSpPr>
        <p:spPr>
          <a:xfrm>
            <a:off x="-6349" y="717551"/>
            <a:ext cx="2788186" cy="17358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50"/>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66"/>
          <p:cNvSpPr txBox="1">
            <a:spLocks noGrp="1"/>
          </p:cNvSpPr>
          <p:nvPr>
            <p:ph type="title"/>
          </p:nvPr>
        </p:nvSpPr>
        <p:spPr>
          <a:xfrm>
            <a:off x="3005085" y="1107001"/>
            <a:ext cx="5478515" cy="57418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9B2600"/>
              </a:buClr>
              <a:buSzPts val="3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66"/>
          <p:cNvSpPr txBox="1">
            <a:spLocks noGrp="1"/>
          </p:cNvSpPr>
          <p:nvPr>
            <p:ph type="body" idx="2"/>
          </p:nvPr>
        </p:nvSpPr>
        <p:spPr>
          <a:xfrm>
            <a:off x="3005085" y="1785743"/>
            <a:ext cx="5478515" cy="4119757"/>
          </a:xfrm>
          <a:prstGeom prst="rect">
            <a:avLst/>
          </a:prstGeom>
          <a:noFill/>
          <a:ln>
            <a:noFill/>
          </a:ln>
        </p:spPr>
        <p:txBody>
          <a:bodyPr spcFirstLastPara="1" wrap="square" lIns="91425" tIns="45700" rIns="91425" bIns="45700" anchor="t" anchorCtr="0">
            <a:normAutofit/>
          </a:bodyPr>
          <a:lstStyle>
            <a:lvl1pPr marL="457200" lvl="0" indent="-387350" algn="l">
              <a:lnSpc>
                <a:spcPct val="90000"/>
              </a:lnSpc>
              <a:spcBef>
                <a:spcPts val="1000"/>
              </a:spcBef>
              <a:spcAft>
                <a:spcPts val="0"/>
              </a:spcAft>
              <a:buSzPts val="2500"/>
              <a:buChar char="•"/>
              <a:defRPr sz="2000" b="0"/>
            </a:lvl1pPr>
            <a:lvl2pPr marL="914400" lvl="1" indent="-228600" algn="l">
              <a:lnSpc>
                <a:spcPct val="90000"/>
              </a:lnSpc>
              <a:spcBef>
                <a:spcPts val="500"/>
              </a:spcBef>
              <a:spcAft>
                <a:spcPts val="0"/>
              </a:spcAft>
              <a:buClr>
                <a:srgbClr val="0E7FC4"/>
              </a:buClr>
              <a:buSzPts val="1750"/>
              <a:buNone/>
              <a:defRPr sz="1400" i="1">
                <a:solidFill>
                  <a:srgbClr val="29488D"/>
                </a:solidFill>
              </a:defRPr>
            </a:lvl2pPr>
            <a:lvl3pPr marL="1371600" lvl="2" indent="-387350" algn="l">
              <a:lnSpc>
                <a:spcPct val="90000"/>
              </a:lnSpc>
              <a:spcBef>
                <a:spcPts val="500"/>
              </a:spcBef>
              <a:spcAft>
                <a:spcPts val="0"/>
              </a:spcAft>
              <a:buSzPts val="2500"/>
              <a:buChar char="•"/>
              <a:defRPr sz="2000"/>
            </a:lvl3pPr>
            <a:lvl4pPr marL="1828800" lvl="3" indent="-387350" algn="l">
              <a:lnSpc>
                <a:spcPct val="90000"/>
              </a:lnSpc>
              <a:spcBef>
                <a:spcPts val="500"/>
              </a:spcBef>
              <a:spcAft>
                <a:spcPts val="0"/>
              </a:spcAft>
              <a:buSzPts val="2500"/>
              <a:buChar char="•"/>
              <a:defRPr sz="2000"/>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66"/>
          <p:cNvSpPr txBox="1">
            <a:spLocks noGrp="1"/>
          </p:cNvSpPr>
          <p:nvPr>
            <p:ph type="body" idx="3"/>
          </p:nvPr>
        </p:nvSpPr>
        <p:spPr>
          <a:xfrm>
            <a:off x="-6349" y="2512007"/>
            <a:ext cx="2788186" cy="17358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50"/>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66"/>
          <p:cNvSpPr txBox="1">
            <a:spLocks noGrp="1"/>
          </p:cNvSpPr>
          <p:nvPr>
            <p:ph type="body" idx="4"/>
          </p:nvPr>
        </p:nvSpPr>
        <p:spPr>
          <a:xfrm>
            <a:off x="-6349" y="4306463"/>
            <a:ext cx="2788186" cy="180241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750"/>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LINKS left-One content right">
  <p:cSld name="LINKS left-One content right">
    <p:spTree>
      <p:nvGrpSpPr>
        <p:cNvPr id="1" name="Shape 183"/>
        <p:cNvGrpSpPr/>
        <p:nvPr/>
      </p:nvGrpSpPr>
      <p:grpSpPr>
        <a:xfrm>
          <a:off x="0" y="0"/>
          <a:ext cx="0" cy="0"/>
          <a:chOff x="0" y="0"/>
          <a:chExt cx="0" cy="0"/>
        </a:xfrm>
      </p:grpSpPr>
      <p:sp>
        <p:nvSpPr>
          <p:cNvPr id="184" name="Google Shape;184;p67"/>
          <p:cNvSpPr txBox="1">
            <a:spLocks noGrp="1"/>
          </p:cNvSpPr>
          <p:nvPr>
            <p:ph type="body" idx="1"/>
          </p:nvPr>
        </p:nvSpPr>
        <p:spPr>
          <a:xfrm>
            <a:off x="5651500" y="711200"/>
            <a:ext cx="3492500" cy="54165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67"/>
          <p:cNvSpPr txBox="1">
            <a:spLocks noGrp="1"/>
          </p:cNvSpPr>
          <p:nvPr>
            <p:ph type="title"/>
          </p:nvPr>
        </p:nvSpPr>
        <p:spPr>
          <a:xfrm>
            <a:off x="495301" y="967302"/>
            <a:ext cx="5067300" cy="57418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9B2600"/>
              </a:buClr>
              <a:buSzPts val="36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67"/>
          <p:cNvSpPr txBox="1">
            <a:spLocks noGrp="1"/>
          </p:cNvSpPr>
          <p:nvPr>
            <p:ph type="body" idx="2"/>
          </p:nvPr>
        </p:nvSpPr>
        <p:spPr>
          <a:xfrm>
            <a:off x="495299" y="1541488"/>
            <a:ext cx="5067301" cy="4364012"/>
          </a:xfrm>
          <a:prstGeom prst="rect">
            <a:avLst/>
          </a:prstGeom>
          <a:noFill/>
          <a:ln>
            <a:noFill/>
          </a:ln>
        </p:spPr>
        <p:txBody>
          <a:bodyPr spcFirstLastPara="1" wrap="square" lIns="91425" tIns="45700" rIns="91425" bIns="45700" anchor="t" anchorCtr="0">
            <a:normAutofit/>
          </a:bodyPr>
          <a:lstStyle>
            <a:lvl1pPr marL="457200" lvl="0" indent="-387350" algn="l">
              <a:lnSpc>
                <a:spcPct val="90000"/>
              </a:lnSpc>
              <a:spcBef>
                <a:spcPts val="1000"/>
              </a:spcBef>
              <a:spcAft>
                <a:spcPts val="0"/>
              </a:spcAft>
              <a:buSzPts val="2500"/>
              <a:buChar char="•"/>
              <a:defRPr sz="2000" b="0"/>
            </a:lvl1pPr>
            <a:lvl2pPr marL="914400" lvl="1" indent="-228600" algn="l">
              <a:lnSpc>
                <a:spcPct val="90000"/>
              </a:lnSpc>
              <a:spcBef>
                <a:spcPts val="500"/>
              </a:spcBef>
              <a:spcAft>
                <a:spcPts val="0"/>
              </a:spcAft>
              <a:buClr>
                <a:srgbClr val="0E7FC4"/>
              </a:buClr>
              <a:buSzPts val="1750"/>
              <a:buNone/>
              <a:defRPr sz="1400" i="1">
                <a:solidFill>
                  <a:srgbClr val="29488D"/>
                </a:solidFill>
              </a:defRPr>
            </a:lvl2pPr>
            <a:lvl3pPr marL="1371600" lvl="2" indent="-387350" algn="l">
              <a:lnSpc>
                <a:spcPct val="90000"/>
              </a:lnSpc>
              <a:spcBef>
                <a:spcPts val="500"/>
              </a:spcBef>
              <a:spcAft>
                <a:spcPts val="0"/>
              </a:spcAft>
              <a:buSzPts val="2500"/>
              <a:buChar char="•"/>
              <a:defRPr sz="2000"/>
            </a:lvl3pPr>
            <a:lvl4pPr marL="1828800" lvl="3" indent="-387350" algn="l">
              <a:lnSpc>
                <a:spcPct val="90000"/>
              </a:lnSpc>
              <a:spcBef>
                <a:spcPts val="500"/>
              </a:spcBef>
              <a:spcAft>
                <a:spcPts val="0"/>
              </a:spcAft>
              <a:buSzPts val="2500"/>
              <a:buChar char="•"/>
              <a:defRPr sz="2000"/>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GLOBE map">
  <p:cSld name="1_GLOBE map">
    <p:spTree>
      <p:nvGrpSpPr>
        <p:cNvPr id="1" name="Shape 187"/>
        <p:cNvGrpSpPr/>
        <p:nvPr/>
      </p:nvGrpSpPr>
      <p:grpSpPr>
        <a:xfrm>
          <a:off x="0" y="0"/>
          <a:ext cx="0" cy="0"/>
          <a:chOff x="0" y="0"/>
          <a:chExt cx="0" cy="0"/>
        </a:xfrm>
      </p:grpSpPr>
      <p:pic>
        <p:nvPicPr>
          <p:cNvPr id="188" name="Google Shape;188;p68"/>
          <p:cNvPicPr preferRelativeResize="0"/>
          <p:nvPr/>
        </p:nvPicPr>
        <p:blipFill rotWithShape="1">
          <a:blip r:embed="rId2">
            <a:alphaModFix/>
          </a:blip>
          <a:srcRect/>
          <a:stretch/>
        </p:blipFill>
        <p:spPr>
          <a:xfrm>
            <a:off x="0" y="735072"/>
            <a:ext cx="9144000" cy="4175074"/>
          </a:xfrm>
          <a:prstGeom prst="rect">
            <a:avLst/>
          </a:prstGeom>
          <a:noFill/>
          <a:ln>
            <a:noFill/>
          </a:ln>
          <a:effectLst>
            <a:outerShdw blurRad="381000" dist="38100" dir="5400000" algn="t" rotWithShape="0">
              <a:srgbClr val="000000">
                <a:alpha val="40000"/>
              </a:srgbClr>
            </a:outerShdw>
          </a:effectLst>
        </p:spPr>
      </p:pic>
      <p:sp>
        <p:nvSpPr>
          <p:cNvPr id="189" name="Google Shape;189;p68"/>
          <p:cNvSpPr txBox="1">
            <a:spLocks noGrp="1"/>
          </p:cNvSpPr>
          <p:nvPr>
            <p:ph type="body" idx="1"/>
          </p:nvPr>
        </p:nvSpPr>
        <p:spPr>
          <a:xfrm>
            <a:off x="1319213" y="5053014"/>
            <a:ext cx="7007225" cy="394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SzPts val="3000"/>
              <a:buNone/>
              <a:defRPr b="0"/>
            </a:lvl1pPr>
            <a:lvl2pPr marL="914400" lvl="1" indent="-228600" algn="l">
              <a:lnSpc>
                <a:spcPct val="90000"/>
              </a:lnSpc>
              <a:spcBef>
                <a:spcPts val="500"/>
              </a:spcBef>
              <a:spcAft>
                <a:spcPts val="0"/>
              </a:spcAft>
              <a:buSzPts val="3000"/>
              <a:buNone/>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68">
            <a:hlinkClick r:id="rId3"/>
          </p:cNvPr>
          <p:cNvSpPr txBox="1"/>
          <p:nvPr/>
        </p:nvSpPr>
        <p:spPr>
          <a:xfrm>
            <a:off x="1319213" y="5536168"/>
            <a:ext cx="700722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none" strike="noStrike" cap="none">
                <a:solidFill>
                  <a:srgbClr val="BE8E2D"/>
                </a:solidFill>
                <a:latin typeface="Arial"/>
                <a:ea typeface="Arial"/>
                <a:cs typeface="Arial"/>
                <a:sym typeface="Arial"/>
              </a:rPr>
              <a:t>GLOBE Countries and Members Map</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2-MORE Info About GLOBE">
  <p:cSld name="32-MORE Info About GLOBE">
    <p:spTree>
      <p:nvGrpSpPr>
        <p:cNvPr id="1" name="Shape 191"/>
        <p:cNvGrpSpPr/>
        <p:nvPr/>
      </p:nvGrpSpPr>
      <p:grpSpPr>
        <a:xfrm>
          <a:off x="0" y="0"/>
          <a:ext cx="0" cy="0"/>
          <a:chOff x="0" y="0"/>
          <a:chExt cx="0" cy="0"/>
        </a:xfrm>
      </p:grpSpPr>
      <p:pic>
        <p:nvPicPr>
          <p:cNvPr id="192" name="Google Shape;192;p69"/>
          <p:cNvPicPr preferRelativeResize="0"/>
          <p:nvPr/>
        </p:nvPicPr>
        <p:blipFill rotWithShape="1">
          <a:blip r:embed="rId2">
            <a:alphaModFix/>
          </a:blip>
          <a:srcRect t="26929" b="15333"/>
          <a:stretch/>
        </p:blipFill>
        <p:spPr>
          <a:xfrm>
            <a:off x="-802" y="664143"/>
            <a:ext cx="9144000" cy="3522847"/>
          </a:xfrm>
          <a:prstGeom prst="rect">
            <a:avLst/>
          </a:prstGeom>
          <a:noFill/>
          <a:ln>
            <a:noFill/>
          </a:ln>
          <a:effectLst>
            <a:outerShdw blurRad="304800" dist="101600" dir="5400000" algn="t" rotWithShape="0">
              <a:srgbClr val="000000">
                <a:alpha val="40000"/>
              </a:srgbClr>
            </a:outerShdw>
          </a:effectLst>
        </p:spPr>
      </p:pic>
      <p:sp>
        <p:nvSpPr>
          <p:cNvPr id="193" name="Google Shape;193;p69">
            <a:hlinkClick r:id="rId3"/>
          </p:cNvPr>
          <p:cNvSpPr txBox="1"/>
          <p:nvPr/>
        </p:nvSpPr>
        <p:spPr>
          <a:xfrm>
            <a:off x="567891" y="4365671"/>
            <a:ext cx="7921591" cy="4436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1A2E5A"/>
              </a:buClr>
              <a:buSzPts val="2400"/>
              <a:buFont typeface="Arial"/>
              <a:buNone/>
            </a:pPr>
            <a:r>
              <a:rPr lang="en-US" sz="2400" b="0" i="0" u="none" strike="noStrike" cap="none">
                <a:solidFill>
                  <a:srgbClr val="1A2E5A"/>
                </a:solidFill>
                <a:latin typeface="Arial"/>
                <a:ea typeface="Arial"/>
                <a:cs typeface="Arial"/>
                <a:sym typeface="Arial"/>
              </a:rPr>
              <a:t>More Information About The GLOBE Program</a:t>
            </a:r>
            <a:endParaRPr/>
          </a:p>
        </p:txBody>
      </p:sp>
      <p:pic>
        <p:nvPicPr>
          <p:cNvPr id="194" name="Google Shape;194;p69">
            <a:hlinkClick r:id="rId3"/>
          </p:cNvPr>
          <p:cNvPicPr preferRelativeResize="0"/>
          <p:nvPr/>
        </p:nvPicPr>
        <p:blipFill rotWithShape="1">
          <a:blip r:embed="rId4">
            <a:alphaModFix/>
          </a:blip>
          <a:srcRect/>
          <a:stretch/>
        </p:blipFill>
        <p:spPr>
          <a:xfrm>
            <a:off x="4279800" y="5247605"/>
            <a:ext cx="440797" cy="394046"/>
          </a:xfrm>
          <a:prstGeom prst="rect">
            <a:avLst/>
          </a:prstGeom>
          <a:noFill/>
          <a:ln>
            <a:noFill/>
          </a:ln>
        </p:spPr>
      </p:pic>
      <p:sp>
        <p:nvSpPr>
          <p:cNvPr id="195" name="Google Shape;195;p69">
            <a:hlinkClick r:id="rId3"/>
          </p:cNvPr>
          <p:cNvSpPr txBox="1"/>
          <p:nvPr/>
        </p:nvSpPr>
        <p:spPr>
          <a:xfrm>
            <a:off x="3666313" y="4859023"/>
            <a:ext cx="172474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u="none" strike="noStrike" cap="none">
                <a:solidFill>
                  <a:srgbClr val="1A2E5A"/>
                </a:solidFill>
                <a:latin typeface="Calibri"/>
                <a:ea typeface="Calibri"/>
                <a:cs typeface="Calibri"/>
                <a:sym typeface="Calibri"/>
              </a:rPr>
              <a:t>www.globe.gov</a:t>
            </a:r>
            <a:endParaRPr/>
          </a:p>
        </p:txBody>
      </p:sp>
      <p:grpSp>
        <p:nvGrpSpPr>
          <p:cNvPr id="196" name="Google Shape;196;p69"/>
          <p:cNvGrpSpPr/>
          <p:nvPr/>
        </p:nvGrpSpPr>
        <p:grpSpPr>
          <a:xfrm>
            <a:off x="3441079" y="5783342"/>
            <a:ext cx="2197347" cy="228600"/>
            <a:chOff x="3441079" y="5791538"/>
            <a:chExt cx="2197347" cy="228600"/>
          </a:xfrm>
        </p:grpSpPr>
        <p:pic>
          <p:nvPicPr>
            <p:cNvPr id="197" name="Google Shape;197;p69" descr="C:\Users\kristina\Documents\GLOBE_All\NewsBrief\February_2018_NewsBrief\FB Logo.png">
              <a:hlinkClick r:id="rId5"/>
            </p:cNvPr>
            <p:cNvPicPr preferRelativeResize="0"/>
            <p:nvPr/>
          </p:nvPicPr>
          <p:blipFill rotWithShape="1">
            <a:blip r:embed="rId6">
              <a:alphaModFix/>
            </a:blip>
            <a:srcRect/>
            <a:stretch/>
          </p:blipFill>
          <p:spPr>
            <a:xfrm>
              <a:off x="3441079" y="5802333"/>
              <a:ext cx="207010" cy="207010"/>
            </a:xfrm>
            <a:prstGeom prst="rect">
              <a:avLst/>
            </a:prstGeom>
            <a:noFill/>
            <a:ln>
              <a:noFill/>
            </a:ln>
          </p:spPr>
        </p:pic>
        <p:pic>
          <p:nvPicPr>
            <p:cNvPr id="198" name="Google Shape;198;p69" descr="C:\Users\kristina\Documents\GLOBE_All\NewsBrief\February_2018_NewsBrief\YouTube Logo.png">
              <a:hlinkClick r:id="rId7"/>
            </p:cNvPr>
            <p:cNvPicPr preferRelativeResize="0"/>
            <p:nvPr/>
          </p:nvPicPr>
          <p:blipFill rotWithShape="1">
            <a:blip r:embed="rId8">
              <a:alphaModFix/>
            </a:blip>
            <a:srcRect/>
            <a:stretch/>
          </p:blipFill>
          <p:spPr>
            <a:xfrm>
              <a:off x="3933266" y="5802333"/>
              <a:ext cx="207010" cy="207010"/>
            </a:xfrm>
            <a:prstGeom prst="rect">
              <a:avLst/>
            </a:prstGeom>
            <a:noFill/>
            <a:ln>
              <a:noFill/>
            </a:ln>
          </p:spPr>
        </p:pic>
        <p:pic>
          <p:nvPicPr>
            <p:cNvPr id="199" name="Google Shape;199;p69" descr="C:\Users\kristina\Documents\GLOBE_All\NewsBrief\February_2018_NewsBrief\Pinterest Logo.png">
              <a:hlinkClick r:id="rId9"/>
            </p:cNvPr>
            <p:cNvPicPr preferRelativeResize="0"/>
            <p:nvPr/>
          </p:nvPicPr>
          <p:blipFill rotWithShape="1">
            <a:blip r:embed="rId10">
              <a:alphaModFix/>
            </a:blip>
            <a:srcRect/>
            <a:stretch/>
          </p:blipFill>
          <p:spPr>
            <a:xfrm>
              <a:off x="4425453" y="5802333"/>
              <a:ext cx="207010" cy="207010"/>
            </a:xfrm>
            <a:prstGeom prst="rect">
              <a:avLst/>
            </a:prstGeom>
            <a:noFill/>
            <a:ln>
              <a:noFill/>
            </a:ln>
          </p:spPr>
        </p:pic>
        <p:pic>
          <p:nvPicPr>
            <p:cNvPr id="200" name="Google Shape;200;p69" descr="C:\Users\kristina\Documents\GLOBE_All\NewsBrief\February_2018_NewsBrief\Instagram logo.png">
              <a:hlinkClick r:id="rId11"/>
            </p:cNvPr>
            <p:cNvPicPr preferRelativeResize="0"/>
            <p:nvPr/>
          </p:nvPicPr>
          <p:blipFill rotWithShape="1">
            <a:blip r:embed="rId12">
              <a:alphaModFix/>
            </a:blip>
            <a:srcRect/>
            <a:stretch/>
          </p:blipFill>
          <p:spPr>
            <a:xfrm>
              <a:off x="4917640" y="5791538"/>
              <a:ext cx="228600" cy="228600"/>
            </a:xfrm>
            <a:prstGeom prst="rect">
              <a:avLst/>
            </a:prstGeom>
            <a:noFill/>
            <a:ln>
              <a:noFill/>
            </a:ln>
          </p:spPr>
        </p:pic>
        <p:pic>
          <p:nvPicPr>
            <p:cNvPr id="201" name="Google Shape;201;p69" descr="C:\Users\kristina\Documents\GLOBE_All\NewsBrief\February_2018_NewsBrief\Twitter Logo.png">
              <a:hlinkClick r:id="rId13"/>
            </p:cNvPr>
            <p:cNvPicPr preferRelativeResize="0"/>
            <p:nvPr/>
          </p:nvPicPr>
          <p:blipFill rotWithShape="1">
            <a:blip r:embed="rId14">
              <a:alphaModFix/>
            </a:blip>
            <a:srcRect/>
            <a:stretch/>
          </p:blipFill>
          <p:spPr>
            <a:xfrm>
              <a:off x="5431416" y="5802333"/>
              <a:ext cx="207010" cy="207010"/>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3-CONTACT INFORMATION">
  <p:cSld name="33-CONTACT INFORMATION">
    <p:spTree>
      <p:nvGrpSpPr>
        <p:cNvPr id="1" name="Shape 202"/>
        <p:cNvGrpSpPr/>
        <p:nvPr/>
      </p:nvGrpSpPr>
      <p:grpSpPr>
        <a:xfrm>
          <a:off x="0" y="0"/>
          <a:ext cx="0" cy="0"/>
          <a:chOff x="0" y="0"/>
          <a:chExt cx="0" cy="0"/>
        </a:xfrm>
      </p:grpSpPr>
      <p:pic>
        <p:nvPicPr>
          <p:cNvPr id="203" name="Google Shape;203;p70" descr="left_globe.png"/>
          <p:cNvPicPr preferRelativeResize="0"/>
          <p:nvPr/>
        </p:nvPicPr>
        <p:blipFill rotWithShape="1">
          <a:blip r:embed="rId2">
            <a:alphaModFix/>
          </a:blip>
          <a:srcRect/>
          <a:stretch/>
        </p:blipFill>
        <p:spPr>
          <a:xfrm>
            <a:off x="-60761" y="784889"/>
            <a:ext cx="2724839" cy="5201965"/>
          </a:xfrm>
          <a:prstGeom prst="rect">
            <a:avLst/>
          </a:prstGeom>
          <a:noFill/>
          <a:ln>
            <a:noFill/>
          </a:ln>
        </p:spPr>
      </p:pic>
      <p:sp>
        <p:nvSpPr>
          <p:cNvPr id="204" name="Google Shape;204;p70"/>
          <p:cNvSpPr txBox="1"/>
          <p:nvPr/>
        </p:nvSpPr>
        <p:spPr>
          <a:xfrm>
            <a:off x="2444208" y="1108128"/>
            <a:ext cx="5997756" cy="697424"/>
          </a:xfrm>
          <a:prstGeom prst="rect">
            <a:avLst/>
          </a:prstGeom>
          <a:noFill/>
          <a:ln>
            <a:noFill/>
          </a:ln>
        </p:spPr>
        <p:txBody>
          <a:bodyPr spcFirstLastPara="1" wrap="square" lIns="91425" tIns="91425" rIns="91425" bIns="91425" anchor="t" anchorCtr="0">
            <a:noAutofit/>
          </a:bodyPr>
          <a:lstStyle/>
          <a:p>
            <a:pPr marL="342900" marR="0" lvl="0" indent="-342900" algn="ctr" rtl="0">
              <a:lnSpc>
                <a:spcPct val="90000"/>
              </a:lnSpc>
              <a:spcBef>
                <a:spcPts val="1000"/>
              </a:spcBef>
              <a:spcAft>
                <a:spcPts val="0"/>
              </a:spcAft>
              <a:buClr>
                <a:srgbClr val="9B2600"/>
              </a:buClr>
              <a:buSzPts val="3000"/>
              <a:buFont typeface="Arial"/>
              <a:buNone/>
            </a:pPr>
            <a:r>
              <a:rPr lang="en-US" sz="3600" b="0" i="0" u="none" strike="noStrike" cap="none">
                <a:solidFill>
                  <a:srgbClr val="9B2600"/>
                </a:solidFill>
                <a:latin typeface="Arial"/>
                <a:ea typeface="Arial"/>
                <a:cs typeface="Arial"/>
                <a:sym typeface="Arial"/>
              </a:rPr>
              <a:t>CONTACT</a:t>
            </a:r>
            <a:r>
              <a:rPr lang="en-US" sz="3200" b="0" i="0" u="none" strike="noStrike" cap="none">
                <a:solidFill>
                  <a:srgbClr val="9B2600"/>
                </a:solidFill>
                <a:latin typeface="Arial"/>
                <a:ea typeface="Arial"/>
                <a:cs typeface="Arial"/>
                <a:sym typeface="Arial"/>
              </a:rPr>
              <a:t> </a:t>
            </a:r>
            <a:r>
              <a:rPr lang="en-US" sz="3600" b="0" i="0" u="none" strike="noStrike" cap="none">
                <a:solidFill>
                  <a:srgbClr val="9B2600"/>
                </a:solidFill>
                <a:latin typeface="Arial"/>
                <a:ea typeface="Arial"/>
                <a:cs typeface="Arial"/>
                <a:sym typeface="Arial"/>
              </a:rPr>
              <a:t>INFORMATION</a:t>
            </a:r>
            <a:endParaRPr/>
          </a:p>
        </p:txBody>
      </p:sp>
      <p:sp>
        <p:nvSpPr>
          <p:cNvPr id="205" name="Google Shape;205;p70">
            <a:hlinkClick r:id="rId3"/>
          </p:cNvPr>
          <p:cNvSpPr txBox="1"/>
          <p:nvPr/>
        </p:nvSpPr>
        <p:spPr>
          <a:xfrm>
            <a:off x="4580713" y="5301464"/>
            <a:ext cx="172474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rgbClr val="1A2E5A"/>
                </a:solidFill>
                <a:latin typeface="Calibri"/>
                <a:ea typeface="Calibri"/>
                <a:cs typeface="Calibri"/>
                <a:sym typeface="Calibri"/>
              </a:rPr>
              <a:t>www.globe.gov</a:t>
            </a:r>
            <a:endParaRPr/>
          </a:p>
        </p:txBody>
      </p:sp>
      <p:sp>
        <p:nvSpPr>
          <p:cNvPr id="206" name="Google Shape;206;p70"/>
          <p:cNvSpPr txBox="1">
            <a:spLocks noGrp="1"/>
          </p:cNvSpPr>
          <p:nvPr>
            <p:ph type="ctrTitle"/>
          </p:nvPr>
        </p:nvSpPr>
        <p:spPr>
          <a:xfrm>
            <a:off x="2752896" y="2163206"/>
            <a:ext cx="5689068" cy="1993157"/>
          </a:xfrm>
          <a:prstGeom prst="rect">
            <a:avLst/>
          </a:prstGeom>
          <a:noFill/>
          <a:ln>
            <a:noFill/>
          </a:ln>
        </p:spPr>
        <p:txBody>
          <a:bodyPr spcFirstLastPara="1" wrap="square" lIns="91425" tIns="91425" rIns="91425" bIns="91425" anchor="b" anchorCtr="0">
            <a:noAutofit/>
          </a:bodyPr>
          <a:lstStyle>
            <a:lvl1pPr marR="0" lvl="0" algn="ctr">
              <a:lnSpc>
                <a:spcPct val="90000"/>
              </a:lnSpc>
              <a:spcBef>
                <a:spcPts val="0"/>
              </a:spcBef>
              <a:spcAft>
                <a:spcPts val="0"/>
              </a:spcAft>
              <a:buClr>
                <a:srgbClr val="9B2600"/>
              </a:buClr>
              <a:buSzPts val="3600"/>
              <a:buFont typeface="Arial"/>
              <a:buNone/>
              <a:defRPr sz="1800" b="0" i="0" u="none" strike="noStrike" cap="none">
                <a:solidFill>
                  <a:srgbClr val="1A2E5A"/>
                </a:solidFill>
                <a:latin typeface="Arial"/>
                <a:ea typeface="Arial"/>
                <a:cs typeface="Arial"/>
                <a:sym typeface="Arial"/>
              </a:defRPr>
            </a:lvl1pPr>
            <a:lvl2pPr lvl="1">
              <a:spcBef>
                <a:spcPts val="60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4-BLANK">
  <p:cSld name="34-BLANK">
    <p:spTree>
      <p:nvGrpSpPr>
        <p:cNvPr id="1" name="Shape 20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Header-One Content-cutline">
  <p:cSld name="4-Header-One Content-cutline">
    <p:spTree>
      <p:nvGrpSpPr>
        <p:cNvPr id="1" name="Shape 31"/>
        <p:cNvGrpSpPr/>
        <p:nvPr/>
      </p:nvGrpSpPr>
      <p:grpSpPr>
        <a:xfrm>
          <a:off x="0" y="0"/>
          <a:ext cx="0" cy="0"/>
          <a:chOff x="0" y="0"/>
          <a:chExt cx="0" cy="0"/>
        </a:xfrm>
      </p:grpSpPr>
      <p:sp>
        <p:nvSpPr>
          <p:cNvPr id="32" name="Google Shape;32;p40"/>
          <p:cNvSpPr txBox="1">
            <a:spLocks noGrp="1"/>
          </p:cNvSpPr>
          <p:nvPr>
            <p:ph type="title"/>
          </p:nvPr>
        </p:nvSpPr>
        <p:spPr>
          <a:xfrm>
            <a:off x="508554" y="847023"/>
            <a:ext cx="8221978" cy="55240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9B26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0"/>
          <p:cNvSpPr txBox="1">
            <a:spLocks noGrp="1"/>
          </p:cNvSpPr>
          <p:nvPr>
            <p:ph type="body" idx="1"/>
          </p:nvPr>
        </p:nvSpPr>
        <p:spPr>
          <a:xfrm>
            <a:off x="501927" y="1399430"/>
            <a:ext cx="8221978" cy="392515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40"/>
          <p:cNvSpPr txBox="1">
            <a:spLocks noGrp="1"/>
          </p:cNvSpPr>
          <p:nvPr>
            <p:ph type="body" idx="2"/>
          </p:nvPr>
        </p:nvSpPr>
        <p:spPr>
          <a:xfrm>
            <a:off x="495300" y="5416828"/>
            <a:ext cx="8235232" cy="479286"/>
          </a:xfrm>
          <a:prstGeom prst="rect">
            <a:avLst/>
          </a:prstGeom>
          <a:noFill/>
          <a:ln>
            <a:noFill/>
          </a:ln>
        </p:spPr>
        <p:txBody>
          <a:bodyPr spcFirstLastPara="1" wrap="square" lIns="91425" tIns="0" rIns="91425" bIns="274300" anchor="t" anchorCtr="0">
            <a:noAutofit/>
          </a:bodyPr>
          <a:lstStyle>
            <a:lvl1pPr marL="457200" marR="0" lvl="0" indent="-228600" algn="ctr">
              <a:lnSpc>
                <a:spcPct val="90000"/>
              </a:lnSpc>
              <a:spcBef>
                <a:spcPts val="1000"/>
              </a:spcBef>
              <a:spcAft>
                <a:spcPts val="0"/>
              </a:spcAft>
              <a:buClr>
                <a:srgbClr val="9B2600"/>
              </a:buClr>
              <a:buSzPts val="2000"/>
              <a:buFont typeface="Arial"/>
              <a:buNone/>
              <a:defRPr sz="1800" b="1" i="0" u="none" strike="noStrike" cap="none">
                <a:solidFill>
                  <a:srgbClr val="152C5E"/>
                </a:solidFill>
                <a:latin typeface="Arial"/>
                <a:ea typeface="Arial"/>
                <a:cs typeface="Arial"/>
                <a:sym typeface="Arial"/>
              </a:defRPr>
            </a:lvl1pPr>
            <a:lvl2pPr marL="914400" marR="0" lvl="1" indent="-228600" algn="l">
              <a:lnSpc>
                <a:spcPct val="90000"/>
              </a:lnSpc>
              <a:spcBef>
                <a:spcPts val="500"/>
              </a:spcBef>
              <a:spcAft>
                <a:spcPts val="0"/>
              </a:spcAft>
              <a:buClr>
                <a:srgbClr val="152C5E"/>
              </a:buClr>
              <a:buSzPts val="2000"/>
              <a:buFont typeface="Arial"/>
              <a:buNone/>
              <a:defRPr sz="2000" b="0" i="0" u="none" strike="noStrike" cap="none">
                <a:solidFill>
                  <a:srgbClr val="152C5E"/>
                </a:solidFill>
                <a:latin typeface="Arial"/>
                <a:ea typeface="Arial"/>
                <a:cs typeface="Arial"/>
                <a:sym typeface="Arial"/>
              </a:defRPr>
            </a:lvl2pPr>
            <a:lvl3pPr marL="1371600" marR="0" lvl="2" indent="-382905" algn="l">
              <a:lnSpc>
                <a:spcPct val="90000"/>
              </a:lnSpc>
              <a:spcBef>
                <a:spcPts val="500"/>
              </a:spcBef>
              <a:spcAft>
                <a:spcPts val="0"/>
              </a:spcAft>
              <a:buClr>
                <a:srgbClr val="2E75B5"/>
              </a:buClr>
              <a:buSzPts val="2430"/>
              <a:buFont typeface="Arial"/>
              <a:buChar char="•"/>
              <a:defRPr sz="1800" b="0" i="0" u="none" strike="noStrike" cap="none">
                <a:solidFill>
                  <a:srgbClr val="152C5E"/>
                </a:solidFill>
                <a:latin typeface="Arial"/>
                <a:ea typeface="Arial"/>
                <a:cs typeface="Arial"/>
                <a:sym typeface="Arial"/>
              </a:defRPr>
            </a:lvl3pPr>
            <a:lvl4pPr marL="1828800" marR="0" lvl="3" indent="-382905" algn="l">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L="2286000" marR="0" lvl="4" indent="-382904" algn="l">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Full-page content-cutline below">
  <p:cSld name="5-Full-page content-cutline below">
    <p:spTree>
      <p:nvGrpSpPr>
        <p:cNvPr id="1" name="Shape 35"/>
        <p:cNvGrpSpPr/>
        <p:nvPr/>
      </p:nvGrpSpPr>
      <p:grpSpPr>
        <a:xfrm>
          <a:off x="0" y="0"/>
          <a:ext cx="0" cy="0"/>
          <a:chOff x="0" y="0"/>
          <a:chExt cx="0" cy="0"/>
        </a:xfrm>
      </p:grpSpPr>
      <p:sp>
        <p:nvSpPr>
          <p:cNvPr id="36" name="Google Shape;36;p41"/>
          <p:cNvSpPr txBox="1">
            <a:spLocks noGrp="1"/>
          </p:cNvSpPr>
          <p:nvPr>
            <p:ph type="body" idx="1"/>
          </p:nvPr>
        </p:nvSpPr>
        <p:spPr>
          <a:xfrm>
            <a:off x="495300" y="1023730"/>
            <a:ext cx="7880904" cy="431358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41"/>
          <p:cNvSpPr txBox="1">
            <a:spLocks noGrp="1"/>
          </p:cNvSpPr>
          <p:nvPr>
            <p:ph type="body" idx="2"/>
          </p:nvPr>
        </p:nvSpPr>
        <p:spPr>
          <a:xfrm>
            <a:off x="495300" y="5416828"/>
            <a:ext cx="7880903" cy="479286"/>
          </a:xfrm>
          <a:prstGeom prst="rect">
            <a:avLst/>
          </a:prstGeom>
          <a:noFill/>
          <a:ln>
            <a:noFill/>
          </a:ln>
        </p:spPr>
        <p:txBody>
          <a:bodyPr spcFirstLastPara="1" wrap="square" lIns="91425" tIns="0" rIns="91425" bIns="274300" anchor="t" anchorCtr="0">
            <a:noAutofit/>
          </a:bodyPr>
          <a:lstStyle>
            <a:lvl1pPr marL="457200" marR="0" lvl="0" indent="-228600" algn="ctr">
              <a:lnSpc>
                <a:spcPct val="90000"/>
              </a:lnSpc>
              <a:spcBef>
                <a:spcPts val="1000"/>
              </a:spcBef>
              <a:spcAft>
                <a:spcPts val="0"/>
              </a:spcAft>
              <a:buClr>
                <a:srgbClr val="9B2600"/>
              </a:buClr>
              <a:buSzPts val="2000"/>
              <a:buFont typeface="Arial"/>
              <a:buNone/>
              <a:defRPr sz="1800" b="1" i="0" u="none" strike="noStrike" cap="none">
                <a:solidFill>
                  <a:srgbClr val="152C5E"/>
                </a:solidFill>
                <a:latin typeface="Arial"/>
                <a:ea typeface="Arial"/>
                <a:cs typeface="Arial"/>
                <a:sym typeface="Arial"/>
              </a:defRPr>
            </a:lvl1pPr>
            <a:lvl2pPr marL="914400" marR="0" lvl="1" indent="-228600" algn="l">
              <a:lnSpc>
                <a:spcPct val="90000"/>
              </a:lnSpc>
              <a:spcBef>
                <a:spcPts val="500"/>
              </a:spcBef>
              <a:spcAft>
                <a:spcPts val="0"/>
              </a:spcAft>
              <a:buClr>
                <a:srgbClr val="152C5E"/>
              </a:buClr>
              <a:buSzPts val="2000"/>
              <a:buFont typeface="Arial"/>
              <a:buNone/>
              <a:defRPr sz="2000" b="0" i="0" u="none" strike="noStrike" cap="none">
                <a:solidFill>
                  <a:srgbClr val="152C5E"/>
                </a:solidFill>
                <a:latin typeface="Arial"/>
                <a:ea typeface="Arial"/>
                <a:cs typeface="Arial"/>
                <a:sym typeface="Arial"/>
              </a:defRPr>
            </a:lvl2pPr>
            <a:lvl3pPr marL="1371600" marR="0" lvl="2" indent="-382905" algn="l">
              <a:lnSpc>
                <a:spcPct val="90000"/>
              </a:lnSpc>
              <a:spcBef>
                <a:spcPts val="500"/>
              </a:spcBef>
              <a:spcAft>
                <a:spcPts val="0"/>
              </a:spcAft>
              <a:buClr>
                <a:srgbClr val="2E75B5"/>
              </a:buClr>
              <a:buSzPts val="2430"/>
              <a:buFont typeface="Arial"/>
              <a:buChar char="•"/>
              <a:defRPr sz="1800" b="0" i="0" u="none" strike="noStrike" cap="none">
                <a:solidFill>
                  <a:srgbClr val="152C5E"/>
                </a:solidFill>
                <a:latin typeface="Arial"/>
                <a:ea typeface="Arial"/>
                <a:cs typeface="Arial"/>
                <a:sym typeface="Arial"/>
              </a:defRPr>
            </a:lvl3pPr>
            <a:lvl4pPr marL="1828800" marR="0" lvl="3" indent="-382905" algn="l">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L="2286000" marR="0" lvl="4" indent="-382904" algn="l">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6-Header-Bullets-FOUR CONTENT">
  <p:cSld name="6-Header-Bullets-FOUR CONTENT">
    <p:spTree>
      <p:nvGrpSpPr>
        <p:cNvPr id="1" name="Shape 38"/>
        <p:cNvGrpSpPr/>
        <p:nvPr/>
      </p:nvGrpSpPr>
      <p:grpSpPr>
        <a:xfrm>
          <a:off x="0" y="0"/>
          <a:ext cx="0" cy="0"/>
          <a:chOff x="0" y="0"/>
          <a:chExt cx="0" cy="0"/>
        </a:xfrm>
      </p:grpSpPr>
      <p:sp>
        <p:nvSpPr>
          <p:cNvPr id="39" name="Google Shape;39;p42"/>
          <p:cNvSpPr txBox="1">
            <a:spLocks noGrp="1"/>
          </p:cNvSpPr>
          <p:nvPr>
            <p:ph type="title"/>
          </p:nvPr>
        </p:nvSpPr>
        <p:spPr>
          <a:xfrm>
            <a:off x="495299" y="1003121"/>
            <a:ext cx="8204201" cy="4519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9B26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2"/>
          <p:cNvSpPr txBox="1">
            <a:spLocks noGrp="1"/>
          </p:cNvSpPr>
          <p:nvPr>
            <p:ph type="body" idx="1"/>
          </p:nvPr>
        </p:nvSpPr>
        <p:spPr>
          <a:xfrm>
            <a:off x="495301" y="1578288"/>
            <a:ext cx="2013229" cy="3302337"/>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3000"/>
              <a:buFont typeface="Arial"/>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2"/>
          <p:cNvSpPr txBox="1">
            <a:spLocks noGrp="1"/>
          </p:cNvSpPr>
          <p:nvPr>
            <p:ph type="body" idx="2"/>
          </p:nvPr>
        </p:nvSpPr>
        <p:spPr>
          <a:xfrm>
            <a:off x="2558958" y="1578288"/>
            <a:ext cx="2013229" cy="3302337"/>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3000"/>
              <a:buFont typeface="Arial"/>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42"/>
          <p:cNvSpPr txBox="1">
            <a:spLocks noGrp="1"/>
          </p:cNvSpPr>
          <p:nvPr>
            <p:ph type="body" idx="3"/>
          </p:nvPr>
        </p:nvSpPr>
        <p:spPr>
          <a:xfrm>
            <a:off x="4622615" y="1578288"/>
            <a:ext cx="2013229" cy="3302337"/>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3000"/>
              <a:buFont typeface="Arial"/>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42"/>
          <p:cNvSpPr txBox="1">
            <a:spLocks noGrp="1"/>
          </p:cNvSpPr>
          <p:nvPr>
            <p:ph type="body" idx="4"/>
          </p:nvPr>
        </p:nvSpPr>
        <p:spPr>
          <a:xfrm>
            <a:off x="6686271" y="1578288"/>
            <a:ext cx="2013229" cy="3302337"/>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3000"/>
              <a:buFont typeface="Arial"/>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2"/>
          <p:cNvSpPr txBox="1">
            <a:spLocks noGrp="1"/>
          </p:cNvSpPr>
          <p:nvPr>
            <p:ph type="body" idx="5"/>
          </p:nvPr>
        </p:nvSpPr>
        <p:spPr>
          <a:xfrm>
            <a:off x="495300" y="5003824"/>
            <a:ext cx="8204200" cy="479286"/>
          </a:xfrm>
          <a:prstGeom prst="rect">
            <a:avLst/>
          </a:prstGeom>
          <a:noFill/>
          <a:ln>
            <a:noFill/>
          </a:ln>
        </p:spPr>
        <p:txBody>
          <a:bodyPr spcFirstLastPara="1" wrap="square" lIns="91425" tIns="0" rIns="91425" bIns="274300" anchor="t" anchorCtr="0">
            <a:noAutofit/>
          </a:bodyPr>
          <a:lstStyle>
            <a:lvl1pPr marL="457200" marR="0" lvl="0" indent="-228600" algn="ctr">
              <a:lnSpc>
                <a:spcPct val="90000"/>
              </a:lnSpc>
              <a:spcBef>
                <a:spcPts val="1000"/>
              </a:spcBef>
              <a:spcAft>
                <a:spcPts val="0"/>
              </a:spcAft>
              <a:buClr>
                <a:srgbClr val="9B2600"/>
              </a:buClr>
              <a:buSzPts val="2000"/>
              <a:buFont typeface="Arial"/>
              <a:buNone/>
              <a:defRPr sz="1800" b="1" i="0" u="none" strike="noStrike" cap="none">
                <a:solidFill>
                  <a:srgbClr val="152C5E"/>
                </a:solidFill>
                <a:latin typeface="Arial"/>
                <a:ea typeface="Arial"/>
                <a:cs typeface="Arial"/>
                <a:sym typeface="Arial"/>
              </a:defRPr>
            </a:lvl1pPr>
            <a:lvl2pPr marL="914400" marR="0" lvl="1" indent="-228600" algn="l">
              <a:lnSpc>
                <a:spcPct val="90000"/>
              </a:lnSpc>
              <a:spcBef>
                <a:spcPts val="500"/>
              </a:spcBef>
              <a:spcAft>
                <a:spcPts val="0"/>
              </a:spcAft>
              <a:buClr>
                <a:srgbClr val="152C5E"/>
              </a:buClr>
              <a:buSzPts val="2000"/>
              <a:buFont typeface="Arial"/>
              <a:buNone/>
              <a:defRPr sz="2000" b="0" i="0" u="none" strike="noStrike" cap="none">
                <a:solidFill>
                  <a:srgbClr val="152C5E"/>
                </a:solidFill>
                <a:latin typeface="Arial"/>
                <a:ea typeface="Arial"/>
                <a:cs typeface="Arial"/>
                <a:sym typeface="Arial"/>
              </a:defRPr>
            </a:lvl2pPr>
            <a:lvl3pPr marL="1371600" marR="0" lvl="2" indent="-382905" algn="l">
              <a:lnSpc>
                <a:spcPct val="90000"/>
              </a:lnSpc>
              <a:spcBef>
                <a:spcPts val="500"/>
              </a:spcBef>
              <a:spcAft>
                <a:spcPts val="0"/>
              </a:spcAft>
              <a:buClr>
                <a:srgbClr val="2E75B5"/>
              </a:buClr>
              <a:buSzPts val="2430"/>
              <a:buFont typeface="Arial"/>
              <a:buChar char="•"/>
              <a:defRPr sz="1800" b="0" i="0" u="none" strike="noStrike" cap="none">
                <a:solidFill>
                  <a:srgbClr val="152C5E"/>
                </a:solidFill>
                <a:latin typeface="Arial"/>
                <a:ea typeface="Arial"/>
                <a:cs typeface="Arial"/>
                <a:sym typeface="Arial"/>
              </a:defRPr>
            </a:lvl3pPr>
            <a:lvl4pPr marL="1828800" marR="0" lvl="3" indent="-382905" algn="l">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L="2286000" marR="0" lvl="4" indent="-382904" algn="l">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7-Header-Four square Content-Text below">
  <p:cSld name="7-Header-Four square Content-Text below">
    <p:spTree>
      <p:nvGrpSpPr>
        <p:cNvPr id="1" name="Shape 45"/>
        <p:cNvGrpSpPr/>
        <p:nvPr/>
      </p:nvGrpSpPr>
      <p:grpSpPr>
        <a:xfrm>
          <a:off x="0" y="0"/>
          <a:ext cx="0" cy="0"/>
          <a:chOff x="0" y="0"/>
          <a:chExt cx="0" cy="0"/>
        </a:xfrm>
      </p:grpSpPr>
      <p:sp>
        <p:nvSpPr>
          <p:cNvPr id="46" name="Google Shape;46;p43"/>
          <p:cNvSpPr txBox="1">
            <a:spLocks noGrp="1"/>
          </p:cNvSpPr>
          <p:nvPr>
            <p:ph type="title"/>
          </p:nvPr>
        </p:nvSpPr>
        <p:spPr>
          <a:xfrm>
            <a:off x="495299" y="1003121"/>
            <a:ext cx="8204201" cy="4519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9B26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3"/>
          <p:cNvSpPr txBox="1">
            <a:spLocks noGrp="1"/>
          </p:cNvSpPr>
          <p:nvPr>
            <p:ph type="body" idx="1"/>
          </p:nvPr>
        </p:nvSpPr>
        <p:spPr>
          <a:xfrm>
            <a:off x="495301" y="1578289"/>
            <a:ext cx="2013229" cy="1818962"/>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1750"/>
              <a:buFont typeface="Arial"/>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43"/>
          <p:cNvSpPr txBox="1">
            <a:spLocks noGrp="1"/>
          </p:cNvSpPr>
          <p:nvPr>
            <p:ph type="body" idx="2"/>
          </p:nvPr>
        </p:nvSpPr>
        <p:spPr>
          <a:xfrm>
            <a:off x="2558958" y="1578288"/>
            <a:ext cx="2013229" cy="1818963"/>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1750"/>
              <a:buFont typeface="Arial"/>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3"/>
          <p:cNvSpPr txBox="1">
            <a:spLocks noGrp="1"/>
          </p:cNvSpPr>
          <p:nvPr>
            <p:ph type="body" idx="3"/>
          </p:nvPr>
        </p:nvSpPr>
        <p:spPr>
          <a:xfrm>
            <a:off x="4622615" y="1578288"/>
            <a:ext cx="2013229" cy="1818963"/>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1750"/>
              <a:buFont typeface="Arial"/>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43"/>
          <p:cNvSpPr txBox="1">
            <a:spLocks noGrp="1"/>
          </p:cNvSpPr>
          <p:nvPr>
            <p:ph type="body" idx="4"/>
          </p:nvPr>
        </p:nvSpPr>
        <p:spPr>
          <a:xfrm>
            <a:off x="6686271" y="1578288"/>
            <a:ext cx="2013229" cy="1818963"/>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1750"/>
              <a:buFont typeface="Arial"/>
              <a:buNone/>
              <a:defRPr sz="14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43"/>
          <p:cNvSpPr txBox="1">
            <a:spLocks noGrp="1"/>
          </p:cNvSpPr>
          <p:nvPr>
            <p:ph type="body" idx="5"/>
          </p:nvPr>
        </p:nvSpPr>
        <p:spPr>
          <a:xfrm>
            <a:off x="495299" y="3520451"/>
            <a:ext cx="2013231" cy="1892300"/>
          </a:xfrm>
          <a:prstGeom prst="rect">
            <a:avLst/>
          </a:prstGeom>
          <a:noFill/>
          <a:ln>
            <a:noFill/>
          </a:ln>
        </p:spPr>
        <p:txBody>
          <a:bodyPr spcFirstLastPara="1" wrap="square" lIns="91425" tIns="45700" rIns="91425" bIns="45700" anchor="t" anchorCtr="0">
            <a:normAutofit/>
          </a:bodyPr>
          <a:lstStyle>
            <a:lvl1pPr marL="457200" lvl="0" indent="-371475" algn="l">
              <a:lnSpc>
                <a:spcPct val="90000"/>
              </a:lnSpc>
              <a:spcBef>
                <a:spcPts val="1000"/>
              </a:spcBef>
              <a:spcAft>
                <a:spcPts val="0"/>
              </a:spcAft>
              <a:buSzPts val="2250"/>
              <a:buChar char="•"/>
              <a:defRPr sz="1800"/>
            </a:lvl1pPr>
            <a:lvl2pPr marL="914400" lvl="1" indent="-355600" algn="l">
              <a:lnSpc>
                <a:spcPct val="90000"/>
              </a:lnSpc>
              <a:spcBef>
                <a:spcPts val="500"/>
              </a:spcBef>
              <a:spcAft>
                <a:spcPts val="0"/>
              </a:spcAft>
              <a:buSzPts val="2000"/>
              <a:buChar char="•"/>
              <a:defRPr sz="1600">
                <a:solidFill>
                  <a:srgbClr val="29488D"/>
                </a:solidFill>
              </a:defRPr>
            </a:lvl2pPr>
            <a:lvl3pPr marL="1371600" lvl="2" indent="-339725" algn="l">
              <a:lnSpc>
                <a:spcPct val="90000"/>
              </a:lnSpc>
              <a:spcBef>
                <a:spcPts val="500"/>
              </a:spcBef>
              <a:spcAft>
                <a:spcPts val="0"/>
              </a:spcAft>
              <a:buSzPts val="1750"/>
              <a:buChar char="•"/>
              <a:defRPr sz="1400">
                <a:solidFill>
                  <a:srgbClr val="29488D"/>
                </a:solidFill>
              </a:defRPr>
            </a:lvl3pPr>
            <a:lvl4pPr marL="1828800" lvl="3" indent="-323850" algn="l">
              <a:lnSpc>
                <a:spcPct val="90000"/>
              </a:lnSpc>
              <a:spcBef>
                <a:spcPts val="500"/>
              </a:spcBef>
              <a:spcAft>
                <a:spcPts val="0"/>
              </a:spcAft>
              <a:buSzPts val="1500"/>
              <a:buChar char="•"/>
              <a:defRPr sz="1200">
                <a:solidFill>
                  <a:srgbClr val="29488D"/>
                </a:solidFill>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43"/>
          <p:cNvSpPr txBox="1">
            <a:spLocks noGrp="1"/>
          </p:cNvSpPr>
          <p:nvPr>
            <p:ph type="body" idx="6"/>
          </p:nvPr>
        </p:nvSpPr>
        <p:spPr>
          <a:xfrm>
            <a:off x="2558958" y="3520451"/>
            <a:ext cx="2013231" cy="1892300"/>
          </a:xfrm>
          <a:prstGeom prst="rect">
            <a:avLst/>
          </a:prstGeom>
          <a:noFill/>
          <a:ln>
            <a:noFill/>
          </a:ln>
        </p:spPr>
        <p:txBody>
          <a:bodyPr spcFirstLastPara="1" wrap="square" lIns="91425" tIns="45700" rIns="91425" bIns="45700" anchor="t" anchorCtr="0">
            <a:normAutofit/>
          </a:bodyPr>
          <a:lstStyle>
            <a:lvl1pPr marL="457200" lvl="0" indent="-371475" algn="l">
              <a:lnSpc>
                <a:spcPct val="90000"/>
              </a:lnSpc>
              <a:spcBef>
                <a:spcPts val="1000"/>
              </a:spcBef>
              <a:spcAft>
                <a:spcPts val="0"/>
              </a:spcAft>
              <a:buSzPts val="2250"/>
              <a:buChar char="•"/>
              <a:defRPr sz="1800"/>
            </a:lvl1pPr>
            <a:lvl2pPr marL="914400" lvl="1" indent="-355600" algn="l">
              <a:lnSpc>
                <a:spcPct val="90000"/>
              </a:lnSpc>
              <a:spcBef>
                <a:spcPts val="500"/>
              </a:spcBef>
              <a:spcAft>
                <a:spcPts val="0"/>
              </a:spcAft>
              <a:buSzPts val="2000"/>
              <a:buChar char="•"/>
              <a:defRPr sz="1600">
                <a:solidFill>
                  <a:srgbClr val="29488D"/>
                </a:solidFill>
              </a:defRPr>
            </a:lvl2pPr>
            <a:lvl3pPr marL="1371600" lvl="2" indent="-339725" algn="l">
              <a:lnSpc>
                <a:spcPct val="90000"/>
              </a:lnSpc>
              <a:spcBef>
                <a:spcPts val="500"/>
              </a:spcBef>
              <a:spcAft>
                <a:spcPts val="0"/>
              </a:spcAft>
              <a:buSzPts val="1750"/>
              <a:buChar char="•"/>
              <a:defRPr sz="1400">
                <a:solidFill>
                  <a:srgbClr val="29488D"/>
                </a:solidFill>
              </a:defRPr>
            </a:lvl3pPr>
            <a:lvl4pPr marL="1828800" lvl="3" indent="-323850" algn="l">
              <a:lnSpc>
                <a:spcPct val="90000"/>
              </a:lnSpc>
              <a:spcBef>
                <a:spcPts val="500"/>
              </a:spcBef>
              <a:spcAft>
                <a:spcPts val="0"/>
              </a:spcAft>
              <a:buSzPts val="1500"/>
              <a:buChar char="•"/>
              <a:defRPr sz="1200">
                <a:solidFill>
                  <a:srgbClr val="29488D"/>
                </a:solidFill>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3"/>
          <p:cNvSpPr txBox="1">
            <a:spLocks noGrp="1"/>
          </p:cNvSpPr>
          <p:nvPr>
            <p:ph type="body" idx="7"/>
          </p:nvPr>
        </p:nvSpPr>
        <p:spPr>
          <a:xfrm>
            <a:off x="4622615" y="3520450"/>
            <a:ext cx="2013231" cy="1892300"/>
          </a:xfrm>
          <a:prstGeom prst="rect">
            <a:avLst/>
          </a:prstGeom>
          <a:noFill/>
          <a:ln>
            <a:noFill/>
          </a:ln>
        </p:spPr>
        <p:txBody>
          <a:bodyPr spcFirstLastPara="1" wrap="square" lIns="91425" tIns="45700" rIns="91425" bIns="45700" anchor="t" anchorCtr="0">
            <a:normAutofit/>
          </a:bodyPr>
          <a:lstStyle>
            <a:lvl1pPr marL="457200" lvl="0" indent="-371475" algn="l">
              <a:lnSpc>
                <a:spcPct val="90000"/>
              </a:lnSpc>
              <a:spcBef>
                <a:spcPts val="1000"/>
              </a:spcBef>
              <a:spcAft>
                <a:spcPts val="0"/>
              </a:spcAft>
              <a:buSzPts val="2250"/>
              <a:buChar char="•"/>
              <a:defRPr sz="1800"/>
            </a:lvl1pPr>
            <a:lvl2pPr marL="914400" lvl="1" indent="-355600" algn="l">
              <a:lnSpc>
                <a:spcPct val="90000"/>
              </a:lnSpc>
              <a:spcBef>
                <a:spcPts val="500"/>
              </a:spcBef>
              <a:spcAft>
                <a:spcPts val="0"/>
              </a:spcAft>
              <a:buSzPts val="2000"/>
              <a:buChar char="•"/>
              <a:defRPr sz="1600">
                <a:solidFill>
                  <a:srgbClr val="29488D"/>
                </a:solidFill>
              </a:defRPr>
            </a:lvl2pPr>
            <a:lvl3pPr marL="1371600" lvl="2" indent="-339725" algn="l">
              <a:lnSpc>
                <a:spcPct val="90000"/>
              </a:lnSpc>
              <a:spcBef>
                <a:spcPts val="500"/>
              </a:spcBef>
              <a:spcAft>
                <a:spcPts val="0"/>
              </a:spcAft>
              <a:buSzPts val="1750"/>
              <a:buChar char="•"/>
              <a:defRPr sz="1400">
                <a:solidFill>
                  <a:srgbClr val="29488D"/>
                </a:solidFill>
              </a:defRPr>
            </a:lvl3pPr>
            <a:lvl4pPr marL="1828800" lvl="3" indent="-323850" algn="l">
              <a:lnSpc>
                <a:spcPct val="90000"/>
              </a:lnSpc>
              <a:spcBef>
                <a:spcPts val="500"/>
              </a:spcBef>
              <a:spcAft>
                <a:spcPts val="0"/>
              </a:spcAft>
              <a:buSzPts val="1500"/>
              <a:buChar char="•"/>
              <a:defRPr sz="1200">
                <a:solidFill>
                  <a:srgbClr val="29488D"/>
                </a:solidFill>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3"/>
          <p:cNvSpPr txBox="1">
            <a:spLocks noGrp="1"/>
          </p:cNvSpPr>
          <p:nvPr>
            <p:ph type="body" idx="8"/>
          </p:nvPr>
        </p:nvSpPr>
        <p:spPr>
          <a:xfrm>
            <a:off x="6686271" y="3520450"/>
            <a:ext cx="2013231" cy="1892300"/>
          </a:xfrm>
          <a:prstGeom prst="rect">
            <a:avLst/>
          </a:prstGeom>
          <a:noFill/>
          <a:ln>
            <a:noFill/>
          </a:ln>
        </p:spPr>
        <p:txBody>
          <a:bodyPr spcFirstLastPara="1" wrap="square" lIns="91425" tIns="45700" rIns="91425" bIns="45700" anchor="t" anchorCtr="0">
            <a:normAutofit/>
          </a:bodyPr>
          <a:lstStyle>
            <a:lvl1pPr marL="457200" lvl="0" indent="-371475" algn="l">
              <a:lnSpc>
                <a:spcPct val="90000"/>
              </a:lnSpc>
              <a:spcBef>
                <a:spcPts val="1000"/>
              </a:spcBef>
              <a:spcAft>
                <a:spcPts val="0"/>
              </a:spcAft>
              <a:buSzPts val="2250"/>
              <a:buChar char="•"/>
              <a:defRPr sz="1800"/>
            </a:lvl1pPr>
            <a:lvl2pPr marL="914400" lvl="1" indent="-355600" algn="l">
              <a:lnSpc>
                <a:spcPct val="90000"/>
              </a:lnSpc>
              <a:spcBef>
                <a:spcPts val="500"/>
              </a:spcBef>
              <a:spcAft>
                <a:spcPts val="0"/>
              </a:spcAft>
              <a:buSzPts val="2000"/>
              <a:buChar char="•"/>
              <a:defRPr sz="1600">
                <a:solidFill>
                  <a:srgbClr val="29488D"/>
                </a:solidFill>
              </a:defRPr>
            </a:lvl2pPr>
            <a:lvl3pPr marL="1371600" lvl="2" indent="-339725" algn="l">
              <a:lnSpc>
                <a:spcPct val="90000"/>
              </a:lnSpc>
              <a:spcBef>
                <a:spcPts val="500"/>
              </a:spcBef>
              <a:spcAft>
                <a:spcPts val="0"/>
              </a:spcAft>
              <a:buSzPts val="1750"/>
              <a:buChar char="•"/>
              <a:defRPr sz="1400">
                <a:solidFill>
                  <a:srgbClr val="29488D"/>
                </a:solidFill>
              </a:defRPr>
            </a:lvl3pPr>
            <a:lvl4pPr marL="1828800" lvl="3" indent="-323850" algn="l">
              <a:lnSpc>
                <a:spcPct val="90000"/>
              </a:lnSpc>
              <a:spcBef>
                <a:spcPts val="500"/>
              </a:spcBef>
              <a:spcAft>
                <a:spcPts val="0"/>
              </a:spcAft>
              <a:buSzPts val="1500"/>
              <a:buChar char="•"/>
              <a:defRPr sz="1200">
                <a:solidFill>
                  <a:srgbClr val="29488D"/>
                </a:solidFill>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Left Title bullets-Right One Content">
  <p:cSld name="8-Left Title bullets-Right One Content">
    <p:spTree>
      <p:nvGrpSpPr>
        <p:cNvPr id="1" name="Shape 55"/>
        <p:cNvGrpSpPr/>
        <p:nvPr/>
      </p:nvGrpSpPr>
      <p:grpSpPr>
        <a:xfrm>
          <a:off x="0" y="0"/>
          <a:ext cx="0" cy="0"/>
          <a:chOff x="0" y="0"/>
          <a:chExt cx="0" cy="0"/>
        </a:xfrm>
      </p:grpSpPr>
      <p:sp>
        <p:nvSpPr>
          <p:cNvPr id="56" name="Google Shape;56;p44"/>
          <p:cNvSpPr txBox="1">
            <a:spLocks noGrp="1"/>
          </p:cNvSpPr>
          <p:nvPr>
            <p:ph type="title"/>
          </p:nvPr>
        </p:nvSpPr>
        <p:spPr>
          <a:xfrm>
            <a:off x="495301" y="1048202"/>
            <a:ext cx="4100554" cy="50732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9B2600"/>
              </a:buClr>
              <a:buSzPts val="2800"/>
              <a:buFont typeface="Aria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44"/>
          <p:cNvSpPr txBox="1">
            <a:spLocks noGrp="1"/>
          </p:cNvSpPr>
          <p:nvPr>
            <p:ph type="body" idx="1"/>
          </p:nvPr>
        </p:nvSpPr>
        <p:spPr>
          <a:xfrm>
            <a:off x="498212" y="1936343"/>
            <a:ext cx="4097644" cy="944090"/>
          </a:xfrm>
          <a:prstGeom prst="rect">
            <a:avLst/>
          </a:prstGeom>
          <a:noFill/>
          <a:ln>
            <a:noFill/>
          </a:ln>
        </p:spPr>
        <p:txBody>
          <a:bodyPr spcFirstLastPara="1" wrap="square" lIns="91425" tIns="45700" rIns="91425" bIns="45700" anchor="t" anchorCtr="0">
            <a:noAutofit/>
          </a:bodyPr>
          <a:lstStyle>
            <a:lvl1pPr marL="457200" lvl="0" indent="-371475" algn="l">
              <a:lnSpc>
                <a:spcPct val="90000"/>
              </a:lnSpc>
              <a:spcBef>
                <a:spcPts val="1000"/>
              </a:spcBef>
              <a:spcAft>
                <a:spcPts val="0"/>
              </a:spcAft>
              <a:buSzPts val="2250"/>
              <a:buChar char="•"/>
              <a:defRPr sz="1800" b="0">
                <a:solidFill>
                  <a:srgbClr val="29488D"/>
                </a:solidFill>
              </a:defRPr>
            </a:lvl1pPr>
            <a:lvl2pPr marL="914400" lvl="1" indent="-387350" algn="l">
              <a:lnSpc>
                <a:spcPct val="90000"/>
              </a:lnSpc>
              <a:spcBef>
                <a:spcPts val="500"/>
              </a:spcBef>
              <a:spcAft>
                <a:spcPts val="0"/>
              </a:spcAft>
              <a:buSzPts val="2500"/>
              <a:buChar char="•"/>
              <a:defRPr sz="2000"/>
            </a:lvl2pPr>
            <a:lvl3pPr marL="1371600" lvl="2" indent="-228600" algn="l">
              <a:lnSpc>
                <a:spcPct val="90000"/>
              </a:lnSpc>
              <a:spcBef>
                <a:spcPts val="500"/>
              </a:spcBef>
              <a:spcAft>
                <a:spcPts val="0"/>
              </a:spcAft>
              <a:buSzPts val="2500"/>
              <a:buNone/>
              <a:defRPr sz="2000"/>
            </a:lvl3pPr>
            <a:lvl4pPr marL="1828800" lvl="3" indent="-387350" algn="l">
              <a:lnSpc>
                <a:spcPct val="90000"/>
              </a:lnSpc>
              <a:spcBef>
                <a:spcPts val="500"/>
              </a:spcBef>
              <a:spcAft>
                <a:spcPts val="0"/>
              </a:spcAft>
              <a:buSzPts val="2500"/>
              <a:buChar char="•"/>
              <a:defRPr sz="2000"/>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44"/>
          <p:cNvSpPr txBox="1">
            <a:spLocks noGrp="1"/>
          </p:cNvSpPr>
          <p:nvPr>
            <p:ph type="body" idx="2"/>
          </p:nvPr>
        </p:nvSpPr>
        <p:spPr>
          <a:xfrm>
            <a:off x="498213" y="1587331"/>
            <a:ext cx="4097644" cy="34310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500"/>
              <a:buNone/>
              <a:defRPr sz="2000" b="1"/>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4"/>
          <p:cNvSpPr txBox="1">
            <a:spLocks noGrp="1"/>
          </p:cNvSpPr>
          <p:nvPr>
            <p:ph type="body" idx="3"/>
          </p:nvPr>
        </p:nvSpPr>
        <p:spPr>
          <a:xfrm>
            <a:off x="4813051" y="1048202"/>
            <a:ext cx="3909530" cy="485729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000"/>
              <a:buNone/>
              <a:defRPr/>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4"/>
          <p:cNvSpPr txBox="1">
            <a:spLocks noGrp="1"/>
          </p:cNvSpPr>
          <p:nvPr>
            <p:ph type="body" idx="4"/>
          </p:nvPr>
        </p:nvSpPr>
        <p:spPr>
          <a:xfrm>
            <a:off x="498211" y="3229445"/>
            <a:ext cx="4097644" cy="944090"/>
          </a:xfrm>
          <a:prstGeom prst="rect">
            <a:avLst/>
          </a:prstGeom>
          <a:noFill/>
          <a:ln>
            <a:noFill/>
          </a:ln>
        </p:spPr>
        <p:txBody>
          <a:bodyPr spcFirstLastPara="1" wrap="square" lIns="91425" tIns="45700" rIns="91425" bIns="45700" anchor="t" anchorCtr="0">
            <a:noAutofit/>
          </a:bodyPr>
          <a:lstStyle>
            <a:lvl1pPr marL="457200" lvl="0" indent="-371475" algn="l">
              <a:lnSpc>
                <a:spcPct val="90000"/>
              </a:lnSpc>
              <a:spcBef>
                <a:spcPts val="1000"/>
              </a:spcBef>
              <a:spcAft>
                <a:spcPts val="0"/>
              </a:spcAft>
              <a:buSzPts val="2250"/>
              <a:buChar char="•"/>
              <a:defRPr sz="1800" b="0">
                <a:solidFill>
                  <a:srgbClr val="29488D"/>
                </a:solidFill>
              </a:defRPr>
            </a:lvl1pPr>
            <a:lvl2pPr marL="914400" lvl="1" indent="-387350" algn="l">
              <a:lnSpc>
                <a:spcPct val="90000"/>
              </a:lnSpc>
              <a:spcBef>
                <a:spcPts val="500"/>
              </a:spcBef>
              <a:spcAft>
                <a:spcPts val="0"/>
              </a:spcAft>
              <a:buSzPts val="2500"/>
              <a:buChar char="•"/>
              <a:defRPr sz="2000"/>
            </a:lvl2pPr>
            <a:lvl3pPr marL="1371600" lvl="2" indent="-228600" algn="l">
              <a:lnSpc>
                <a:spcPct val="90000"/>
              </a:lnSpc>
              <a:spcBef>
                <a:spcPts val="500"/>
              </a:spcBef>
              <a:spcAft>
                <a:spcPts val="0"/>
              </a:spcAft>
              <a:buSzPts val="2500"/>
              <a:buNone/>
              <a:defRPr sz="2000"/>
            </a:lvl3pPr>
            <a:lvl4pPr marL="1828800" lvl="3" indent="-387350" algn="l">
              <a:lnSpc>
                <a:spcPct val="90000"/>
              </a:lnSpc>
              <a:spcBef>
                <a:spcPts val="500"/>
              </a:spcBef>
              <a:spcAft>
                <a:spcPts val="0"/>
              </a:spcAft>
              <a:buSzPts val="2500"/>
              <a:buChar char="•"/>
              <a:defRPr sz="2000"/>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44"/>
          <p:cNvSpPr txBox="1">
            <a:spLocks noGrp="1"/>
          </p:cNvSpPr>
          <p:nvPr>
            <p:ph type="body" idx="5"/>
          </p:nvPr>
        </p:nvSpPr>
        <p:spPr>
          <a:xfrm>
            <a:off x="498212" y="2880433"/>
            <a:ext cx="4097644" cy="34310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500"/>
              <a:buNone/>
              <a:defRPr sz="2000" b="1"/>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44"/>
          <p:cNvSpPr txBox="1">
            <a:spLocks noGrp="1"/>
          </p:cNvSpPr>
          <p:nvPr>
            <p:ph type="body" idx="6"/>
          </p:nvPr>
        </p:nvSpPr>
        <p:spPr>
          <a:xfrm>
            <a:off x="498210" y="4528450"/>
            <a:ext cx="4097644" cy="944090"/>
          </a:xfrm>
          <a:prstGeom prst="rect">
            <a:avLst/>
          </a:prstGeom>
          <a:noFill/>
          <a:ln>
            <a:noFill/>
          </a:ln>
        </p:spPr>
        <p:txBody>
          <a:bodyPr spcFirstLastPara="1" wrap="square" lIns="91425" tIns="45700" rIns="91425" bIns="45700" anchor="t" anchorCtr="0">
            <a:noAutofit/>
          </a:bodyPr>
          <a:lstStyle>
            <a:lvl1pPr marL="457200" lvl="0" indent="-371475" algn="l">
              <a:lnSpc>
                <a:spcPct val="90000"/>
              </a:lnSpc>
              <a:spcBef>
                <a:spcPts val="1000"/>
              </a:spcBef>
              <a:spcAft>
                <a:spcPts val="0"/>
              </a:spcAft>
              <a:buSzPts val="2250"/>
              <a:buChar char="•"/>
              <a:defRPr sz="1800" b="0">
                <a:solidFill>
                  <a:srgbClr val="29488D"/>
                </a:solidFill>
              </a:defRPr>
            </a:lvl1pPr>
            <a:lvl2pPr marL="914400" lvl="1" indent="-387350" algn="l">
              <a:lnSpc>
                <a:spcPct val="90000"/>
              </a:lnSpc>
              <a:spcBef>
                <a:spcPts val="500"/>
              </a:spcBef>
              <a:spcAft>
                <a:spcPts val="0"/>
              </a:spcAft>
              <a:buSzPts val="2500"/>
              <a:buChar char="•"/>
              <a:defRPr sz="2000"/>
            </a:lvl2pPr>
            <a:lvl3pPr marL="1371600" lvl="2" indent="-228600" algn="l">
              <a:lnSpc>
                <a:spcPct val="90000"/>
              </a:lnSpc>
              <a:spcBef>
                <a:spcPts val="500"/>
              </a:spcBef>
              <a:spcAft>
                <a:spcPts val="0"/>
              </a:spcAft>
              <a:buSzPts val="2500"/>
              <a:buNone/>
              <a:defRPr sz="2000"/>
            </a:lvl3pPr>
            <a:lvl4pPr marL="1828800" lvl="3" indent="-387350" algn="l">
              <a:lnSpc>
                <a:spcPct val="90000"/>
              </a:lnSpc>
              <a:spcBef>
                <a:spcPts val="500"/>
              </a:spcBef>
              <a:spcAft>
                <a:spcPts val="0"/>
              </a:spcAft>
              <a:buSzPts val="2500"/>
              <a:buChar char="•"/>
              <a:defRPr sz="2000"/>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44"/>
          <p:cNvSpPr txBox="1">
            <a:spLocks noGrp="1"/>
          </p:cNvSpPr>
          <p:nvPr>
            <p:ph type="body" idx="7"/>
          </p:nvPr>
        </p:nvSpPr>
        <p:spPr>
          <a:xfrm>
            <a:off x="498211" y="4179438"/>
            <a:ext cx="4097644" cy="34310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500"/>
              <a:buNone/>
              <a:defRPr sz="2000" b="1"/>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Title Above-3 Contents - Bullets">
  <p:cSld name="10_Title Above-3 Contents - Bullets">
    <p:spTree>
      <p:nvGrpSpPr>
        <p:cNvPr id="1" name="Shape 64"/>
        <p:cNvGrpSpPr/>
        <p:nvPr/>
      </p:nvGrpSpPr>
      <p:grpSpPr>
        <a:xfrm>
          <a:off x="0" y="0"/>
          <a:ext cx="0" cy="0"/>
          <a:chOff x="0" y="0"/>
          <a:chExt cx="0" cy="0"/>
        </a:xfrm>
      </p:grpSpPr>
      <p:sp>
        <p:nvSpPr>
          <p:cNvPr id="65" name="Google Shape;65;p45"/>
          <p:cNvSpPr txBox="1">
            <a:spLocks noGrp="1"/>
          </p:cNvSpPr>
          <p:nvPr>
            <p:ph type="title"/>
          </p:nvPr>
        </p:nvSpPr>
        <p:spPr>
          <a:xfrm>
            <a:off x="495299" y="1003121"/>
            <a:ext cx="8085483" cy="4519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9B260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45"/>
          <p:cNvSpPr txBox="1">
            <a:spLocks noGrp="1"/>
          </p:cNvSpPr>
          <p:nvPr>
            <p:ph type="body" idx="1"/>
          </p:nvPr>
        </p:nvSpPr>
        <p:spPr>
          <a:xfrm>
            <a:off x="495301" y="1564314"/>
            <a:ext cx="2589805" cy="2522656"/>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2250"/>
              <a:buFont typeface="Arial"/>
              <a:buNone/>
              <a:defRPr sz="18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45"/>
          <p:cNvSpPr txBox="1">
            <a:spLocks noGrp="1"/>
          </p:cNvSpPr>
          <p:nvPr>
            <p:ph type="body" idx="2"/>
          </p:nvPr>
        </p:nvSpPr>
        <p:spPr>
          <a:xfrm>
            <a:off x="3243137" y="1564314"/>
            <a:ext cx="2589805" cy="2522656"/>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2250"/>
              <a:buFont typeface="Arial"/>
              <a:buNone/>
              <a:defRPr sz="18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45"/>
          <p:cNvSpPr txBox="1">
            <a:spLocks noGrp="1"/>
          </p:cNvSpPr>
          <p:nvPr>
            <p:ph type="body" idx="3"/>
          </p:nvPr>
        </p:nvSpPr>
        <p:spPr>
          <a:xfrm>
            <a:off x="495298" y="4156926"/>
            <a:ext cx="2589807" cy="34310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500"/>
              <a:buNone/>
              <a:defRPr sz="2000" b="1"/>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45"/>
          <p:cNvSpPr txBox="1">
            <a:spLocks noGrp="1"/>
          </p:cNvSpPr>
          <p:nvPr>
            <p:ph type="body" idx="4"/>
          </p:nvPr>
        </p:nvSpPr>
        <p:spPr>
          <a:xfrm>
            <a:off x="3243138" y="4156927"/>
            <a:ext cx="2589805" cy="34310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500"/>
              <a:buNone/>
              <a:defRPr sz="2000" b="1"/>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45"/>
          <p:cNvSpPr txBox="1">
            <a:spLocks noGrp="1"/>
          </p:cNvSpPr>
          <p:nvPr>
            <p:ph type="body" idx="5"/>
          </p:nvPr>
        </p:nvSpPr>
        <p:spPr>
          <a:xfrm>
            <a:off x="5990973" y="1564313"/>
            <a:ext cx="2589805" cy="2522656"/>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000"/>
              </a:spcBef>
              <a:spcAft>
                <a:spcPts val="0"/>
              </a:spcAft>
              <a:buClr>
                <a:srgbClr val="29488D"/>
              </a:buClr>
              <a:buSzPts val="2250"/>
              <a:buFont typeface="Arial"/>
              <a:buNone/>
              <a:defRPr sz="1800"/>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5"/>
          <p:cNvSpPr txBox="1">
            <a:spLocks noGrp="1"/>
          </p:cNvSpPr>
          <p:nvPr>
            <p:ph type="body" idx="6"/>
          </p:nvPr>
        </p:nvSpPr>
        <p:spPr>
          <a:xfrm>
            <a:off x="5990974" y="4156926"/>
            <a:ext cx="2589805" cy="34310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500"/>
              <a:buNone/>
              <a:defRPr sz="2000" b="1"/>
            </a:lvl1pPr>
            <a:lvl2pPr marL="914400" lvl="1" indent="-371475" algn="l">
              <a:lnSpc>
                <a:spcPct val="90000"/>
              </a:lnSpc>
              <a:spcBef>
                <a:spcPts val="500"/>
              </a:spcBef>
              <a:spcAft>
                <a:spcPts val="0"/>
              </a:spcAft>
              <a:buSzPts val="2250"/>
              <a:buChar char="•"/>
              <a:defRPr/>
            </a:lvl2pPr>
            <a:lvl3pPr marL="1371600" lvl="2" indent="-371475" algn="l">
              <a:lnSpc>
                <a:spcPct val="90000"/>
              </a:lnSpc>
              <a:spcBef>
                <a:spcPts val="500"/>
              </a:spcBef>
              <a:spcAft>
                <a:spcPts val="0"/>
              </a:spcAft>
              <a:buSzPts val="2250"/>
              <a:buChar char="•"/>
              <a:defRPr/>
            </a:lvl3pPr>
            <a:lvl4pPr marL="1828800" lvl="3" indent="-371475" algn="l">
              <a:lnSpc>
                <a:spcPct val="90000"/>
              </a:lnSpc>
              <a:spcBef>
                <a:spcPts val="500"/>
              </a:spcBef>
              <a:spcAft>
                <a:spcPts val="0"/>
              </a:spcAft>
              <a:buSzPts val="2250"/>
              <a:buChar char="•"/>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45"/>
          <p:cNvSpPr txBox="1">
            <a:spLocks noGrp="1"/>
          </p:cNvSpPr>
          <p:nvPr>
            <p:ph type="body" idx="7"/>
          </p:nvPr>
        </p:nvSpPr>
        <p:spPr>
          <a:xfrm>
            <a:off x="495300" y="4569991"/>
            <a:ext cx="2598750" cy="1335509"/>
          </a:xfrm>
          <a:prstGeom prst="rect">
            <a:avLst/>
          </a:prstGeom>
          <a:noFill/>
          <a:ln>
            <a:noFill/>
          </a:ln>
        </p:spPr>
        <p:txBody>
          <a:bodyPr spcFirstLastPara="1" wrap="square" lIns="91425" tIns="45700" rIns="91425" bIns="45700" anchor="t" anchorCtr="0">
            <a:normAutofit/>
          </a:bodyPr>
          <a:lstStyle>
            <a:lvl1pPr marL="457200" lvl="0" indent="-371475" algn="l">
              <a:lnSpc>
                <a:spcPct val="90000"/>
              </a:lnSpc>
              <a:spcBef>
                <a:spcPts val="1000"/>
              </a:spcBef>
              <a:spcAft>
                <a:spcPts val="0"/>
              </a:spcAft>
              <a:buSzPts val="2250"/>
              <a:buChar char="•"/>
              <a:defRPr sz="1800"/>
            </a:lvl1pPr>
            <a:lvl2pPr marL="914400" lvl="1" indent="-355600" algn="l">
              <a:lnSpc>
                <a:spcPct val="90000"/>
              </a:lnSpc>
              <a:spcBef>
                <a:spcPts val="500"/>
              </a:spcBef>
              <a:spcAft>
                <a:spcPts val="0"/>
              </a:spcAft>
              <a:buSzPts val="2000"/>
              <a:buChar char="•"/>
              <a:defRPr sz="1600">
                <a:solidFill>
                  <a:srgbClr val="29488D"/>
                </a:solidFill>
              </a:defRPr>
            </a:lvl2pPr>
            <a:lvl3pPr marL="1371600" lvl="2" indent="-339725" algn="l">
              <a:lnSpc>
                <a:spcPct val="90000"/>
              </a:lnSpc>
              <a:spcBef>
                <a:spcPts val="500"/>
              </a:spcBef>
              <a:spcAft>
                <a:spcPts val="0"/>
              </a:spcAft>
              <a:buSzPts val="1750"/>
              <a:buChar char="•"/>
              <a:defRPr sz="1400">
                <a:solidFill>
                  <a:srgbClr val="29488D"/>
                </a:solidFill>
              </a:defRPr>
            </a:lvl3pPr>
            <a:lvl4pPr marL="1828800" lvl="3" indent="-323850" algn="l">
              <a:lnSpc>
                <a:spcPct val="90000"/>
              </a:lnSpc>
              <a:spcBef>
                <a:spcPts val="500"/>
              </a:spcBef>
              <a:spcAft>
                <a:spcPts val="0"/>
              </a:spcAft>
              <a:buSzPts val="1500"/>
              <a:buChar char="•"/>
              <a:defRPr sz="1200">
                <a:solidFill>
                  <a:srgbClr val="29488D"/>
                </a:solidFill>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45"/>
          <p:cNvSpPr txBox="1">
            <a:spLocks noGrp="1"/>
          </p:cNvSpPr>
          <p:nvPr>
            <p:ph type="body" idx="8"/>
          </p:nvPr>
        </p:nvSpPr>
        <p:spPr>
          <a:xfrm>
            <a:off x="3234192" y="4569993"/>
            <a:ext cx="2598750" cy="1335507"/>
          </a:xfrm>
          <a:prstGeom prst="rect">
            <a:avLst/>
          </a:prstGeom>
          <a:noFill/>
          <a:ln>
            <a:noFill/>
          </a:ln>
        </p:spPr>
        <p:txBody>
          <a:bodyPr spcFirstLastPara="1" wrap="square" lIns="91425" tIns="45700" rIns="91425" bIns="45700" anchor="t" anchorCtr="0">
            <a:normAutofit/>
          </a:bodyPr>
          <a:lstStyle>
            <a:lvl1pPr marL="457200" lvl="0" indent="-371475" algn="l">
              <a:lnSpc>
                <a:spcPct val="90000"/>
              </a:lnSpc>
              <a:spcBef>
                <a:spcPts val="1000"/>
              </a:spcBef>
              <a:spcAft>
                <a:spcPts val="0"/>
              </a:spcAft>
              <a:buSzPts val="2250"/>
              <a:buChar char="•"/>
              <a:defRPr sz="1800"/>
            </a:lvl1pPr>
            <a:lvl2pPr marL="914400" lvl="1" indent="-355600" algn="l">
              <a:lnSpc>
                <a:spcPct val="90000"/>
              </a:lnSpc>
              <a:spcBef>
                <a:spcPts val="500"/>
              </a:spcBef>
              <a:spcAft>
                <a:spcPts val="0"/>
              </a:spcAft>
              <a:buSzPts val="2000"/>
              <a:buChar char="•"/>
              <a:defRPr sz="1600">
                <a:solidFill>
                  <a:srgbClr val="29488D"/>
                </a:solidFill>
              </a:defRPr>
            </a:lvl2pPr>
            <a:lvl3pPr marL="1371600" lvl="2" indent="-339725" algn="l">
              <a:lnSpc>
                <a:spcPct val="90000"/>
              </a:lnSpc>
              <a:spcBef>
                <a:spcPts val="500"/>
              </a:spcBef>
              <a:spcAft>
                <a:spcPts val="0"/>
              </a:spcAft>
              <a:buSzPts val="1750"/>
              <a:buChar char="•"/>
              <a:defRPr sz="1400">
                <a:solidFill>
                  <a:srgbClr val="29488D"/>
                </a:solidFill>
              </a:defRPr>
            </a:lvl3pPr>
            <a:lvl4pPr marL="1828800" lvl="3" indent="-323850" algn="l">
              <a:lnSpc>
                <a:spcPct val="90000"/>
              </a:lnSpc>
              <a:spcBef>
                <a:spcPts val="500"/>
              </a:spcBef>
              <a:spcAft>
                <a:spcPts val="0"/>
              </a:spcAft>
              <a:buSzPts val="1500"/>
              <a:buChar char="•"/>
              <a:defRPr sz="1200">
                <a:solidFill>
                  <a:srgbClr val="29488D"/>
                </a:solidFill>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45"/>
          <p:cNvSpPr txBox="1">
            <a:spLocks noGrp="1"/>
          </p:cNvSpPr>
          <p:nvPr>
            <p:ph type="body" idx="9"/>
          </p:nvPr>
        </p:nvSpPr>
        <p:spPr>
          <a:xfrm>
            <a:off x="5973084" y="4569993"/>
            <a:ext cx="2598750" cy="1335507"/>
          </a:xfrm>
          <a:prstGeom prst="rect">
            <a:avLst/>
          </a:prstGeom>
          <a:noFill/>
          <a:ln>
            <a:noFill/>
          </a:ln>
        </p:spPr>
        <p:txBody>
          <a:bodyPr spcFirstLastPara="1" wrap="square" lIns="91425" tIns="45700" rIns="91425" bIns="45700" anchor="t" anchorCtr="0">
            <a:normAutofit/>
          </a:bodyPr>
          <a:lstStyle>
            <a:lvl1pPr marL="457200" lvl="0" indent="-371475" algn="l">
              <a:lnSpc>
                <a:spcPct val="90000"/>
              </a:lnSpc>
              <a:spcBef>
                <a:spcPts val="1000"/>
              </a:spcBef>
              <a:spcAft>
                <a:spcPts val="0"/>
              </a:spcAft>
              <a:buSzPts val="2250"/>
              <a:buChar char="•"/>
              <a:defRPr sz="1800"/>
            </a:lvl1pPr>
            <a:lvl2pPr marL="914400" lvl="1" indent="-355600" algn="l">
              <a:lnSpc>
                <a:spcPct val="90000"/>
              </a:lnSpc>
              <a:spcBef>
                <a:spcPts val="500"/>
              </a:spcBef>
              <a:spcAft>
                <a:spcPts val="0"/>
              </a:spcAft>
              <a:buSzPts val="2000"/>
              <a:buChar char="•"/>
              <a:defRPr sz="1600">
                <a:solidFill>
                  <a:srgbClr val="29488D"/>
                </a:solidFill>
              </a:defRPr>
            </a:lvl2pPr>
            <a:lvl3pPr marL="1371600" lvl="2" indent="-339725" algn="l">
              <a:lnSpc>
                <a:spcPct val="90000"/>
              </a:lnSpc>
              <a:spcBef>
                <a:spcPts val="500"/>
              </a:spcBef>
              <a:spcAft>
                <a:spcPts val="0"/>
              </a:spcAft>
              <a:buSzPts val="1750"/>
              <a:buChar char="•"/>
              <a:defRPr sz="1400">
                <a:solidFill>
                  <a:srgbClr val="29488D"/>
                </a:solidFill>
              </a:defRPr>
            </a:lvl3pPr>
            <a:lvl4pPr marL="1828800" lvl="3" indent="-323850" algn="l">
              <a:lnSpc>
                <a:spcPct val="90000"/>
              </a:lnSpc>
              <a:spcBef>
                <a:spcPts val="500"/>
              </a:spcBef>
              <a:spcAft>
                <a:spcPts val="0"/>
              </a:spcAft>
              <a:buSzPts val="1500"/>
              <a:buChar char="•"/>
              <a:defRPr sz="1200">
                <a:solidFill>
                  <a:srgbClr val="29488D"/>
                </a:solidFill>
              </a:defRPr>
            </a:lvl4pPr>
            <a:lvl5pPr marL="2286000" lvl="4" indent="-371475" algn="l">
              <a:lnSpc>
                <a:spcPct val="90000"/>
              </a:lnSpc>
              <a:spcBef>
                <a:spcPts val="500"/>
              </a:spcBef>
              <a:spcAft>
                <a:spcPts val="0"/>
              </a:spcAft>
              <a:buSzPts val="225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495300" y="859651"/>
            <a:ext cx="7886700" cy="830244"/>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rgbClr val="9B2600"/>
              </a:buClr>
              <a:buSzPts val="3600"/>
              <a:buFont typeface="Arial"/>
              <a:buNone/>
              <a:defRPr sz="3600" b="0" i="0" u="none" strike="noStrike" cap="none">
                <a:solidFill>
                  <a:srgbClr val="9B26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6"/>
          <p:cNvSpPr txBox="1">
            <a:spLocks noGrp="1"/>
          </p:cNvSpPr>
          <p:nvPr>
            <p:ph type="body" idx="1"/>
          </p:nvPr>
        </p:nvSpPr>
        <p:spPr>
          <a:xfrm>
            <a:off x="495300" y="1825626"/>
            <a:ext cx="7886700" cy="4078218"/>
          </a:xfrm>
          <a:prstGeom prst="rect">
            <a:avLst/>
          </a:prstGeom>
          <a:noFill/>
          <a:ln>
            <a:noFill/>
          </a:ln>
        </p:spPr>
        <p:txBody>
          <a:bodyPr spcFirstLastPara="1" wrap="square" lIns="91425" tIns="45700" rIns="91425" bIns="45700" anchor="t" anchorCtr="0">
            <a:normAutofit/>
          </a:bodyPr>
          <a:lstStyle>
            <a:lvl1pPr marL="457200" marR="0" lvl="0" indent="-419100" algn="l" rtl="0">
              <a:lnSpc>
                <a:spcPct val="90000"/>
              </a:lnSpc>
              <a:spcBef>
                <a:spcPts val="1000"/>
              </a:spcBef>
              <a:spcAft>
                <a:spcPts val="0"/>
              </a:spcAft>
              <a:buClr>
                <a:srgbClr val="29488D"/>
              </a:buClr>
              <a:buSzPts val="3000"/>
              <a:buFont typeface="Arial"/>
              <a:buChar char="•"/>
              <a:defRPr sz="2400" b="1" i="0" u="none" strike="noStrike" cap="none">
                <a:solidFill>
                  <a:srgbClr val="1A2E5A"/>
                </a:solidFill>
                <a:latin typeface="Arial"/>
                <a:ea typeface="Arial"/>
                <a:cs typeface="Arial"/>
                <a:sym typeface="Arial"/>
              </a:defRPr>
            </a:lvl1pPr>
            <a:lvl2pPr marL="914400" marR="0" lvl="1" indent="-419100" algn="l" rtl="0">
              <a:lnSpc>
                <a:spcPct val="90000"/>
              </a:lnSpc>
              <a:spcBef>
                <a:spcPts val="500"/>
              </a:spcBef>
              <a:spcAft>
                <a:spcPts val="0"/>
              </a:spcAft>
              <a:buClr>
                <a:srgbClr val="2A56B3"/>
              </a:buClr>
              <a:buSzPts val="3000"/>
              <a:buFont typeface="Arial"/>
              <a:buChar char="•"/>
              <a:defRPr sz="2400" b="0" i="0" u="none" strike="noStrike" cap="none">
                <a:solidFill>
                  <a:srgbClr val="1A2E5A"/>
                </a:solidFill>
                <a:latin typeface="Arial"/>
                <a:ea typeface="Arial"/>
                <a:cs typeface="Arial"/>
                <a:sym typeface="Arial"/>
              </a:defRPr>
            </a:lvl2pPr>
            <a:lvl3pPr marL="1371600" marR="0" lvl="2" indent="-387350" algn="l" rtl="0">
              <a:lnSpc>
                <a:spcPct val="90000"/>
              </a:lnSpc>
              <a:spcBef>
                <a:spcPts val="500"/>
              </a:spcBef>
              <a:spcAft>
                <a:spcPts val="0"/>
              </a:spcAft>
              <a:buClr>
                <a:srgbClr val="BE8E2D"/>
              </a:buClr>
              <a:buSzPts val="2500"/>
              <a:buFont typeface="Arial"/>
              <a:buChar char="•"/>
              <a:defRPr sz="2000" b="0" i="0" u="none" strike="noStrike" cap="none">
                <a:solidFill>
                  <a:srgbClr val="1A2E5A"/>
                </a:solidFill>
                <a:latin typeface="Arial"/>
                <a:ea typeface="Arial"/>
                <a:cs typeface="Arial"/>
                <a:sym typeface="Arial"/>
              </a:defRPr>
            </a:lvl3pPr>
            <a:lvl4pPr marL="1828800" marR="0" lvl="3" indent="-371475" algn="l" rtl="0">
              <a:lnSpc>
                <a:spcPct val="90000"/>
              </a:lnSpc>
              <a:spcBef>
                <a:spcPts val="500"/>
              </a:spcBef>
              <a:spcAft>
                <a:spcPts val="0"/>
              </a:spcAft>
              <a:buClr>
                <a:srgbClr val="D39F36"/>
              </a:buClr>
              <a:buSzPts val="2250"/>
              <a:buFont typeface="Arial"/>
              <a:buChar char="•"/>
              <a:defRPr sz="1800" b="0" i="0" u="none" strike="noStrike" cap="none">
                <a:solidFill>
                  <a:srgbClr val="1A2E5A"/>
                </a:solidFill>
                <a:latin typeface="Arial"/>
                <a:ea typeface="Arial"/>
                <a:cs typeface="Arial"/>
                <a:sym typeface="Arial"/>
              </a:defRPr>
            </a:lvl4pPr>
            <a:lvl5pPr marL="2286000" marR="0" lvl="4" indent="-371475" algn="l" rtl="0">
              <a:lnSpc>
                <a:spcPct val="90000"/>
              </a:lnSpc>
              <a:spcBef>
                <a:spcPts val="500"/>
              </a:spcBef>
              <a:spcAft>
                <a:spcPts val="0"/>
              </a:spcAft>
              <a:buClr>
                <a:srgbClr val="DCA336"/>
              </a:buClr>
              <a:buSzPts val="2250"/>
              <a:buFont typeface="Arial"/>
              <a:buChar char="•"/>
              <a:defRPr sz="1800" b="0" i="0" u="none" strike="noStrike" cap="none">
                <a:solidFill>
                  <a:srgbClr val="1A2E5A"/>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36"/>
          <p:cNvPicPr preferRelativeResize="0"/>
          <p:nvPr/>
        </p:nvPicPr>
        <p:blipFill rotWithShape="1">
          <a:blip r:embed="rId37">
            <a:alphaModFix/>
          </a:blip>
          <a:srcRect l="1002" r="1050"/>
          <a:stretch/>
        </p:blipFill>
        <p:spPr>
          <a:xfrm>
            <a:off x="-1" y="6118916"/>
            <a:ext cx="9144001" cy="739084"/>
          </a:xfrm>
          <a:prstGeom prst="rect">
            <a:avLst/>
          </a:prstGeom>
          <a:noFill/>
          <a:ln>
            <a:noFill/>
          </a:ln>
        </p:spPr>
      </p:pic>
      <p:pic>
        <p:nvPicPr>
          <p:cNvPr id="13" name="Google Shape;13;p36"/>
          <p:cNvPicPr preferRelativeResize="0"/>
          <p:nvPr/>
        </p:nvPicPr>
        <p:blipFill rotWithShape="1">
          <a:blip r:embed="rId38">
            <a:alphaModFix/>
          </a:blip>
          <a:srcRect/>
          <a:stretch/>
        </p:blipFill>
        <p:spPr>
          <a:xfrm>
            <a:off x="0" y="0"/>
            <a:ext cx="9144000" cy="70576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720">
          <p15:clr>
            <a:srgbClr val="F26B43"/>
          </p15:clr>
        </p15:guide>
        <p15:guide id="2" pos="31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1"/>
          <p:cNvSpPr txBox="1">
            <a:spLocks noGrp="1"/>
          </p:cNvSpPr>
          <p:nvPr>
            <p:ph type="ctrTitle"/>
          </p:nvPr>
        </p:nvSpPr>
        <p:spPr>
          <a:xfrm>
            <a:off x="2949934" y="1280160"/>
            <a:ext cx="5491422" cy="1142763"/>
          </a:xfrm>
          <a:prstGeom prst="rect">
            <a:avLst/>
          </a:prstGeom>
          <a:noFill/>
          <a:ln>
            <a:noFill/>
          </a:ln>
        </p:spPr>
        <p:txBody>
          <a:bodyPr spcFirstLastPara="1" wrap="square" lIns="91425" tIns="91425" rIns="91425" bIns="91425" anchor="b" anchorCtr="0">
            <a:normAutofit/>
          </a:bodyPr>
          <a:lstStyle/>
          <a:p>
            <a:pPr marL="0" marR="0" lvl="0" indent="0" algn="ctr" rtl="0">
              <a:lnSpc>
                <a:spcPct val="90000"/>
              </a:lnSpc>
              <a:spcBef>
                <a:spcPts val="0"/>
              </a:spcBef>
              <a:spcAft>
                <a:spcPts val="0"/>
              </a:spcAft>
              <a:buClr>
                <a:srgbClr val="9B2600"/>
              </a:buClr>
              <a:buSzPts val="3600"/>
              <a:buFont typeface="Arial"/>
              <a:buNone/>
            </a:pPr>
            <a:r>
              <a:rPr lang="en-US"/>
              <a:t>GLOBE Sponsors</a:t>
            </a:r>
            <a:endParaRPr/>
          </a:p>
        </p:txBody>
      </p:sp>
      <p:sp>
        <p:nvSpPr>
          <p:cNvPr id="213" name="Google Shape;213;p1"/>
          <p:cNvSpPr txBox="1">
            <a:spLocks noGrp="1"/>
          </p:cNvSpPr>
          <p:nvPr>
            <p:ph type="subTitle" idx="1"/>
          </p:nvPr>
        </p:nvSpPr>
        <p:spPr>
          <a:xfrm>
            <a:off x="3520106" y="2932695"/>
            <a:ext cx="4351078" cy="906352"/>
          </a:xfrm>
          <a:prstGeom prst="rect">
            <a:avLst/>
          </a:prstGeom>
          <a:noFill/>
          <a:ln>
            <a:noFill/>
          </a:ln>
        </p:spPr>
        <p:txBody>
          <a:bodyPr spcFirstLastPara="1" wrap="square" lIns="91425" tIns="91425" rIns="91425" bIns="91425" anchor="t" anchorCtr="0">
            <a:normAutofit/>
          </a:bodyPr>
          <a:lstStyle/>
          <a:p>
            <a:pPr marL="230188" marR="0" lvl="0" indent="-230188" algn="ctr" rtl="0">
              <a:lnSpc>
                <a:spcPct val="90000"/>
              </a:lnSpc>
              <a:spcBef>
                <a:spcPts val="1000"/>
              </a:spcBef>
              <a:spcAft>
                <a:spcPts val="0"/>
              </a:spcAft>
              <a:buClr>
                <a:srgbClr val="9B2600"/>
              </a:buClr>
              <a:buSzPts val="3000"/>
              <a:buFont typeface="Arial"/>
              <a:buNone/>
            </a:pPr>
            <a:r>
              <a:rPr lang="en-US"/>
              <a:t>Welcome</a:t>
            </a:r>
            <a:endParaRPr/>
          </a:p>
        </p:txBody>
      </p:sp>
      <p:sp>
        <p:nvSpPr>
          <p:cNvPr id="214" name="Google Shape;214;p1"/>
          <p:cNvSpPr txBox="1">
            <a:spLocks noGrp="1"/>
          </p:cNvSpPr>
          <p:nvPr>
            <p:ph type="body" idx="2"/>
          </p:nvPr>
        </p:nvSpPr>
        <p:spPr>
          <a:xfrm>
            <a:off x="3519500" y="4186253"/>
            <a:ext cx="4351200" cy="10080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500"/>
              <a:buNone/>
            </a:pPr>
            <a:r>
              <a:rPr lang="en-US" dirty="0"/>
              <a:t>23rd GLOBE Annual Meeting </a:t>
            </a:r>
            <a:endParaRPr dirty="0"/>
          </a:p>
          <a:p>
            <a:pPr marL="0" lvl="0" indent="0" algn="ctr" rtl="0">
              <a:lnSpc>
                <a:spcPct val="90000"/>
              </a:lnSpc>
              <a:spcBef>
                <a:spcPts val="0"/>
              </a:spcBef>
              <a:spcAft>
                <a:spcPts val="0"/>
              </a:spcAft>
              <a:buSzPts val="2500"/>
              <a:buNone/>
            </a:pPr>
            <a:r>
              <a:rPr lang="en-US" dirty="0"/>
              <a:t>Detroit, USA</a:t>
            </a:r>
            <a:endParaRPr dirty="0"/>
          </a:p>
          <a:p>
            <a:pPr marL="0" lvl="0" indent="0" algn="ctr" rtl="0">
              <a:lnSpc>
                <a:spcPct val="90000"/>
              </a:lnSpc>
              <a:spcBef>
                <a:spcPts val="0"/>
              </a:spcBef>
              <a:spcAft>
                <a:spcPts val="0"/>
              </a:spcAft>
              <a:buSzPts val="2500"/>
              <a:buNone/>
            </a:pPr>
            <a:r>
              <a:rPr lang="en-US" dirty="0"/>
              <a:t>14– 18 July 2019</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5c298709bb_0_0"/>
          <p:cNvSpPr txBox="1">
            <a:spLocks noGrp="1"/>
          </p:cNvSpPr>
          <p:nvPr>
            <p:ph type="title"/>
          </p:nvPr>
        </p:nvSpPr>
        <p:spPr>
          <a:xfrm>
            <a:off x="495300" y="878828"/>
            <a:ext cx="8108100" cy="552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9B2600"/>
              </a:buClr>
              <a:buSzPts val="3240"/>
              <a:buFont typeface="Arial"/>
              <a:buNone/>
            </a:pPr>
            <a:r>
              <a:rPr lang="en-US" sz="3240" b="1"/>
              <a:t>NSF</a:t>
            </a:r>
            <a:endParaRPr sz="3240" b="1"/>
          </a:p>
        </p:txBody>
      </p:sp>
      <p:sp>
        <p:nvSpPr>
          <p:cNvPr id="220" name="Google Shape;220;g5c298709bb_0_0"/>
          <p:cNvSpPr txBox="1">
            <a:spLocks noGrp="1"/>
          </p:cNvSpPr>
          <p:nvPr>
            <p:ph type="body" idx="1"/>
          </p:nvPr>
        </p:nvSpPr>
        <p:spPr>
          <a:xfrm>
            <a:off x="495300" y="1518699"/>
            <a:ext cx="5022900" cy="4008900"/>
          </a:xfrm>
          <a:prstGeom prst="rect">
            <a:avLst/>
          </a:prstGeom>
          <a:noFill/>
          <a:ln w="28575" cap="flat" cmpd="sng">
            <a:solidFill>
              <a:srgbClr val="9B2600"/>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3000"/>
              <a:buNone/>
            </a:pPr>
            <a:endParaRPr/>
          </a:p>
        </p:txBody>
      </p:sp>
      <p:sp>
        <p:nvSpPr>
          <p:cNvPr id="221" name="Google Shape;221;g5c298709bb_0_0"/>
          <p:cNvSpPr txBox="1">
            <a:spLocks noGrp="1"/>
          </p:cNvSpPr>
          <p:nvPr>
            <p:ph type="body" idx="2"/>
          </p:nvPr>
        </p:nvSpPr>
        <p:spPr>
          <a:xfrm>
            <a:off x="5687556" y="1518699"/>
            <a:ext cx="2915700" cy="1900500"/>
          </a:xfrm>
          <a:prstGeom prst="rect">
            <a:avLst/>
          </a:prstGeom>
          <a:noFill/>
          <a:ln w="28575" cap="flat" cmpd="sng">
            <a:solidFill>
              <a:srgbClr val="9B2600"/>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250"/>
              <a:buNone/>
            </a:pPr>
            <a:r>
              <a:rPr lang="en-US" sz="2400">
                <a:solidFill>
                  <a:srgbClr val="A61C00"/>
                </a:solidFill>
              </a:rPr>
              <a:t>CONVERGENCE</a:t>
            </a:r>
            <a:endParaRPr sz="2400">
              <a:solidFill>
                <a:srgbClr val="A61C00"/>
              </a:solidFill>
            </a:endParaRPr>
          </a:p>
          <a:p>
            <a:pPr marL="0" lvl="0" indent="0" algn="ctr" rtl="0">
              <a:lnSpc>
                <a:spcPct val="90000"/>
              </a:lnSpc>
              <a:spcBef>
                <a:spcPts val="0"/>
              </a:spcBef>
              <a:spcAft>
                <a:spcPts val="0"/>
              </a:spcAft>
              <a:buSzPts val="2250"/>
              <a:buNone/>
            </a:pPr>
            <a:endParaRPr>
              <a:solidFill>
                <a:srgbClr val="A61C00"/>
              </a:solidFill>
            </a:endParaRPr>
          </a:p>
          <a:p>
            <a:pPr marL="0" lvl="0" indent="0" algn="ctr" rtl="0">
              <a:lnSpc>
                <a:spcPct val="90000"/>
              </a:lnSpc>
              <a:spcBef>
                <a:spcPts val="0"/>
              </a:spcBef>
              <a:spcAft>
                <a:spcPts val="0"/>
              </a:spcAft>
              <a:buSzPts val="2250"/>
              <a:buNone/>
            </a:pPr>
            <a:r>
              <a:rPr lang="en-US">
                <a:solidFill>
                  <a:srgbClr val="0000FF"/>
                </a:solidFill>
              </a:rPr>
              <a:t>Knowledge</a:t>
            </a:r>
            <a:endParaRPr>
              <a:solidFill>
                <a:srgbClr val="0000FF"/>
              </a:solidFill>
            </a:endParaRPr>
          </a:p>
          <a:p>
            <a:pPr marL="0" lvl="0" indent="0" algn="ctr" rtl="0">
              <a:lnSpc>
                <a:spcPct val="90000"/>
              </a:lnSpc>
              <a:spcBef>
                <a:spcPts val="0"/>
              </a:spcBef>
              <a:spcAft>
                <a:spcPts val="0"/>
              </a:spcAft>
              <a:buSzPts val="2250"/>
              <a:buNone/>
            </a:pPr>
            <a:endParaRPr>
              <a:solidFill>
                <a:srgbClr val="0000FF"/>
              </a:solidFill>
            </a:endParaRPr>
          </a:p>
          <a:p>
            <a:pPr marL="0" lvl="0" indent="0" algn="ctr" rtl="0">
              <a:lnSpc>
                <a:spcPct val="90000"/>
              </a:lnSpc>
              <a:spcBef>
                <a:spcPts val="0"/>
              </a:spcBef>
              <a:spcAft>
                <a:spcPts val="0"/>
              </a:spcAft>
              <a:buSzPts val="2250"/>
              <a:buNone/>
            </a:pPr>
            <a:r>
              <a:rPr lang="en-US">
                <a:solidFill>
                  <a:srgbClr val="274E13"/>
                </a:solidFill>
              </a:rPr>
              <a:t>Methodology</a:t>
            </a:r>
            <a:endParaRPr>
              <a:solidFill>
                <a:srgbClr val="274E13"/>
              </a:solidFill>
            </a:endParaRPr>
          </a:p>
          <a:p>
            <a:pPr marL="0" lvl="0" indent="0" algn="ctr" rtl="0">
              <a:lnSpc>
                <a:spcPct val="90000"/>
              </a:lnSpc>
              <a:spcBef>
                <a:spcPts val="0"/>
              </a:spcBef>
              <a:spcAft>
                <a:spcPts val="0"/>
              </a:spcAft>
              <a:buSzPts val="2250"/>
              <a:buNone/>
            </a:pPr>
            <a:endParaRPr>
              <a:solidFill>
                <a:srgbClr val="0000FF"/>
              </a:solidFill>
            </a:endParaRPr>
          </a:p>
          <a:p>
            <a:pPr marL="0" lvl="0" indent="0" algn="ctr" rtl="0">
              <a:lnSpc>
                <a:spcPct val="90000"/>
              </a:lnSpc>
              <a:spcBef>
                <a:spcPts val="0"/>
              </a:spcBef>
              <a:spcAft>
                <a:spcPts val="0"/>
              </a:spcAft>
              <a:buSzPts val="2250"/>
              <a:buNone/>
            </a:pPr>
            <a:r>
              <a:rPr lang="en-US">
                <a:solidFill>
                  <a:srgbClr val="351C75"/>
                </a:solidFill>
              </a:rPr>
              <a:t>Expertise</a:t>
            </a:r>
            <a:endParaRPr>
              <a:solidFill>
                <a:srgbClr val="351C75"/>
              </a:solidFill>
            </a:endParaRPr>
          </a:p>
        </p:txBody>
      </p:sp>
      <p:sp>
        <p:nvSpPr>
          <p:cNvPr id="222" name="Google Shape;222;g5c298709bb_0_0"/>
          <p:cNvSpPr txBox="1">
            <a:spLocks noGrp="1"/>
          </p:cNvSpPr>
          <p:nvPr>
            <p:ph type="body" idx="3"/>
          </p:nvPr>
        </p:nvSpPr>
        <p:spPr>
          <a:xfrm>
            <a:off x="5687555" y="3539656"/>
            <a:ext cx="2915700" cy="1987800"/>
          </a:xfrm>
          <a:prstGeom prst="rect">
            <a:avLst/>
          </a:prstGeom>
          <a:noFill/>
          <a:ln w="28575" cap="flat" cmpd="sng">
            <a:solidFill>
              <a:srgbClr val="9B2600"/>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250"/>
              <a:buNone/>
            </a:pPr>
            <a:r>
              <a:rPr lang="en-US" sz="2400">
                <a:solidFill>
                  <a:srgbClr val="9B2600"/>
                </a:solidFill>
              </a:rPr>
              <a:t>GLOBE</a:t>
            </a:r>
            <a:endParaRPr sz="2400">
              <a:solidFill>
                <a:srgbClr val="9B2600"/>
              </a:solidFill>
            </a:endParaRPr>
          </a:p>
          <a:p>
            <a:pPr marL="0" lvl="0" indent="0" algn="l" rtl="0">
              <a:lnSpc>
                <a:spcPct val="90000"/>
              </a:lnSpc>
              <a:spcBef>
                <a:spcPts val="0"/>
              </a:spcBef>
              <a:spcAft>
                <a:spcPts val="0"/>
              </a:spcAft>
              <a:buSzPts val="2250"/>
              <a:buNone/>
            </a:pPr>
            <a:endParaRPr/>
          </a:p>
          <a:p>
            <a:pPr marL="0" lvl="0" indent="0" algn="ctr" rtl="0">
              <a:lnSpc>
                <a:spcPct val="90000"/>
              </a:lnSpc>
              <a:spcBef>
                <a:spcPts val="0"/>
              </a:spcBef>
              <a:spcAft>
                <a:spcPts val="0"/>
              </a:spcAft>
              <a:buSzPts val="2250"/>
              <a:buNone/>
            </a:pPr>
            <a:r>
              <a:rPr lang="en-US">
                <a:solidFill>
                  <a:srgbClr val="0000FF"/>
                </a:solidFill>
              </a:rPr>
              <a:t>Education</a:t>
            </a:r>
            <a:endParaRPr>
              <a:solidFill>
                <a:srgbClr val="0000FF"/>
              </a:solidFill>
            </a:endParaRPr>
          </a:p>
          <a:p>
            <a:pPr marL="0" lvl="0" indent="0" algn="ctr" rtl="0">
              <a:lnSpc>
                <a:spcPct val="90000"/>
              </a:lnSpc>
              <a:spcBef>
                <a:spcPts val="0"/>
              </a:spcBef>
              <a:spcAft>
                <a:spcPts val="0"/>
              </a:spcAft>
              <a:buSzPts val="2250"/>
              <a:buNone/>
            </a:pPr>
            <a:endParaRPr>
              <a:solidFill>
                <a:srgbClr val="0000FF"/>
              </a:solidFill>
            </a:endParaRPr>
          </a:p>
          <a:p>
            <a:pPr marL="0" lvl="0" indent="0" algn="ctr" rtl="0">
              <a:lnSpc>
                <a:spcPct val="90000"/>
              </a:lnSpc>
              <a:spcBef>
                <a:spcPts val="0"/>
              </a:spcBef>
              <a:spcAft>
                <a:spcPts val="0"/>
              </a:spcAft>
              <a:buSzPts val="2250"/>
              <a:buNone/>
            </a:pPr>
            <a:r>
              <a:rPr lang="en-US">
                <a:solidFill>
                  <a:srgbClr val="274E13"/>
                </a:solidFill>
              </a:rPr>
              <a:t>Technology</a:t>
            </a:r>
            <a:endParaRPr>
              <a:solidFill>
                <a:srgbClr val="274E13"/>
              </a:solidFill>
            </a:endParaRPr>
          </a:p>
          <a:p>
            <a:pPr marL="0" lvl="0" indent="0" algn="ctr" rtl="0">
              <a:lnSpc>
                <a:spcPct val="90000"/>
              </a:lnSpc>
              <a:spcBef>
                <a:spcPts val="0"/>
              </a:spcBef>
              <a:spcAft>
                <a:spcPts val="0"/>
              </a:spcAft>
              <a:buSzPts val="2250"/>
              <a:buNone/>
            </a:pPr>
            <a:endParaRPr>
              <a:solidFill>
                <a:srgbClr val="0000FF"/>
              </a:solidFill>
            </a:endParaRPr>
          </a:p>
          <a:p>
            <a:pPr marL="0" lvl="0" indent="0" algn="ctr" rtl="0">
              <a:lnSpc>
                <a:spcPct val="90000"/>
              </a:lnSpc>
              <a:spcBef>
                <a:spcPts val="0"/>
              </a:spcBef>
              <a:spcAft>
                <a:spcPts val="0"/>
              </a:spcAft>
              <a:buSzPts val="2250"/>
              <a:buNone/>
            </a:pPr>
            <a:r>
              <a:rPr lang="en-US">
                <a:solidFill>
                  <a:srgbClr val="351C75"/>
                </a:solidFill>
              </a:rPr>
              <a:t>Public Participation</a:t>
            </a:r>
            <a:endParaRPr>
              <a:solidFill>
                <a:srgbClr val="351C75"/>
              </a:solidFill>
            </a:endParaRPr>
          </a:p>
        </p:txBody>
      </p:sp>
      <p:pic>
        <p:nvPicPr>
          <p:cNvPr id="223" name="Google Shape;223;g5c298709bb_0_0"/>
          <p:cNvPicPr preferRelativeResize="0"/>
          <p:nvPr/>
        </p:nvPicPr>
        <p:blipFill>
          <a:blip r:embed="rId3">
            <a:alphaModFix/>
          </a:blip>
          <a:stretch>
            <a:fillRect/>
          </a:stretch>
        </p:blipFill>
        <p:spPr>
          <a:xfrm>
            <a:off x="495300" y="1518700"/>
            <a:ext cx="5022900" cy="3655548"/>
          </a:xfrm>
          <a:prstGeom prst="rect">
            <a:avLst/>
          </a:prstGeom>
          <a:noFill/>
          <a:ln>
            <a:noFill/>
          </a:ln>
        </p:spPr>
      </p:pic>
      <p:sp>
        <p:nvSpPr>
          <p:cNvPr id="224" name="Google Shape;224;g5c298709bb_0_0"/>
          <p:cNvSpPr txBox="1">
            <a:spLocks noGrp="1"/>
          </p:cNvSpPr>
          <p:nvPr>
            <p:ph type="body" idx="2"/>
          </p:nvPr>
        </p:nvSpPr>
        <p:spPr>
          <a:xfrm>
            <a:off x="1466700" y="5010475"/>
            <a:ext cx="3080100" cy="411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SzPts val="2250"/>
              <a:buNone/>
            </a:pPr>
            <a:r>
              <a:rPr lang="en-US" sz="950">
                <a:solidFill>
                  <a:srgbClr val="444444"/>
                </a:solidFill>
                <a:highlight>
                  <a:srgbClr val="FFFFFF"/>
                </a:highlight>
              </a:rPr>
              <a:t>Community partners work together in STEM Ecosystems (Graphic: Business Wire)</a:t>
            </a:r>
            <a:endParaRPr sz="1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
          <p:cNvSpPr txBox="1">
            <a:spLocks noGrp="1"/>
          </p:cNvSpPr>
          <p:nvPr>
            <p:ph type="title"/>
          </p:nvPr>
        </p:nvSpPr>
        <p:spPr>
          <a:xfrm>
            <a:off x="495300" y="878828"/>
            <a:ext cx="8108100" cy="552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9B2600"/>
              </a:buClr>
              <a:buSzPts val="3240"/>
              <a:buFont typeface="Arial"/>
              <a:buNone/>
            </a:pPr>
            <a:r>
              <a:rPr lang="en-US" sz="3240"/>
              <a:t>NASA</a:t>
            </a:r>
            <a:endParaRPr sz="3240"/>
          </a:p>
        </p:txBody>
      </p:sp>
      <p:pic>
        <p:nvPicPr>
          <p:cNvPr id="230" name="Google Shape;230;p2"/>
          <p:cNvPicPr preferRelativeResize="0"/>
          <p:nvPr/>
        </p:nvPicPr>
        <p:blipFill>
          <a:blip r:embed="rId3">
            <a:alphaModFix/>
          </a:blip>
          <a:stretch>
            <a:fillRect/>
          </a:stretch>
        </p:blipFill>
        <p:spPr>
          <a:xfrm>
            <a:off x="4832675" y="1939025"/>
            <a:ext cx="4053125" cy="3622298"/>
          </a:xfrm>
          <a:prstGeom prst="rect">
            <a:avLst/>
          </a:prstGeom>
          <a:noFill/>
          <a:ln>
            <a:noFill/>
          </a:ln>
        </p:spPr>
      </p:pic>
      <p:pic>
        <p:nvPicPr>
          <p:cNvPr id="231" name="Google Shape;231;p2"/>
          <p:cNvPicPr preferRelativeResize="0"/>
          <p:nvPr/>
        </p:nvPicPr>
        <p:blipFill>
          <a:blip r:embed="rId4">
            <a:alphaModFix/>
          </a:blip>
          <a:stretch>
            <a:fillRect/>
          </a:stretch>
        </p:blipFill>
        <p:spPr>
          <a:xfrm>
            <a:off x="680975" y="1939028"/>
            <a:ext cx="3622308" cy="36223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5d28030c33_0_0"/>
          <p:cNvSpPr txBox="1">
            <a:spLocks noGrp="1"/>
          </p:cNvSpPr>
          <p:nvPr>
            <p:ph type="body" idx="1"/>
          </p:nvPr>
        </p:nvSpPr>
        <p:spPr>
          <a:xfrm>
            <a:off x="-297400" y="1156200"/>
            <a:ext cx="3840900" cy="3554100"/>
          </a:xfrm>
          <a:prstGeom prst="rect">
            <a:avLst/>
          </a:prstGeom>
          <a:noFill/>
          <a:ln>
            <a:noFill/>
          </a:ln>
        </p:spPr>
        <p:txBody>
          <a:bodyPr spcFirstLastPara="1" wrap="square" lIns="91425" tIns="45700" rIns="91425" bIns="45700" anchor="t" anchorCtr="0">
            <a:noAutofit/>
          </a:bodyPr>
          <a:lstStyle/>
          <a:p>
            <a:pPr marL="457200" lvl="0" indent="0" algn="ctr" rtl="0">
              <a:lnSpc>
                <a:spcPct val="90000"/>
              </a:lnSpc>
              <a:spcBef>
                <a:spcPts val="0"/>
              </a:spcBef>
              <a:spcAft>
                <a:spcPts val="0"/>
              </a:spcAft>
              <a:buNone/>
            </a:pPr>
            <a:r>
              <a:rPr lang="en-US" sz="2000"/>
              <a:t>"We came all this way to explore the Moon, and the most important thing is that we discovered the Earth." </a:t>
            </a:r>
            <a:endParaRPr sz="2000"/>
          </a:p>
          <a:p>
            <a:pPr marL="457200" lvl="0" indent="0" algn="ctr" rtl="0">
              <a:lnSpc>
                <a:spcPct val="90000"/>
              </a:lnSpc>
              <a:spcBef>
                <a:spcPts val="0"/>
              </a:spcBef>
              <a:spcAft>
                <a:spcPts val="0"/>
              </a:spcAft>
              <a:buNone/>
            </a:pPr>
            <a:r>
              <a:rPr lang="en-US" sz="2000"/>
              <a:t>- Bill Anders, Apollo 8 astronaut, Earthrise photographer</a:t>
            </a:r>
            <a:endParaRPr sz="2000"/>
          </a:p>
          <a:p>
            <a:pPr marL="457200" lvl="0" indent="0" algn="ctr" rtl="0">
              <a:lnSpc>
                <a:spcPct val="90000"/>
              </a:lnSpc>
              <a:spcBef>
                <a:spcPts val="0"/>
              </a:spcBef>
              <a:spcAft>
                <a:spcPts val="0"/>
              </a:spcAft>
              <a:buNone/>
            </a:pPr>
            <a:r>
              <a:rPr lang="en-US" sz="2000"/>
              <a:t>Photograph: December 24, 1968</a:t>
            </a:r>
            <a:endParaRPr sz="2000"/>
          </a:p>
          <a:p>
            <a:pPr marL="457200" lvl="0" indent="0" algn="ctr" rtl="0">
              <a:lnSpc>
                <a:spcPct val="90000"/>
              </a:lnSpc>
              <a:spcBef>
                <a:spcPts val="0"/>
              </a:spcBef>
              <a:spcAft>
                <a:spcPts val="0"/>
              </a:spcAft>
              <a:buNone/>
            </a:pPr>
            <a:endParaRPr sz="2000"/>
          </a:p>
          <a:p>
            <a:pPr marL="457200" lvl="0" indent="0" algn="ctr" rtl="0">
              <a:lnSpc>
                <a:spcPct val="90000"/>
              </a:lnSpc>
              <a:spcBef>
                <a:spcPts val="0"/>
              </a:spcBef>
              <a:spcAft>
                <a:spcPts val="0"/>
              </a:spcAft>
              <a:buNone/>
            </a:pPr>
            <a:endParaRPr sz="2000"/>
          </a:p>
        </p:txBody>
      </p:sp>
      <p:sp>
        <p:nvSpPr>
          <p:cNvPr id="237" name="Google Shape;237;g5d28030c33_0_0"/>
          <p:cNvSpPr txBox="1">
            <a:spLocks noGrp="1"/>
          </p:cNvSpPr>
          <p:nvPr>
            <p:ph type="body" idx="2"/>
          </p:nvPr>
        </p:nvSpPr>
        <p:spPr>
          <a:xfrm>
            <a:off x="5687556" y="1518699"/>
            <a:ext cx="2915700" cy="1900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250"/>
              <a:buNone/>
            </a:pPr>
            <a:endParaRPr/>
          </a:p>
        </p:txBody>
      </p:sp>
      <p:sp>
        <p:nvSpPr>
          <p:cNvPr id="238" name="Google Shape;238;g5d28030c33_0_0"/>
          <p:cNvSpPr txBox="1">
            <a:spLocks noGrp="1"/>
          </p:cNvSpPr>
          <p:nvPr>
            <p:ph type="body" idx="3"/>
          </p:nvPr>
        </p:nvSpPr>
        <p:spPr>
          <a:xfrm>
            <a:off x="5687555" y="3539656"/>
            <a:ext cx="2915700" cy="1987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250"/>
              <a:buNone/>
            </a:pPr>
            <a:endParaRPr/>
          </a:p>
        </p:txBody>
      </p:sp>
      <p:pic>
        <p:nvPicPr>
          <p:cNvPr id="239" name="Google Shape;239;g5d28030c33_0_0"/>
          <p:cNvPicPr preferRelativeResize="0"/>
          <p:nvPr/>
        </p:nvPicPr>
        <p:blipFill>
          <a:blip r:embed="rId3">
            <a:alphaModFix/>
          </a:blip>
          <a:stretch>
            <a:fillRect/>
          </a:stretch>
        </p:blipFill>
        <p:spPr>
          <a:xfrm>
            <a:off x="4961881" y="958000"/>
            <a:ext cx="2866625" cy="21698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5d28030c33_0_28"/>
          <p:cNvSpPr txBox="1">
            <a:spLocks noGrp="1"/>
          </p:cNvSpPr>
          <p:nvPr>
            <p:ph type="body" idx="1"/>
          </p:nvPr>
        </p:nvSpPr>
        <p:spPr>
          <a:xfrm>
            <a:off x="-297400" y="1156200"/>
            <a:ext cx="3840900" cy="3554100"/>
          </a:xfrm>
          <a:prstGeom prst="rect">
            <a:avLst/>
          </a:prstGeom>
          <a:noFill/>
          <a:ln>
            <a:noFill/>
          </a:ln>
        </p:spPr>
        <p:txBody>
          <a:bodyPr spcFirstLastPara="1" wrap="square" lIns="91425" tIns="45700" rIns="91425" bIns="45700" anchor="t" anchorCtr="0">
            <a:noAutofit/>
          </a:bodyPr>
          <a:lstStyle/>
          <a:p>
            <a:pPr marL="457200" lvl="0" indent="0" algn="ctr" rtl="0">
              <a:lnSpc>
                <a:spcPct val="90000"/>
              </a:lnSpc>
              <a:spcBef>
                <a:spcPts val="0"/>
              </a:spcBef>
              <a:spcAft>
                <a:spcPts val="0"/>
              </a:spcAft>
              <a:buNone/>
            </a:pPr>
            <a:r>
              <a:rPr lang="en-US" sz="2000"/>
              <a:t>"We came all this way to explore the Moon, and the most important thing is that we discovered the Earth." </a:t>
            </a:r>
            <a:endParaRPr sz="2000"/>
          </a:p>
          <a:p>
            <a:pPr marL="457200" lvl="0" indent="0" algn="ctr" rtl="0">
              <a:lnSpc>
                <a:spcPct val="90000"/>
              </a:lnSpc>
              <a:spcBef>
                <a:spcPts val="0"/>
              </a:spcBef>
              <a:spcAft>
                <a:spcPts val="0"/>
              </a:spcAft>
              <a:buNone/>
            </a:pPr>
            <a:r>
              <a:rPr lang="en-US" sz="2000"/>
              <a:t>- Bill Anders, Apollo 8 astronaut, Earthrise photographer</a:t>
            </a:r>
            <a:endParaRPr sz="2000"/>
          </a:p>
          <a:p>
            <a:pPr marL="457200" lvl="0" indent="0" algn="ctr" rtl="0">
              <a:lnSpc>
                <a:spcPct val="90000"/>
              </a:lnSpc>
              <a:spcBef>
                <a:spcPts val="0"/>
              </a:spcBef>
              <a:spcAft>
                <a:spcPts val="0"/>
              </a:spcAft>
              <a:buNone/>
            </a:pPr>
            <a:r>
              <a:rPr lang="en-US" sz="2000"/>
              <a:t>Photograph: December 24, 1968</a:t>
            </a:r>
            <a:endParaRPr sz="2000"/>
          </a:p>
          <a:p>
            <a:pPr marL="457200" lvl="0" indent="0" algn="ctr" rtl="0">
              <a:lnSpc>
                <a:spcPct val="90000"/>
              </a:lnSpc>
              <a:spcBef>
                <a:spcPts val="0"/>
              </a:spcBef>
              <a:spcAft>
                <a:spcPts val="0"/>
              </a:spcAft>
              <a:buNone/>
            </a:pPr>
            <a:endParaRPr sz="2000"/>
          </a:p>
          <a:p>
            <a:pPr marL="457200" lvl="0" indent="0" algn="ctr" rtl="0">
              <a:lnSpc>
                <a:spcPct val="90000"/>
              </a:lnSpc>
              <a:spcBef>
                <a:spcPts val="0"/>
              </a:spcBef>
              <a:spcAft>
                <a:spcPts val="0"/>
              </a:spcAft>
              <a:buNone/>
            </a:pPr>
            <a:r>
              <a:rPr lang="en-US" sz="2000"/>
              <a:t>Apollo 11, 1969</a:t>
            </a:r>
            <a:endParaRPr sz="2000"/>
          </a:p>
          <a:p>
            <a:pPr marL="457200" lvl="0" indent="0" algn="ctr" rtl="0">
              <a:lnSpc>
                <a:spcPct val="90000"/>
              </a:lnSpc>
              <a:spcBef>
                <a:spcPts val="0"/>
              </a:spcBef>
              <a:spcAft>
                <a:spcPts val="0"/>
              </a:spcAft>
              <a:buNone/>
            </a:pPr>
            <a:r>
              <a:rPr lang="en-US" sz="2000"/>
              <a:t>Launch: July 16</a:t>
            </a:r>
            <a:endParaRPr sz="2000"/>
          </a:p>
          <a:p>
            <a:pPr marL="457200" lvl="0" indent="0" algn="ctr" rtl="0">
              <a:lnSpc>
                <a:spcPct val="90000"/>
              </a:lnSpc>
              <a:spcBef>
                <a:spcPts val="0"/>
              </a:spcBef>
              <a:spcAft>
                <a:spcPts val="0"/>
              </a:spcAft>
              <a:buNone/>
            </a:pPr>
            <a:r>
              <a:rPr lang="en-US" sz="2000"/>
              <a:t>Lunar Landing: July 20</a:t>
            </a:r>
            <a:endParaRPr sz="2000"/>
          </a:p>
          <a:p>
            <a:pPr marL="457200" lvl="0" indent="0" algn="ctr" rtl="0">
              <a:lnSpc>
                <a:spcPct val="90000"/>
              </a:lnSpc>
              <a:spcBef>
                <a:spcPts val="0"/>
              </a:spcBef>
              <a:spcAft>
                <a:spcPts val="0"/>
              </a:spcAft>
              <a:buNone/>
            </a:pPr>
            <a:r>
              <a:rPr lang="en-US" sz="2000"/>
              <a:t>Splashdown: July 24</a:t>
            </a:r>
            <a:endParaRPr sz="2000"/>
          </a:p>
        </p:txBody>
      </p:sp>
      <p:sp>
        <p:nvSpPr>
          <p:cNvPr id="245" name="Google Shape;245;g5d28030c33_0_28"/>
          <p:cNvSpPr txBox="1">
            <a:spLocks noGrp="1"/>
          </p:cNvSpPr>
          <p:nvPr>
            <p:ph type="body" idx="2"/>
          </p:nvPr>
        </p:nvSpPr>
        <p:spPr>
          <a:xfrm>
            <a:off x="5687556" y="1518699"/>
            <a:ext cx="2915700" cy="1900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250"/>
              <a:buNone/>
            </a:pPr>
            <a:endParaRPr/>
          </a:p>
        </p:txBody>
      </p:sp>
      <p:sp>
        <p:nvSpPr>
          <p:cNvPr id="246" name="Google Shape;246;g5d28030c33_0_28"/>
          <p:cNvSpPr txBox="1">
            <a:spLocks noGrp="1"/>
          </p:cNvSpPr>
          <p:nvPr>
            <p:ph type="body" idx="3"/>
          </p:nvPr>
        </p:nvSpPr>
        <p:spPr>
          <a:xfrm>
            <a:off x="5687555" y="3539656"/>
            <a:ext cx="2915700" cy="1987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250"/>
              <a:buNone/>
            </a:pPr>
            <a:endParaRPr/>
          </a:p>
        </p:txBody>
      </p:sp>
      <p:pic>
        <p:nvPicPr>
          <p:cNvPr id="247" name="Google Shape;247;g5d28030c33_0_28"/>
          <p:cNvPicPr preferRelativeResize="0"/>
          <p:nvPr/>
        </p:nvPicPr>
        <p:blipFill>
          <a:blip r:embed="rId3">
            <a:alphaModFix/>
          </a:blip>
          <a:stretch>
            <a:fillRect/>
          </a:stretch>
        </p:blipFill>
        <p:spPr>
          <a:xfrm>
            <a:off x="3543501" y="3419191"/>
            <a:ext cx="2550719" cy="2413660"/>
          </a:xfrm>
          <a:prstGeom prst="rect">
            <a:avLst/>
          </a:prstGeom>
          <a:noFill/>
          <a:ln>
            <a:noFill/>
          </a:ln>
        </p:spPr>
      </p:pic>
      <p:pic>
        <p:nvPicPr>
          <p:cNvPr id="248" name="Google Shape;248;g5d28030c33_0_28"/>
          <p:cNvPicPr preferRelativeResize="0"/>
          <p:nvPr/>
        </p:nvPicPr>
        <p:blipFill>
          <a:blip r:embed="rId4">
            <a:alphaModFix/>
          </a:blip>
          <a:stretch>
            <a:fillRect/>
          </a:stretch>
        </p:blipFill>
        <p:spPr>
          <a:xfrm>
            <a:off x="6507657" y="3419313"/>
            <a:ext cx="2550719" cy="2413417"/>
          </a:xfrm>
          <a:prstGeom prst="rect">
            <a:avLst/>
          </a:prstGeom>
          <a:noFill/>
          <a:ln>
            <a:noFill/>
          </a:ln>
        </p:spPr>
      </p:pic>
      <p:pic>
        <p:nvPicPr>
          <p:cNvPr id="249" name="Google Shape;249;g5d28030c33_0_28"/>
          <p:cNvPicPr preferRelativeResize="0"/>
          <p:nvPr/>
        </p:nvPicPr>
        <p:blipFill>
          <a:blip r:embed="rId5">
            <a:alphaModFix/>
          </a:blip>
          <a:stretch>
            <a:fillRect/>
          </a:stretch>
        </p:blipFill>
        <p:spPr>
          <a:xfrm>
            <a:off x="4961881" y="958000"/>
            <a:ext cx="2866625" cy="21698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5d28030c33_0_15"/>
          <p:cNvSpPr txBox="1">
            <a:spLocks noGrp="1"/>
          </p:cNvSpPr>
          <p:nvPr>
            <p:ph type="body" idx="1"/>
          </p:nvPr>
        </p:nvSpPr>
        <p:spPr>
          <a:xfrm>
            <a:off x="495300" y="1518700"/>
            <a:ext cx="4181100" cy="40089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None/>
            </a:pPr>
            <a:endParaRPr/>
          </a:p>
        </p:txBody>
      </p:sp>
      <p:sp>
        <p:nvSpPr>
          <p:cNvPr id="255" name="Google Shape;255;g5d28030c33_0_15"/>
          <p:cNvSpPr txBox="1">
            <a:spLocks noGrp="1"/>
          </p:cNvSpPr>
          <p:nvPr>
            <p:ph type="body" idx="2"/>
          </p:nvPr>
        </p:nvSpPr>
        <p:spPr>
          <a:xfrm>
            <a:off x="5687556" y="1518699"/>
            <a:ext cx="2915700" cy="1900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250"/>
              <a:buNone/>
            </a:pPr>
            <a:endParaRPr/>
          </a:p>
        </p:txBody>
      </p:sp>
      <p:sp>
        <p:nvSpPr>
          <p:cNvPr id="256" name="Google Shape;256;g5d28030c33_0_15"/>
          <p:cNvSpPr txBox="1">
            <a:spLocks noGrp="1"/>
          </p:cNvSpPr>
          <p:nvPr>
            <p:ph type="body" idx="3"/>
          </p:nvPr>
        </p:nvSpPr>
        <p:spPr>
          <a:xfrm>
            <a:off x="5687555" y="3539656"/>
            <a:ext cx="2915700" cy="1987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250"/>
              <a:buNone/>
            </a:pPr>
            <a:endParaRPr/>
          </a:p>
        </p:txBody>
      </p:sp>
      <p:pic>
        <p:nvPicPr>
          <p:cNvPr id="257" name="Google Shape;257;g5d28030c33_0_15"/>
          <p:cNvPicPr preferRelativeResize="0"/>
          <p:nvPr/>
        </p:nvPicPr>
        <p:blipFill rotWithShape="1">
          <a:blip r:embed="rId3">
            <a:alphaModFix/>
          </a:blip>
          <a:srcRect t="16445" b="15061"/>
          <a:stretch/>
        </p:blipFill>
        <p:spPr>
          <a:xfrm>
            <a:off x="477838" y="3934100"/>
            <a:ext cx="3928850" cy="1800250"/>
          </a:xfrm>
          <a:prstGeom prst="rect">
            <a:avLst/>
          </a:prstGeom>
          <a:noFill/>
          <a:ln>
            <a:noFill/>
          </a:ln>
        </p:spPr>
      </p:pic>
      <p:pic>
        <p:nvPicPr>
          <p:cNvPr id="258" name="Google Shape;258;g5d28030c33_0_15"/>
          <p:cNvPicPr preferRelativeResize="0"/>
          <p:nvPr/>
        </p:nvPicPr>
        <p:blipFill>
          <a:blip r:embed="rId4">
            <a:alphaModFix/>
          </a:blip>
          <a:stretch>
            <a:fillRect/>
          </a:stretch>
        </p:blipFill>
        <p:spPr>
          <a:xfrm>
            <a:off x="4761850" y="1424550"/>
            <a:ext cx="4142332" cy="4008900"/>
          </a:xfrm>
          <a:prstGeom prst="rect">
            <a:avLst/>
          </a:prstGeom>
          <a:noFill/>
          <a:ln>
            <a:noFill/>
          </a:ln>
        </p:spPr>
      </p:pic>
      <p:pic>
        <p:nvPicPr>
          <p:cNvPr id="259" name="Google Shape;259;g5d28030c33_0_15"/>
          <p:cNvPicPr preferRelativeResize="0"/>
          <p:nvPr/>
        </p:nvPicPr>
        <p:blipFill>
          <a:blip r:embed="rId5">
            <a:alphaModFix/>
          </a:blip>
          <a:stretch>
            <a:fillRect/>
          </a:stretch>
        </p:blipFill>
        <p:spPr>
          <a:xfrm>
            <a:off x="290725" y="844050"/>
            <a:ext cx="4303076" cy="28360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5c298709bb_0_7"/>
          <p:cNvSpPr txBox="1">
            <a:spLocks noGrp="1"/>
          </p:cNvSpPr>
          <p:nvPr>
            <p:ph type="title"/>
          </p:nvPr>
        </p:nvSpPr>
        <p:spPr>
          <a:xfrm>
            <a:off x="266700" y="900350"/>
            <a:ext cx="5360400" cy="552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9B2600"/>
              </a:buClr>
              <a:buSzPts val="3240"/>
              <a:buFont typeface="Arial"/>
              <a:buNone/>
            </a:pPr>
            <a:r>
              <a:rPr lang="en-US" sz="3240"/>
              <a:t>NOAA</a:t>
            </a:r>
            <a:endParaRPr sz="3240"/>
          </a:p>
        </p:txBody>
      </p:sp>
      <p:sp>
        <p:nvSpPr>
          <p:cNvPr id="265" name="Google Shape;265;g5c298709bb_0_7"/>
          <p:cNvSpPr txBox="1">
            <a:spLocks noGrp="1"/>
          </p:cNvSpPr>
          <p:nvPr>
            <p:ph type="body" idx="1"/>
          </p:nvPr>
        </p:nvSpPr>
        <p:spPr>
          <a:xfrm>
            <a:off x="381750" y="1528350"/>
            <a:ext cx="5212500" cy="4008900"/>
          </a:xfrm>
          <a:prstGeom prst="rect">
            <a:avLst/>
          </a:prstGeom>
          <a:noFill/>
          <a:ln>
            <a:noFill/>
          </a:ln>
        </p:spPr>
        <p:txBody>
          <a:bodyPr spcFirstLastPara="1" wrap="square" lIns="91425" tIns="45700" rIns="91425" bIns="45700" anchor="t" anchorCtr="0">
            <a:noAutofit/>
          </a:bodyPr>
          <a:lstStyle/>
          <a:p>
            <a:pPr marL="457200" lvl="0" indent="-419100" algn="l" rtl="0">
              <a:lnSpc>
                <a:spcPct val="90000"/>
              </a:lnSpc>
              <a:spcBef>
                <a:spcPts val="0"/>
              </a:spcBef>
              <a:spcAft>
                <a:spcPts val="0"/>
              </a:spcAft>
              <a:buSzPts val="3000"/>
              <a:buChar char="●"/>
            </a:pPr>
            <a:r>
              <a:rPr lang="en-US"/>
              <a:t>Much of our work explores </a:t>
            </a:r>
            <a:r>
              <a:rPr lang="en-US" i="1"/>
              <a:t>Intersections of Diverse Environments </a:t>
            </a:r>
            <a:r>
              <a:rPr lang="en-US"/>
              <a:t>and </a:t>
            </a:r>
            <a:r>
              <a:rPr lang="en-US" i="1"/>
              <a:t>Exploring Changing Environments</a:t>
            </a:r>
            <a:endParaRPr/>
          </a:p>
          <a:p>
            <a:pPr marL="457200" lvl="0" indent="0" algn="l" rtl="0">
              <a:lnSpc>
                <a:spcPct val="90000"/>
              </a:lnSpc>
              <a:spcBef>
                <a:spcPts val="0"/>
              </a:spcBef>
              <a:spcAft>
                <a:spcPts val="0"/>
              </a:spcAft>
              <a:buNone/>
            </a:pPr>
            <a:endParaRPr/>
          </a:p>
          <a:p>
            <a:pPr marL="457200" lvl="0" indent="-419100" algn="l" rtl="0">
              <a:lnSpc>
                <a:spcPct val="90000"/>
              </a:lnSpc>
              <a:spcBef>
                <a:spcPts val="0"/>
              </a:spcBef>
              <a:spcAft>
                <a:spcPts val="0"/>
              </a:spcAft>
              <a:buSzPts val="3000"/>
              <a:buChar char="●"/>
            </a:pPr>
            <a:r>
              <a:rPr lang="en-US"/>
              <a:t>Partnerships are essential</a:t>
            </a:r>
            <a:endParaRPr/>
          </a:p>
          <a:p>
            <a:pPr marL="457200" lvl="0" indent="0" algn="l" rtl="0">
              <a:lnSpc>
                <a:spcPct val="90000"/>
              </a:lnSpc>
              <a:spcBef>
                <a:spcPts val="0"/>
              </a:spcBef>
              <a:spcAft>
                <a:spcPts val="0"/>
              </a:spcAft>
              <a:buNone/>
            </a:pPr>
            <a:endParaRPr/>
          </a:p>
          <a:p>
            <a:pPr marL="457200" lvl="0" indent="-419100" algn="l" rtl="0">
              <a:lnSpc>
                <a:spcPct val="90000"/>
              </a:lnSpc>
              <a:spcBef>
                <a:spcPts val="0"/>
              </a:spcBef>
              <a:spcAft>
                <a:spcPts val="0"/>
              </a:spcAft>
              <a:buSzPts val="3000"/>
              <a:buChar char="●"/>
            </a:pPr>
            <a:r>
              <a:rPr lang="en-US"/>
              <a:t>Citizen science allows us to partner with individuals </a:t>
            </a:r>
            <a:endParaRPr/>
          </a:p>
          <a:p>
            <a:pPr marL="457200" lvl="0" indent="0" algn="l" rtl="0">
              <a:lnSpc>
                <a:spcPct val="90000"/>
              </a:lnSpc>
              <a:spcBef>
                <a:spcPts val="0"/>
              </a:spcBef>
              <a:spcAft>
                <a:spcPts val="0"/>
              </a:spcAft>
              <a:buNone/>
            </a:pPr>
            <a:endParaRPr/>
          </a:p>
          <a:p>
            <a:pPr marL="457200" lvl="0" indent="-419100" algn="l" rtl="0">
              <a:lnSpc>
                <a:spcPct val="90000"/>
              </a:lnSpc>
              <a:spcBef>
                <a:spcPts val="0"/>
              </a:spcBef>
              <a:spcAft>
                <a:spcPts val="0"/>
              </a:spcAft>
              <a:buSzPts val="3000"/>
              <a:buChar char="●"/>
            </a:pPr>
            <a:r>
              <a:rPr lang="en-US"/>
              <a:t>Thankful for these collaborations</a:t>
            </a:r>
            <a:endParaRPr/>
          </a:p>
        </p:txBody>
      </p:sp>
      <p:pic>
        <p:nvPicPr>
          <p:cNvPr id="266" name="Google Shape;266;g5c298709bb_0_7"/>
          <p:cNvPicPr preferRelativeResize="0"/>
          <p:nvPr/>
        </p:nvPicPr>
        <p:blipFill rotWithShape="1">
          <a:blip r:embed="rId3">
            <a:alphaModFix/>
          </a:blip>
          <a:srcRect l="18483" t="9303" r="17091" b="9017"/>
          <a:stretch/>
        </p:blipFill>
        <p:spPr>
          <a:xfrm>
            <a:off x="5888950" y="4452188"/>
            <a:ext cx="3135925" cy="1605712"/>
          </a:xfrm>
          <a:prstGeom prst="rect">
            <a:avLst/>
          </a:prstGeom>
          <a:noFill/>
          <a:ln w="19050" cap="flat" cmpd="sng">
            <a:solidFill>
              <a:schemeClr val="dk2"/>
            </a:solidFill>
            <a:prstDash val="solid"/>
            <a:round/>
            <a:headEnd type="none" w="sm" len="sm"/>
            <a:tailEnd type="none" w="sm" len="sm"/>
          </a:ln>
        </p:spPr>
      </p:pic>
      <p:pic>
        <p:nvPicPr>
          <p:cNvPr id="267" name="Google Shape;267;g5c298709bb_0_7"/>
          <p:cNvPicPr preferRelativeResize="0"/>
          <p:nvPr/>
        </p:nvPicPr>
        <p:blipFill rotWithShape="1">
          <a:blip r:embed="rId4">
            <a:alphaModFix/>
          </a:blip>
          <a:srcRect t="12129" b="12061"/>
          <a:stretch/>
        </p:blipFill>
        <p:spPr>
          <a:xfrm>
            <a:off x="5886850" y="860800"/>
            <a:ext cx="3104750" cy="1765250"/>
          </a:xfrm>
          <a:prstGeom prst="rect">
            <a:avLst/>
          </a:prstGeom>
          <a:noFill/>
          <a:ln w="9525" cap="flat" cmpd="sng">
            <a:solidFill>
              <a:srgbClr val="000000"/>
            </a:solidFill>
            <a:prstDash val="solid"/>
            <a:round/>
            <a:headEnd type="none" w="sm" len="sm"/>
            <a:tailEnd type="none" w="sm" len="sm"/>
          </a:ln>
        </p:spPr>
      </p:pic>
      <p:pic>
        <p:nvPicPr>
          <p:cNvPr id="268" name="Google Shape;268;g5c298709bb_0_7"/>
          <p:cNvPicPr preferRelativeResize="0"/>
          <p:nvPr/>
        </p:nvPicPr>
        <p:blipFill>
          <a:blip r:embed="rId5">
            <a:alphaModFix/>
          </a:blip>
          <a:stretch>
            <a:fillRect/>
          </a:stretch>
        </p:blipFill>
        <p:spPr>
          <a:xfrm>
            <a:off x="5872300" y="2665600"/>
            <a:ext cx="3135925" cy="1765249"/>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5c298709bb_0_14"/>
          <p:cNvSpPr txBox="1">
            <a:spLocks noGrp="1"/>
          </p:cNvSpPr>
          <p:nvPr>
            <p:ph type="title"/>
          </p:nvPr>
        </p:nvSpPr>
        <p:spPr>
          <a:xfrm>
            <a:off x="495300" y="878828"/>
            <a:ext cx="8108100" cy="552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9B2600"/>
              </a:buClr>
              <a:buSzPts val="3240"/>
              <a:buFont typeface="Arial"/>
              <a:buNone/>
            </a:pPr>
            <a:r>
              <a:rPr lang="en-US" sz="3240"/>
              <a:t>Department of State</a:t>
            </a:r>
            <a:endParaRPr sz="3240"/>
          </a:p>
        </p:txBody>
      </p:sp>
      <p:sp>
        <p:nvSpPr>
          <p:cNvPr id="274" name="Google Shape;274;g5c298709bb_0_14"/>
          <p:cNvSpPr txBox="1">
            <a:spLocks noGrp="1"/>
          </p:cNvSpPr>
          <p:nvPr>
            <p:ph type="body" idx="1"/>
          </p:nvPr>
        </p:nvSpPr>
        <p:spPr>
          <a:xfrm>
            <a:off x="350325" y="1518699"/>
            <a:ext cx="5022900" cy="4008900"/>
          </a:xfrm>
          <a:prstGeom prst="rect">
            <a:avLst/>
          </a:prstGeom>
          <a:noFill/>
          <a:ln>
            <a:noFill/>
          </a:ln>
        </p:spPr>
        <p:txBody>
          <a:bodyPr spcFirstLastPara="1" wrap="square" lIns="91425" tIns="45700" rIns="91425" bIns="45700" anchor="t" anchorCtr="0">
            <a:noAutofit/>
          </a:bodyPr>
          <a:lstStyle/>
          <a:p>
            <a:pPr marL="457200" lvl="0" indent="-419100" algn="l" rtl="0">
              <a:lnSpc>
                <a:spcPct val="90000"/>
              </a:lnSpc>
              <a:spcBef>
                <a:spcPts val="0"/>
              </a:spcBef>
              <a:spcAft>
                <a:spcPts val="0"/>
              </a:spcAft>
              <a:buSzPts val="3000"/>
              <a:buChar char="●"/>
            </a:pPr>
            <a:r>
              <a:rPr lang="en-US"/>
              <a:t>U.S. Embassies and Science</a:t>
            </a:r>
            <a:endParaRPr/>
          </a:p>
          <a:p>
            <a:pPr marL="914400" lvl="1" indent="-419100" algn="l" rtl="0">
              <a:lnSpc>
                <a:spcPct val="90000"/>
              </a:lnSpc>
              <a:spcBef>
                <a:spcPts val="0"/>
              </a:spcBef>
              <a:spcAft>
                <a:spcPts val="0"/>
              </a:spcAft>
              <a:buSzPts val="3000"/>
              <a:buChar char="○"/>
            </a:pPr>
            <a:r>
              <a:rPr lang="en-US"/>
              <a:t>International Health</a:t>
            </a:r>
            <a:endParaRPr/>
          </a:p>
          <a:p>
            <a:pPr marL="914400" lvl="1" indent="-419100" algn="l" rtl="0">
              <a:lnSpc>
                <a:spcPct val="90000"/>
              </a:lnSpc>
              <a:spcBef>
                <a:spcPts val="0"/>
              </a:spcBef>
              <a:spcAft>
                <a:spcPts val="0"/>
              </a:spcAft>
              <a:buSzPts val="3000"/>
              <a:buChar char="○"/>
            </a:pPr>
            <a:r>
              <a:rPr lang="en-US"/>
              <a:t>Water Conservation</a:t>
            </a:r>
            <a:endParaRPr/>
          </a:p>
          <a:p>
            <a:pPr marL="914400" lvl="1" indent="-419100" algn="l" rtl="0">
              <a:lnSpc>
                <a:spcPct val="90000"/>
              </a:lnSpc>
              <a:spcBef>
                <a:spcPts val="0"/>
              </a:spcBef>
              <a:spcAft>
                <a:spcPts val="0"/>
              </a:spcAft>
              <a:buSzPts val="3000"/>
              <a:buChar char="○"/>
            </a:pPr>
            <a:r>
              <a:rPr lang="en-US"/>
              <a:t>Space and Technology</a:t>
            </a:r>
            <a:endParaRPr/>
          </a:p>
          <a:p>
            <a:pPr marL="0" lvl="0" indent="0" algn="l" rtl="0">
              <a:lnSpc>
                <a:spcPct val="90000"/>
              </a:lnSpc>
              <a:spcBef>
                <a:spcPts val="0"/>
              </a:spcBef>
              <a:spcAft>
                <a:spcPts val="0"/>
              </a:spcAft>
              <a:buSzPts val="3000"/>
              <a:buNone/>
            </a:pPr>
            <a:endParaRPr/>
          </a:p>
          <a:p>
            <a:pPr marL="457200" lvl="0" indent="-419100" algn="l" rtl="0">
              <a:lnSpc>
                <a:spcPct val="90000"/>
              </a:lnSpc>
              <a:spcBef>
                <a:spcPts val="0"/>
              </a:spcBef>
              <a:spcAft>
                <a:spcPts val="0"/>
              </a:spcAft>
              <a:buSzPts val="3000"/>
              <a:buChar char="●"/>
            </a:pPr>
            <a:r>
              <a:rPr lang="en-US"/>
              <a:t>Science Diplomacy</a:t>
            </a:r>
            <a:endParaRPr/>
          </a:p>
          <a:p>
            <a:pPr marL="0" lvl="0" indent="0" algn="l" rtl="0">
              <a:lnSpc>
                <a:spcPct val="90000"/>
              </a:lnSpc>
              <a:spcBef>
                <a:spcPts val="0"/>
              </a:spcBef>
              <a:spcAft>
                <a:spcPts val="0"/>
              </a:spcAft>
              <a:buSzPts val="3000"/>
              <a:buNone/>
            </a:pPr>
            <a:endParaRPr/>
          </a:p>
          <a:p>
            <a:pPr marL="457200" lvl="0" indent="-419100" algn="l" rtl="0">
              <a:lnSpc>
                <a:spcPct val="90000"/>
              </a:lnSpc>
              <a:spcBef>
                <a:spcPts val="0"/>
              </a:spcBef>
              <a:spcAft>
                <a:spcPts val="0"/>
              </a:spcAft>
              <a:buSzPts val="3000"/>
              <a:buChar char="●"/>
            </a:pPr>
            <a:r>
              <a:rPr lang="en-US"/>
              <a:t>GLOBE and the Department of State</a:t>
            </a:r>
            <a:endParaRPr/>
          </a:p>
        </p:txBody>
      </p:sp>
      <p:sp>
        <p:nvSpPr>
          <p:cNvPr id="275" name="Google Shape;275;g5c298709bb_0_14"/>
          <p:cNvSpPr txBox="1">
            <a:spLocks noGrp="1"/>
          </p:cNvSpPr>
          <p:nvPr>
            <p:ph type="body" idx="2"/>
          </p:nvPr>
        </p:nvSpPr>
        <p:spPr>
          <a:xfrm>
            <a:off x="5687556" y="1518699"/>
            <a:ext cx="2915700" cy="1900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250"/>
              <a:buNone/>
            </a:pPr>
            <a:endParaRPr/>
          </a:p>
        </p:txBody>
      </p:sp>
      <p:sp>
        <p:nvSpPr>
          <p:cNvPr id="276" name="Google Shape;276;g5c298709bb_0_14"/>
          <p:cNvSpPr txBox="1">
            <a:spLocks noGrp="1"/>
          </p:cNvSpPr>
          <p:nvPr>
            <p:ph type="body" idx="3"/>
          </p:nvPr>
        </p:nvSpPr>
        <p:spPr>
          <a:xfrm>
            <a:off x="5687550" y="3626950"/>
            <a:ext cx="2826900" cy="1900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250"/>
              <a:buNone/>
            </a:pPr>
            <a:endParaRPr/>
          </a:p>
        </p:txBody>
      </p:sp>
      <p:pic>
        <p:nvPicPr>
          <p:cNvPr id="277" name="Google Shape;277;g5c298709bb_0_14"/>
          <p:cNvPicPr preferRelativeResize="0"/>
          <p:nvPr/>
        </p:nvPicPr>
        <p:blipFill>
          <a:blip r:embed="rId3">
            <a:alphaModFix/>
          </a:blip>
          <a:stretch>
            <a:fillRect/>
          </a:stretch>
        </p:blipFill>
        <p:spPr>
          <a:xfrm>
            <a:off x="5621500" y="1368900"/>
            <a:ext cx="3002202" cy="2094550"/>
          </a:xfrm>
          <a:prstGeom prst="rect">
            <a:avLst/>
          </a:prstGeom>
          <a:noFill/>
          <a:ln>
            <a:noFill/>
          </a:ln>
        </p:spPr>
      </p:pic>
      <p:pic>
        <p:nvPicPr>
          <p:cNvPr id="278" name="Google Shape;278;g5c298709bb_0_14"/>
          <p:cNvPicPr preferRelativeResize="0"/>
          <p:nvPr/>
        </p:nvPicPr>
        <p:blipFill>
          <a:blip r:embed="rId4">
            <a:alphaModFix/>
          </a:blip>
          <a:stretch>
            <a:fillRect/>
          </a:stretch>
        </p:blipFill>
        <p:spPr>
          <a:xfrm>
            <a:off x="5621500" y="3582975"/>
            <a:ext cx="3002200" cy="1981459"/>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1387</Words>
  <Application>Microsoft Macintosh PowerPoint</Application>
  <PresentationFormat>On-screen Show (4:3)</PresentationFormat>
  <Paragraphs>105</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GLOBE Sponsors</vt:lpstr>
      <vt:lpstr>NSF</vt:lpstr>
      <vt:lpstr>NASA</vt:lpstr>
      <vt:lpstr>PowerPoint Presentation</vt:lpstr>
      <vt:lpstr>PowerPoint Presentation</vt:lpstr>
      <vt:lpstr>PowerPoint Presentation</vt:lpstr>
      <vt:lpstr>NOAA</vt:lpstr>
      <vt:lpstr>Department of State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GLOBE Sponsors</dc:title>
  <dc:creator>Jenn Paul Glaser</dc:creator>
  <cp:lastModifiedBy>Julie Malmberg</cp:lastModifiedBy>
  <cp:revision>1</cp:revision>
  <dcterms:created xsi:type="dcterms:W3CDTF">2019-01-21T00:24:29Z</dcterms:created>
  <dcterms:modified xsi:type="dcterms:W3CDTF">2019-07-14T17:02:06Z</dcterms:modified>
</cp:coreProperties>
</file>