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9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88D"/>
    <a:srgbClr val="1A2E5A"/>
    <a:srgbClr val="BE8E2D"/>
    <a:srgbClr val="9B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0"/>
    <p:restoredTop sz="86433"/>
  </p:normalViewPr>
  <p:slideViewPr>
    <p:cSldViewPr snapToGrid="0" snapToObjects="1">
      <p:cViewPr varScale="1">
        <p:scale>
          <a:sx n="97" d="100"/>
          <a:sy n="97" d="100"/>
        </p:scale>
        <p:origin x="16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2EF7E-0CAB-6945-97A4-C9C3E5E751BF}" type="datetimeFigureOut">
              <a:rPr lang="en-US" smtClean="0"/>
              <a:t>7/14/19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B440B-BFA0-BC46-8D61-0F0B82F3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7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twitter.com/GLOBEProgram/" TargetMode="External"/><Relationship Id="rId3" Type="http://schemas.openxmlformats.org/officeDocument/2006/relationships/hyperlink" Target="https://www.globe.gov/" TargetMode="External"/><Relationship Id="rId7" Type="http://schemas.openxmlformats.org/officeDocument/2006/relationships/hyperlink" Target="https://www.youtube.com/user/globeprogram/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s://www.instagram.com/globeprogram/" TargetMode="External"/><Relationship Id="rId5" Type="http://schemas.openxmlformats.org/officeDocument/2006/relationships/hyperlink" Target="https://www.facebook.com/TheGLOBEProgram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www.pinterest.com/globeprogram/" TargetMode="External"/><Relationship Id="rId1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5">
            <a:extLst>
              <a:ext uri="{FF2B5EF4-FFF2-40B4-BE49-F238E27FC236}">
                <a16:creationId xmlns:a16="http://schemas.microsoft.com/office/drawing/2014/main" id="{D6706374-E286-D14E-AF08-639A72B44182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2949934" y="1280160"/>
            <a:ext cx="5491422" cy="114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</a:t>
            </a:r>
            <a:endParaRPr dirty="0"/>
          </a:p>
        </p:txBody>
      </p:sp>
      <p:sp>
        <p:nvSpPr>
          <p:cNvPr id="8" name="Shape 16">
            <a:extLst>
              <a:ext uri="{FF2B5EF4-FFF2-40B4-BE49-F238E27FC236}">
                <a16:creationId xmlns:a16="http://schemas.microsoft.com/office/drawing/2014/main" id="{A18EFABB-21E3-D94B-A3FE-A7F842EB4813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3520106" y="2932695"/>
            <a:ext cx="4351078" cy="9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sz="24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160"/>
              <a:buFont typeface="Arial"/>
              <a:buNone/>
              <a:defRPr sz="16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160"/>
              <a:buFont typeface="Arial"/>
              <a:buNone/>
              <a:defRPr sz="16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ADD SUBTITLE</a:t>
            </a:r>
            <a:endParaRPr dirty="0"/>
          </a:p>
        </p:txBody>
      </p:sp>
      <p:pic>
        <p:nvPicPr>
          <p:cNvPr id="9" name="Shape 17" descr="left_globe.png">
            <a:extLst>
              <a:ext uri="{FF2B5EF4-FFF2-40B4-BE49-F238E27FC236}">
                <a16:creationId xmlns:a16="http://schemas.microsoft.com/office/drawing/2014/main" id="{EC1633FA-1F76-064D-A038-BB172243011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60761" y="784889"/>
            <a:ext cx="2724839" cy="52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A07A5-C245-1E4E-B158-F637FB28C5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9488" y="4186238"/>
            <a:ext cx="4351337" cy="809625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 date here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1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Four content lef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1A2E5A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2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Three content left-Header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7ED64E-D1B6-374E-97DE-9F07AE7B53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718598"/>
            <a:ext cx="3949700" cy="26850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B2201BF-B7D6-6C4B-948E-381E4F7EF3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3486150"/>
            <a:ext cx="1949450" cy="26543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4BA6D-5849-D54B-ABB3-65AB2B7DC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7501" y="1593716"/>
            <a:ext cx="4457700" cy="4008783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EBCB61C0-8ED7-B342-8721-0F0336031AF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00250" y="3486150"/>
            <a:ext cx="1949450" cy="26543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FA9E6B6-1CA5-5943-8DE2-1EDCF913D6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7501" y="1093202"/>
            <a:ext cx="4457700" cy="4243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rgbClr val="9B2600"/>
                </a:solidFill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1872089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Header Above-4 contents-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204201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FC617E-0FF3-E443-B0A0-08863900566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558958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0D6359E-D8AA-F440-80A6-C9348BEF4A8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2615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DDCD515-838D-2243-A767-2C95A5D7DD8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686271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17F96A0-08A5-634C-ABF5-03BC1E3EED63}"/>
              </a:ext>
            </a:extLst>
          </p:cNvPr>
          <p:cNvSpPr txBox="1">
            <a:spLocks/>
          </p:cNvSpPr>
          <p:nvPr userDrawn="1"/>
        </p:nvSpPr>
        <p:spPr>
          <a:xfrm>
            <a:off x="470086" y="5010645"/>
            <a:ext cx="8204201" cy="40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rgbClr val="2948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Edit cutline explaining contents above</a:t>
            </a:r>
          </a:p>
        </p:txBody>
      </p:sp>
    </p:spTree>
    <p:extLst>
      <p:ext uri="{BB962C8B-B14F-4D97-AF65-F5344CB8AC3E}">
        <p14:creationId xmlns:p14="http://schemas.microsoft.com/office/powerpoint/2010/main" val="207945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Title Above-Two Cont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085483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0" y="1564314"/>
            <a:ext cx="3989236" cy="413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667CC1-C29B-EC43-9118-ED46F2960BB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591547" y="1564314"/>
            <a:ext cx="3989236" cy="413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0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Two content-cutlin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02EA8F-7162-0C42-A536-31F1F21C83E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76585" y="715618"/>
            <a:ext cx="4182386" cy="45493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61DCA7-28AC-F54B-93B5-3D4C3E3671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15618"/>
            <a:ext cx="4325938" cy="45501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353049"/>
            <a:ext cx="8163672" cy="552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29488D"/>
                </a:solidFill>
              </a:defRPr>
            </a:lvl1pPr>
          </a:lstStyle>
          <a:p>
            <a:r>
              <a:rPr lang="en-US" dirty="0"/>
              <a:t>EDIT CONTENT HEADER</a:t>
            </a:r>
          </a:p>
        </p:txBody>
      </p:sp>
    </p:spTree>
    <p:extLst>
      <p:ext uri="{BB962C8B-B14F-4D97-AF65-F5344CB8AC3E}">
        <p14:creationId xmlns:p14="http://schemas.microsoft.com/office/powerpoint/2010/main" val="251714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One conten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702917"/>
            <a:ext cx="4222143" cy="541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1874" y="1179211"/>
            <a:ext cx="4113475" cy="404513"/>
          </a:xfrm>
          <a:prstGeom prst="rect">
            <a:avLst/>
          </a:prstGeom>
        </p:spPr>
        <p:txBody>
          <a:bodyPr tIns="0">
            <a:normAutofit/>
          </a:bodyPr>
          <a:lstStyle>
            <a:lvl1pPr algn="l">
              <a:defRPr sz="2000" b="1">
                <a:solidFill>
                  <a:srgbClr val="9B2600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F15AF3-EB7C-3C43-BC11-04DFEE331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874" y="1604662"/>
            <a:ext cx="4113475" cy="4057650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buClr>
                <a:srgbClr val="0E7FC4"/>
              </a:buClr>
              <a:defRPr sz="1400"/>
            </a:lvl2pPr>
            <a:lvl3pPr>
              <a:defRPr sz="1400"/>
            </a:lvl3pPr>
            <a:lvl4pPr>
              <a:defRPr sz="2000"/>
            </a:lvl4pPr>
          </a:lstStyle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169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One content-bullet cascad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0" y="904776"/>
            <a:ext cx="3451057" cy="5000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29383-E0AF-5E4E-BC2C-DCEBAB440A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8503" y="1925053"/>
            <a:ext cx="4483100" cy="36961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35EE96-A57A-B046-8CB9-3C511C82EDDD}"/>
              </a:ext>
            </a:extLst>
          </p:cNvPr>
          <p:cNvSpPr txBox="1">
            <a:spLocks/>
          </p:cNvSpPr>
          <p:nvPr userDrawn="1"/>
        </p:nvSpPr>
        <p:spPr>
          <a:xfrm>
            <a:off x="4128503" y="1212784"/>
            <a:ext cx="4483100" cy="51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rgbClr val="1A2E5A"/>
                </a:solidFill>
              </a:rPr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4335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Left one content-right-Heade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736600"/>
            <a:ext cx="3946357" cy="539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29383-E0AF-5E4E-BC2C-DCEBAB440A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7580" y="2138774"/>
            <a:ext cx="4483100" cy="11313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600" b="0">
                <a:solidFill>
                  <a:srgbClr val="29488D"/>
                </a:solidFill>
              </a:defRPr>
            </a:lvl1pPr>
            <a:lvl2pPr>
              <a:defRPr/>
            </a:lvl2pPr>
            <a:lvl3pPr marL="914400" indent="0"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paragraph to be about three to four sentences long at the most. Second sentence will add more information. The third sentence will be added here.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35EE96-A57A-B046-8CB9-3C511C82EDDD}"/>
              </a:ext>
            </a:extLst>
          </p:cNvPr>
          <p:cNvSpPr txBox="1">
            <a:spLocks/>
          </p:cNvSpPr>
          <p:nvPr userDrawn="1"/>
        </p:nvSpPr>
        <p:spPr>
          <a:xfrm>
            <a:off x="4157580" y="1295994"/>
            <a:ext cx="4483100" cy="51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>
                <a:solidFill>
                  <a:srgbClr val="BE8E2D"/>
                </a:solidFill>
              </a:rPr>
              <a:t>Edit Header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0918CC-BAD8-4E43-B644-2D3F7D1F2A2A}"/>
              </a:ext>
            </a:extLst>
          </p:cNvPr>
          <p:cNvSpPr txBox="1">
            <a:spLocks/>
          </p:cNvSpPr>
          <p:nvPr userDrawn="1"/>
        </p:nvSpPr>
        <p:spPr>
          <a:xfrm>
            <a:off x="4157580" y="1843836"/>
            <a:ext cx="4483100" cy="285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>
                <a:solidFill>
                  <a:srgbClr val="29488D"/>
                </a:solidFill>
              </a:rPr>
              <a:t>Edit Paragraph subhead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0305D9B-6568-7C40-A80D-0304C4918A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580" y="3679315"/>
            <a:ext cx="4483100" cy="11313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600" b="0">
                <a:solidFill>
                  <a:srgbClr val="29488D"/>
                </a:solidFill>
              </a:defRPr>
            </a:lvl1pPr>
            <a:lvl2pPr>
              <a:defRPr/>
            </a:lvl2pPr>
            <a:lvl3pPr marL="914400" indent="0"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paragraph to be about three to four sentences long at the most. Second sentence will add more information. The third sentence will be added here.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CD2498A-3FD6-9E46-9563-FDB90648D5A0}"/>
              </a:ext>
            </a:extLst>
          </p:cNvPr>
          <p:cNvSpPr txBox="1">
            <a:spLocks/>
          </p:cNvSpPr>
          <p:nvPr userDrawn="1"/>
        </p:nvSpPr>
        <p:spPr>
          <a:xfrm>
            <a:off x="4157580" y="3394066"/>
            <a:ext cx="4424946" cy="285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>
                <a:solidFill>
                  <a:srgbClr val="29488D"/>
                </a:solidFill>
              </a:rPr>
              <a:t>Edit Paragraph subhead</a:t>
            </a:r>
          </a:p>
        </p:txBody>
      </p:sp>
    </p:spTree>
    <p:extLst>
      <p:ext uri="{BB962C8B-B14F-4D97-AF65-F5344CB8AC3E}">
        <p14:creationId xmlns:p14="http://schemas.microsoft.com/office/powerpoint/2010/main" val="3496448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Picture left-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">
            <a:extLst>
              <a:ext uri="{FF2B5EF4-FFF2-40B4-BE49-F238E27FC236}">
                <a16:creationId xmlns:a16="http://schemas.microsoft.com/office/drawing/2014/main" id="{EF424991-27D8-F44B-B92B-6E0570DA99AF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1" y="731520"/>
            <a:ext cx="4081112" cy="538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sz="16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insert picture</a:t>
            </a:r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332120-1322-9843-9013-62AF3326F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204" y="1684420"/>
            <a:ext cx="4114800" cy="4138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rgbClr val="1A2E5A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38DBA7-5605-1140-8560-DEC3AE812A23}"/>
              </a:ext>
            </a:extLst>
          </p:cNvPr>
          <p:cNvSpPr txBox="1">
            <a:spLocks/>
          </p:cNvSpPr>
          <p:nvPr userDrawn="1"/>
        </p:nvSpPr>
        <p:spPr>
          <a:xfrm>
            <a:off x="4421204" y="2202582"/>
            <a:ext cx="4114800" cy="413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1A2E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50595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-Three content left-Heade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9372" y="1661643"/>
            <a:ext cx="4768850" cy="49735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9B2600"/>
                </a:solidFill>
              </a:defRPr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9372" y="2216151"/>
            <a:ext cx="4768850" cy="1631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>
                <a:solidFill>
                  <a:srgbClr val="29488D"/>
                </a:solidFill>
              </a:defRPr>
            </a:lvl1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122188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bove-Header and bullets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878828"/>
            <a:ext cx="8108011" cy="5524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4BA6D-5849-D54B-ABB3-65AB2B7DC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1518699"/>
            <a:ext cx="5022905" cy="4008783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7ED64E-D1B6-374E-97DE-9F07AE7B53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87556" y="1518699"/>
            <a:ext cx="2915755" cy="19003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ADCB4C3-0B73-2049-979A-150889CF877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687555" y="3539656"/>
            <a:ext cx="2915755" cy="19878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230978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hree content left-Header blu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9372" y="1661643"/>
            <a:ext cx="4768850" cy="49735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29488D"/>
                </a:solidFill>
              </a:defRPr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9372" y="2216151"/>
            <a:ext cx="4768850" cy="1631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>
                <a:solidFill>
                  <a:srgbClr val="29488D"/>
                </a:solidFill>
              </a:defRPr>
            </a:lvl1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2230580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hree content left-Header gol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9372" y="1661643"/>
            <a:ext cx="4768850" cy="49735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rgbClr val="BE8E2D"/>
                </a:solidFill>
              </a:defRPr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9372" y="2216151"/>
            <a:ext cx="4768850" cy="1631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>
                <a:solidFill>
                  <a:srgbClr val="29488D"/>
                </a:solidFill>
              </a:defRPr>
            </a:lvl1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1300694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ree content lef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1A2E5A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80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ree content left-Brick Header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9B2600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on an icon to add object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on an icon to add object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on an icon to add object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75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hree content left-Gold Header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rgbClr val="BE8E2D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1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-MEDIA-VIDEO-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ABC69B6-BBD3-5048-9D38-98A97F60ED2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722313"/>
            <a:ext cx="9144000" cy="5389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464545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-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5585" y="1107000"/>
            <a:ext cx="4783757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RESOURCES</a:t>
            </a:r>
          </a:p>
        </p:txBody>
      </p:sp>
      <p:pic>
        <p:nvPicPr>
          <p:cNvPr id="3" name="Picture 2" descr="left_globe.png">
            <a:extLst>
              <a:ext uri="{FF2B5EF4-FFF2-40B4-BE49-F238E27FC236}">
                <a16:creationId xmlns:a16="http://schemas.microsoft.com/office/drawing/2014/main" id="{CF75B0C0-9BD0-EB41-9225-91CA06FFF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3015"/>
            <a:ext cx="2724839" cy="5201965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5585" y="1785742"/>
            <a:ext cx="4783757" cy="4119757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61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-Resources-three objec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-6349" y="717551"/>
            <a:ext cx="2743199" cy="1665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E84CF7-4F55-774F-A728-E1EC71F23A5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-6350" y="2486025"/>
            <a:ext cx="2743200" cy="1667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689D8D-E277-0948-B4B0-FC90D26F7F7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-6350" y="4260414"/>
            <a:ext cx="2743200" cy="1867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5085" y="1107001"/>
            <a:ext cx="5478515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RESOURCES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5085" y="1785743"/>
            <a:ext cx="5478515" cy="4119757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85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-Resources left-On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500" y="711200"/>
            <a:ext cx="3492500" cy="541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967302"/>
            <a:ext cx="5067300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RESOURCES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299" y="1541488"/>
            <a:ext cx="5067301" cy="436401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8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-LINKS Globe lef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5585" y="1107000"/>
            <a:ext cx="4783757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LINKS</a:t>
            </a:r>
          </a:p>
        </p:txBody>
      </p:sp>
      <p:pic>
        <p:nvPicPr>
          <p:cNvPr id="3" name="Picture 2" descr="left_globe.png">
            <a:extLst>
              <a:ext uri="{FF2B5EF4-FFF2-40B4-BE49-F238E27FC236}">
                <a16:creationId xmlns:a16="http://schemas.microsoft.com/office/drawing/2014/main" id="{CF75B0C0-9BD0-EB41-9225-91CA06FFF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3015"/>
            <a:ext cx="2724839" cy="5201965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5585" y="1785742"/>
            <a:ext cx="4783757" cy="4119757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0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Title - Bullets - Four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878828"/>
            <a:ext cx="8108011" cy="5524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4BA6D-5849-D54B-ABB3-65AB2B7DC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1686125"/>
            <a:ext cx="4908813" cy="4008783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7ED64E-D1B6-374E-97DE-9F07AE7B53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33010" y="1698998"/>
            <a:ext cx="1510464" cy="19457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7C92ADC1-522D-C646-B5D8-4E2C1449CF2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33010" y="3762063"/>
            <a:ext cx="1510464" cy="19457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B469994D-BAF6-8F48-AE67-788918D60C3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92847" y="1698998"/>
            <a:ext cx="1510464" cy="19457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D003CCF5-EA19-3742-A8EF-BF667D5765D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92847" y="3762063"/>
            <a:ext cx="1510464" cy="19457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54487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-LINKS-three objec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-6349" y="717551"/>
            <a:ext cx="2788186" cy="1735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5085" y="1107001"/>
            <a:ext cx="5478515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LINKS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5085" y="1785743"/>
            <a:ext cx="5478515" cy="4119757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49A2B6-7ACE-A543-88F7-2EC77F32882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-6349" y="2512007"/>
            <a:ext cx="2788186" cy="1735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8A2827-C4C0-3847-83D6-1F334C100E2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-6349" y="4306463"/>
            <a:ext cx="2788186" cy="18024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03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 left-On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500" y="711200"/>
            <a:ext cx="3492500" cy="541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967302"/>
            <a:ext cx="5067300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LINKS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299" y="1541488"/>
            <a:ext cx="5067301" cy="436401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00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OBE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DE43E-86A8-254A-A68B-DFF0F73540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35072"/>
            <a:ext cx="9144000" cy="4175074"/>
          </a:xfrm>
          <a:prstGeom prst="rect">
            <a:avLst/>
          </a:prstGeom>
          <a:effectLst>
            <a:outerShdw blurRad="381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36345-D1E0-194D-ACE7-FD06E0F388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9213" y="5053014"/>
            <a:ext cx="7007225" cy="394886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Header Here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1788F8DA-CBCF-8D4D-B073-7558B858F80E}"/>
              </a:ext>
            </a:extLst>
          </p:cNvPr>
          <p:cNvSpPr txBox="1"/>
          <p:nvPr userDrawn="1"/>
        </p:nvSpPr>
        <p:spPr>
          <a:xfrm>
            <a:off x="1319213" y="5536168"/>
            <a:ext cx="700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BE8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GLOBE Countries and Members Map</a:t>
            </a:r>
          </a:p>
        </p:txBody>
      </p:sp>
    </p:spTree>
    <p:extLst>
      <p:ext uri="{BB962C8B-B14F-4D97-AF65-F5344CB8AC3E}">
        <p14:creationId xmlns:p14="http://schemas.microsoft.com/office/powerpoint/2010/main" val="1217661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-MORE Info About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1A2735-0204-C146-842A-909D02386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930" b="15334"/>
          <a:stretch/>
        </p:blipFill>
        <p:spPr>
          <a:xfrm>
            <a:off x="-802" y="664143"/>
            <a:ext cx="9144000" cy="3522847"/>
          </a:xfrm>
          <a:prstGeom prst="rect">
            <a:avLst/>
          </a:prstGeom>
          <a:ln w="3175">
            <a:noFill/>
          </a:ln>
          <a:effectLst>
            <a:outerShdw blurRad="304800" dist="101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hape 73">
            <a:hlinkClick r:id="rId3"/>
            <a:extLst>
              <a:ext uri="{FF2B5EF4-FFF2-40B4-BE49-F238E27FC236}">
                <a16:creationId xmlns:a16="http://schemas.microsoft.com/office/drawing/2014/main" id="{E3D98638-21BB-4240-9F5A-63AECA10FFCF}"/>
              </a:ext>
            </a:extLst>
          </p:cNvPr>
          <p:cNvSpPr txBox="1"/>
          <p:nvPr userDrawn="1"/>
        </p:nvSpPr>
        <p:spPr>
          <a:xfrm>
            <a:off x="567891" y="4365671"/>
            <a:ext cx="7921591" cy="44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rPr>
              <a:t>More Information About The GLOBE Program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ED28ED7-9F91-FE45-9232-2B1C48F923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79800" y="5247605"/>
            <a:ext cx="440797" cy="394046"/>
          </a:xfrm>
          <a:prstGeom prst="rect">
            <a:avLst/>
          </a:prstGeom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B8ED8F51-C210-C740-AA77-F3D36CD748B8}"/>
              </a:ext>
            </a:extLst>
          </p:cNvPr>
          <p:cNvSpPr txBox="1"/>
          <p:nvPr userDrawn="1"/>
        </p:nvSpPr>
        <p:spPr>
          <a:xfrm>
            <a:off x="3666313" y="4859023"/>
            <a:ext cx="172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1A2E5A"/>
                </a:solidFill>
              </a:rPr>
              <a:t>www.globe.gov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0D73D1-9FAE-504A-8958-CC831211AF2A}"/>
              </a:ext>
            </a:extLst>
          </p:cNvPr>
          <p:cNvGrpSpPr/>
          <p:nvPr userDrawn="1"/>
        </p:nvGrpSpPr>
        <p:grpSpPr>
          <a:xfrm>
            <a:off x="3441079" y="5783342"/>
            <a:ext cx="2197347" cy="228600"/>
            <a:chOff x="3441079" y="5791538"/>
            <a:chExt cx="2197347" cy="228600"/>
          </a:xfrm>
        </p:grpSpPr>
        <p:pic>
          <p:nvPicPr>
            <p:cNvPr id="6" name="Shape 184" descr="C:\Users\kristina\Documents\GLOBE_All\NewsBrief\February_2018_NewsBrief\FB Logo.png">
              <a:hlinkClick r:id="rId5"/>
              <a:extLst>
                <a:ext uri="{FF2B5EF4-FFF2-40B4-BE49-F238E27FC236}">
                  <a16:creationId xmlns:a16="http://schemas.microsoft.com/office/drawing/2014/main" id="{9E21A6C7-9DD4-3B45-B80A-AE15C05AC0C5}"/>
                </a:ext>
              </a:extLst>
            </p:cNvPr>
            <p:cNvPicPr preferRelativeResize="0"/>
            <p:nvPr userDrawn="1"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41079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185" descr="C:\Users\kristina\Documents\GLOBE_All\NewsBrief\February_2018_NewsBrief\YouTube Logo.png">
              <a:hlinkClick r:id="rId7"/>
              <a:extLst>
                <a:ext uri="{FF2B5EF4-FFF2-40B4-BE49-F238E27FC236}">
                  <a16:creationId xmlns:a16="http://schemas.microsoft.com/office/drawing/2014/main" id="{652AD84A-2409-EE4D-9990-EC322988F7D3}"/>
                </a:ext>
              </a:extLst>
            </p:cNvPr>
            <p:cNvPicPr preferRelativeResize="0"/>
            <p:nvPr userDrawn="1"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933266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186" descr="C:\Users\kristina\Documents\GLOBE_All\NewsBrief\February_2018_NewsBrief\Pinterest Logo.png">
              <a:hlinkClick r:id="rId9"/>
              <a:extLst>
                <a:ext uri="{FF2B5EF4-FFF2-40B4-BE49-F238E27FC236}">
                  <a16:creationId xmlns:a16="http://schemas.microsoft.com/office/drawing/2014/main" id="{2A60DB09-F857-584E-963F-2A9E874DCE74}"/>
                </a:ext>
              </a:extLst>
            </p:cNvPr>
            <p:cNvPicPr preferRelativeResize="0"/>
            <p:nvPr userDrawn="1"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425453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187" descr="C:\Users\kristina\Documents\GLOBE_All\NewsBrief\February_2018_NewsBrief\Instagram logo.png">
              <a:hlinkClick r:id="rId11"/>
              <a:extLst>
                <a:ext uri="{FF2B5EF4-FFF2-40B4-BE49-F238E27FC236}">
                  <a16:creationId xmlns:a16="http://schemas.microsoft.com/office/drawing/2014/main" id="{6223619B-7993-314E-A6DB-B85E30F3B2FE}"/>
                </a:ext>
              </a:extLst>
            </p:cNvPr>
            <p:cNvPicPr preferRelativeResize="0"/>
            <p:nvPr userDrawn="1"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917640" y="5791538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188" descr="C:\Users\kristina\Documents\GLOBE_All\NewsBrief\February_2018_NewsBrief\Twitter Logo.png">
              <a:hlinkClick r:id="rId13"/>
              <a:extLst>
                <a:ext uri="{FF2B5EF4-FFF2-40B4-BE49-F238E27FC236}">
                  <a16:creationId xmlns:a16="http://schemas.microsoft.com/office/drawing/2014/main" id="{9232B11A-56BD-9946-93BA-677E19839704}"/>
                </a:ext>
              </a:extLst>
            </p:cNvPr>
            <p:cNvPicPr preferRelativeResize="0"/>
            <p:nvPr userDrawn="1"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431416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71304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-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7" descr="left_globe.png">
            <a:extLst>
              <a:ext uri="{FF2B5EF4-FFF2-40B4-BE49-F238E27FC236}">
                <a16:creationId xmlns:a16="http://schemas.microsoft.com/office/drawing/2014/main" id="{69207EF1-B1B3-5647-9425-BE1735EC60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60761" y="784889"/>
            <a:ext cx="2724839" cy="52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6">
            <a:extLst>
              <a:ext uri="{FF2B5EF4-FFF2-40B4-BE49-F238E27FC236}">
                <a16:creationId xmlns:a16="http://schemas.microsoft.com/office/drawing/2014/main" id="{049D465F-ACC5-4F41-9891-1DA80D3D1636}"/>
              </a:ext>
            </a:extLst>
          </p:cNvPr>
          <p:cNvSpPr txBox="1">
            <a:spLocks/>
          </p:cNvSpPr>
          <p:nvPr userDrawn="1"/>
        </p:nvSpPr>
        <p:spPr>
          <a:xfrm>
            <a:off x="2444208" y="1108128"/>
            <a:ext cx="5997756" cy="6974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marR="0" lvl="0" indent="-3429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sz="24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sz="20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sz="18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160"/>
              <a:buFont typeface="Arial"/>
              <a:buNone/>
              <a:defRPr sz="16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160"/>
              <a:buFont typeface="Arial"/>
              <a:buNone/>
              <a:defRPr sz="16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>
                <a:solidFill>
                  <a:srgbClr val="9B2600"/>
                </a:solidFill>
              </a:rPr>
              <a:t>CONTACT</a:t>
            </a:r>
            <a:r>
              <a:rPr lang="en-US" sz="3200">
                <a:solidFill>
                  <a:srgbClr val="9B2600"/>
                </a:solidFill>
              </a:rPr>
              <a:t> </a:t>
            </a:r>
            <a:r>
              <a:rPr lang="en-US" sz="3600">
                <a:solidFill>
                  <a:srgbClr val="9B2600"/>
                </a:solidFill>
              </a:rPr>
              <a:t>INFORMATION</a:t>
            </a: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0454D74B-76E7-A54F-B678-299E016F95EB}"/>
              </a:ext>
            </a:extLst>
          </p:cNvPr>
          <p:cNvSpPr txBox="1"/>
          <p:nvPr userDrawn="1"/>
        </p:nvSpPr>
        <p:spPr>
          <a:xfrm>
            <a:off x="4580713" y="5301464"/>
            <a:ext cx="172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rgbClr val="1A2E5A"/>
                </a:solidFill>
              </a:rPr>
              <a:t>www.globe.gov</a:t>
            </a:r>
          </a:p>
        </p:txBody>
      </p:sp>
      <p:sp>
        <p:nvSpPr>
          <p:cNvPr id="14" name="Shape 75">
            <a:extLst>
              <a:ext uri="{FF2B5EF4-FFF2-40B4-BE49-F238E27FC236}">
                <a16:creationId xmlns:a16="http://schemas.microsoft.com/office/drawing/2014/main" id="{341A5114-A951-CF46-A034-3D8BD8FD8E09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2752896" y="2163206"/>
            <a:ext cx="5689068" cy="199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B26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spcAft>
                <a:spcPts val="0"/>
              </a:spcAft>
            </a:pPr>
            <a:r>
              <a:rPr lang="en-US" dirty="0"/>
              <a:t>YOUR NAME, TITLE</a:t>
            </a:r>
            <a:br>
              <a:rPr lang="en-US" dirty="0"/>
            </a:br>
            <a:r>
              <a:rPr lang="en-US" dirty="0"/>
              <a:t>Organization</a:t>
            </a:r>
            <a:br>
              <a:rPr lang="en-US" dirty="0"/>
            </a:br>
            <a:r>
              <a:rPr lang="en-US" dirty="0"/>
              <a:t>Website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4514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145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88D-DAA4-1A4C-98F2-4F07D0B25107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BAB3-256E-C845-AA02-0CC65E2BC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2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Header-One Content-c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554" y="847023"/>
            <a:ext cx="8221978" cy="5524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1927" y="1399430"/>
            <a:ext cx="8221978" cy="3925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6" name="Shape 21">
            <a:extLst>
              <a:ext uri="{FF2B5EF4-FFF2-40B4-BE49-F238E27FC236}">
                <a16:creationId xmlns:a16="http://schemas.microsoft.com/office/drawing/2014/main" id="{6FAB94CB-2D2F-DE44-ACF4-AAE05C2B3B90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95300" y="5416828"/>
            <a:ext cx="8235232" cy="47928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0" rIns="91425" bIns="27432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90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78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Full-page content-cutlin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5300" y="1023730"/>
            <a:ext cx="7880904" cy="4313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5" name="Shape 21">
            <a:extLst>
              <a:ext uri="{FF2B5EF4-FFF2-40B4-BE49-F238E27FC236}">
                <a16:creationId xmlns:a16="http://schemas.microsoft.com/office/drawing/2014/main" id="{0FE32D8B-27B8-EE46-BCB6-355D07B5068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95300" y="5416828"/>
            <a:ext cx="7880903" cy="47928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0" rIns="91425" bIns="27432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90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42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Header-Bullets-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204201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FC617E-0FF3-E443-B0A0-08863900566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558958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0D6359E-D8AA-F440-80A6-C9348BEF4A8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2615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DDCD515-838D-2243-A767-2C95A5D7DD8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686271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8" name="Shape 21">
            <a:extLst>
              <a:ext uri="{FF2B5EF4-FFF2-40B4-BE49-F238E27FC236}">
                <a16:creationId xmlns:a16="http://schemas.microsoft.com/office/drawing/2014/main" id="{95F4A33A-BC5E-4942-987E-A1C1EE3AD81D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95300" y="5003824"/>
            <a:ext cx="8204200" cy="47928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0" rIns="91425" bIns="27432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90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16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Header-Four square Content-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204201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78289"/>
            <a:ext cx="2013229" cy="18189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FC617E-0FF3-E443-B0A0-08863900566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558958" y="1578288"/>
            <a:ext cx="2013229" cy="1818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0D6359E-D8AA-F440-80A6-C9348BEF4A8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2615" y="1578288"/>
            <a:ext cx="2013229" cy="1818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DDCD515-838D-2243-A767-2C95A5D7DD8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686271" y="1578288"/>
            <a:ext cx="2013229" cy="1818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202CAC-584F-3F44-84D4-E11A8B820C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9" y="3520451"/>
            <a:ext cx="2013231" cy="1892300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F4C3063-ED6C-344B-B123-A9C241ABE0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58958" y="3520451"/>
            <a:ext cx="2013231" cy="1892300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FF73B85-2FE0-EB43-8AA0-4B1B2BA41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2615" y="3520450"/>
            <a:ext cx="2013231" cy="1892300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FABAD64-901E-4141-854F-E87B0F2724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86271" y="3520450"/>
            <a:ext cx="2013231" cy="1892300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393644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Left Title bullets-Right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DA13FE-A409-E947-8A9F-05789E3E1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1048202"/>
            <a:ext cx="4100554" cy="5073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A5242F-17C1-F54A-888E-890FB1501B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212" y="1936343"/>
            <a:ext cx="4097644" cy="9440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>
                <a:solidFill>
                  <a:srgbClr val="29488D"/>
                </a:solidFill>
              </a:defRPr>
            </a:lvl1pPr>
            <a:lvl2pPr>
              <a:defRPr sz="2000"/>
            </a:lvl2pPr>
            <a:lvl3pPr marL="914400" indent="0">
              <a:buNone/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50A8C-4E3D-0E44-9867-C3406C9D9F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213" y="1587331"/>
            <a:ext cx="4097644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755BC5-5A5C-5749-8747-107CB66EAFB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3051" y="1048202"/>
            <a:ext cx="3909530" cy="48572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DDBBD07-F0C9-EB4A-90EA-172AADB3A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8211" y="3229445"/>
            <a:ext cx="4097644" cy="9440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>
                <a:solidFill>
                  <a:srgbClr val="29488D"/>
                </a:solidFill>
              </a:defRPr>
            </a:lvl1pPr>
            <a:lvl2pPr>
              <a:defRPr sz="2000"/>
            </a:lvl2pPr>
            <a:lvl3pPr marL="914400" indent="0">
              <a:buNone/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E3A4250-6AAF-2E42-B282-1CA4DDFD1E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212" y="2880433"/>
            <a:ext cx="4097644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7E95A35-0C46-2B4B-B643-F750757E30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8210" y="4528450"/>
            <a:ext cx="4097644" cy="9440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>
                <a:solidFill>
                  <a:srgbClr val="29488D"/>
                </a:solidFill>
              </a:defRPr>
            </a:lvl1pPr>
            <a:lvl2pPr>
              <a:defRPr sz="2000"/>
            </a:lvl2pPr>
            <a:lvl3pPr marL="914400" indent="0">
              <a:buNone/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F20C62F-04E6-AE40-96AC-089C626953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8211" y="4179438"/>
            <a:ext cx="4097644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</p:spTree>
    <p:extLst>
      <p:ext uri="{BB962C8B-B14F-4D97-AF65-F5344CB8AC3E}">
        <p14:creationId xmlns:p14="http://schemas.microsoft.com/office/powerpoint/2010/main" val="190831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bove-3 Contents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085483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64314"/>
            <a:ext cx="2589805" cy="25226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D170D1-0299-0F45-B77C-F90C87C8B19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243137" y="1564314"/>
            <a:ext cx="2589805" cy="25226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9B7535-70B4-A94A-AE8A-2F60BE2A1B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8" y="4156926"/>
            <a:ext cx="2589807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D999953-C41A-3540-ABEA-06F001A1EB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3138" y="4156927"/>
            <a:ext cx="2589805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F335E0-55B2-7A48-B28B-07C7537D5A7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990973" y="1564313"/>
            <a:ext cx="2589805" cy="25226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2A911A4-75C7-2141-A49A-9E72AEFFA3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0974" y="4156926"/>
            <a:ext cx="2589805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B9F610D-A5E3-6541-93BA-16FD6FC21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4569991"/>
            <a:ext cx="2598750" cy="1335509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A57E971-FBB3-6343-B386-7497234A82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4192" y="4569993"/>
            <a:ext cx="2598750" cy="1335507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42FD190-E198-0942-A63D-1EC3865024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73084" y="4569993"/>
            <a:ext cx="2598750" cy="1335507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85032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859651"/>
            <a:ext cx="7886700" cy="830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37B0ABC-D162-774F-AB22-C297552B8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825626"/>
            <a:ext cx="7886700" cy="4078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Shape 12">
            <a:extLst>
              <a:ext uri="{FF2B5EF4-FFF2-40B4-BE49-F238E27FC236}">
                <a16:creationId xmlns:a16="http://schemas.microsoft.com/office/drawing/2014/main" id="{1968F84D-0F22-2547-B41D-9E3C84D2CEEB}"/>
              </a:ext>
            </a:extLst>
          </p:cNvPr>
          <p:cNvPicPr preferRelativeResize="0"/>
          <p:nvPr userDrawn="1"/>
        </p:nvPicPr>
        <p:blipFill rotWithShape="1">
          <a:blip r:embed="rId38">
            <a:alphaModFix/>
          </a:blip>
          <a:srcRect l="1002" r="1050"/>
          <a:stretch/>
        </p:blipFill>
        <p:spPr>
          <a:xfrm>
            <a:off x="-1" y="6118916"/>
            <a:ext cx="9144001" cy="73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3ACBF5-8A78-6A42-8E60-76A8DA8E4239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0" y="-1"/>
            <a:ext cx="9144000" cy="7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9" r:id="rId2"/>
    <p:sldLayoutId id="2147483692" r:id="rId3"/>
    <p:sldLayoutId id="2147483662" r:id="rId4"/>
    <p:sldLayoutId id="2147483673" r:id="rId5"/>
    <p:sldLayoutId id="2147483706" r:id="rId6"/>
    <p:sldLayoutId id="2147483707" r:id="rId7"/>
    <p:sldLayoutId id="2147483672" r:id="rId8"/>
    <p:sldLayoutId id="2147483691" r:id="rId9"/>
    <p:sldLayoutId id="2147483708" r:id="rId10"/>
    <p:sldLayoutId id="2147483693" r:id="rId11"/>
    <p:sldLayoutId id="2147483694" r:id="rId12"/>
    <p:sldLayoutId id="2147483664" r:id="rId13"/>
    <p:sldLayoutId id="2147483679" r:id="rId14"/>
    <p:sldLayoutId id="2147483674" r:id="rId15"/>
    <p:sldLayoutId id="2147483676" r:id="rId16"/>
    <p:sldLayoutId id="2147483695" r:id="rId17"/>
    <p:sldLayoutId id="2147483683" r:id="rId18"/>
    <p:sldLayoutId id="2147483678" r:id="rId19"/>
    <p:sldLayoutId id="2147483697" r:id="rId20"/>
    <p:sldLayoutId id="2147483698" r:id="rId21"/>
    <p:sldLayoutId id="2147483696" r:id="rId22"/>
    <p:sldLayoutId id="2147483699" r:id="rId23"/>
    <p:sldLayoutId id="2147483700" r:id="rId24"/>
    <p:sldLayoutId id="2147483687" r:id="rId25"/>
    <p:sldLayoutId id="2147483711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690" r:id="rId32"/>
    <p:sldLayoutId id="2147483681" r:id="rId33"/>
    <p:sldLayoutId id="2147483710" r:id="rId34"/>
    <p:sldLayoutId id="2147483667" r:id="rId35"/>
    <p:sldLayoutId id="2147483712" r:id="rId3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9B26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000"/>
        </a:spcBef>
        <a:buClr>
          <a:srgbClr val="29488D"/>
        </a:buClr>
        <a:buSzPct val="125000"/>
        <a:buFont typeface="Arial" panose="020B0604020202020204" pitchFamily="34" charset="0"/>
        <a:buChar char="•"/>
        <a:tabLst/>
        <a:defRPr sz="2400" b="1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113" indent="-320675" algn="l" defTabSz="914400" rtl="0" eaLnBrk="1" latinLnBrk="0" hangingPunct="1">
        <a:lnSpc>
          <a:spcPct val="90000"/>
        </a:lnSpc>
        <a:spcBef>
          <a:spcPts val="500"/>
        </a:spcBef>
        <a:buClr>
          <a:srgbClr val="2A56B3"/>
        </a:buClr>
        <a:buSzPct val="125000"/>
        <a:buFont typeface="Arial" panose="020B0604020202020204" pitchFamily="34" charset="0"/>
        <a:buChar char="•"/>
        <a:tabLst/>
        <a:defRPr sz="24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000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BE8E2D"/>
        </a:buClr>
        <a:buSzPct val="125000"/>
        <a:buFont typeface="Arial" panose="020B0604020202020204" pitchFamily="34" charset="0"/>
        <a:buChar char="•"/>
        <a:tabLst/>
        <a:defRPr sz="20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1688" indent="-174625" algn="l" defTabSz="914400" rtl="0" eaLnBrk="1" latinLnBrk="0" hangingPunct="1">
        <a:lnSpc>
          <a:spcPct val="90000"/>
        </a:lnSpc>
        <a:spcBef>
          <a:spcPts val="500"/>
        </a:spcBef>
        <a:buClr>
          <a:srgbClr val="D39F36"/>
        </a:buClr>
        <a:buSzPct val="125000"/>
        <a:buFont typeface="Arial" panose="020B0604020202020204" pitchFamily="34" charset="0"/>
        <a:buChar char="•"/>
        <a:tabLst/>
        <a:defRPr sz="18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31875" indent="-166688" algn="l" defTabSz="914400" rtl="0" eaLnBrk="1" latinLnBrk="0" hangingPunct="1">
        <a:lnSpc>
          <a:spcPct val="90000"/>
        </a:lnSpc>
        <a:spcBef>
          <a:spcPts val="500"/>
        </a:spcBef>
        <a:buClr>
          <a:srgbClr val="DCA336"/>
        </a:buClr>
        <a:buSzPct val="125000"/>
        <a:buFont typeface="Arial" panose="020B0604020202020204" pitchFamily="34" charset="0"/>
        <a:buChar char="•"/>
        <a:tabLst/>
        <a:defRPr sz="18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20" userDrawn="1">
          <p15:clr>
            <a:srgbClr val="F26B43"/>
          </p15:clr>
        </p15:guide>
        <p15:guide id="2" pos="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3DD28F-3075-104D-BFB3-D8876BAD0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9" y="731799"/>
            <a:ext cx="9182661" cy="5417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4268EC-6627-0B47-8978-2FB6C4C9DC61}"/>
              </a:ext>
            </a:extLst>
          </p:cNvPr>
          <p:cNvSpPr txBox="1"/>
          <p:nvPr/>
        </p:nvSpPr>
        <p:spPr>
          <a:xfrm>
            <a:off x="7353300" y="165100"/>
            <a:ext cx="148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#GLOBE23</a:t>
            </a:r>
          </a:p>
        </p:txBody>
      </p:sp>
    </p:spTree>
    <p:extLst>
      <p:ext uri="{BB962C8B-B14F-4D97-AF65-F5344CB8AC3E}">
        <p14:creationId xmlns:p14="http://schemas.microsoft.com/office/powerpoint/2010/main" val="320045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FINAL-GIO-PPT-Template-4-7-18" id="{634E78D5-0B52-D74E-8FDE-CC63339185FA}" vid="{961CE08F-476E-F34B-B664-C9790F7A6F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2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Julie Malmberg</cp:lastModifiedBy>
  <cp:revision>39</cp:revision>
  <cp:lastPrinted>2018-04-07T17:52:28Z</cp:lastPrinted>
  <dcterms:created xsi:type="dcterms:W3CDTF">2019-07-11T01:21:01Z</dcterms:created>
  <dcterms:modified xsi:type="dcterms:W3CDTF">2019-07-14T13:41:25Z</dcterms:modified>
</cp:coreProperties>
</file>