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"/>
  </p:notesMasterIdLst>
  <p:sldIdLst>
    <p:sldId id="256" r:id="rId2"/>
    <p:sldId id="257" r:id="rId3"/>
    <p:sldId id="259" r:id="rId4"/>
    <p:sldId id="260" r:id="rId5"/>
    <p:sldId id="258" r:id="rId6"/>
    <p:sldId id="261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488D"/>
    <a:srgbClr val="1A2E5A"/>
    <a:srgbClr val="BE8E2D"/>
    <a:srgbClr val="9B2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439"/>
    <p:restoredTop sz="86400"/>
  </p:normalViewPr>
  <p:slideViewPr>
    <p:cSldViewPr snapToGrid="0" snapToObjects="1">
      <p:cViewPr varScale="1">
        <p:scale>
          <a:sx n="119" d="100"/>
          <a:sy n="119" d="100"/>
        </p:scale>
        <p:origin x="984" y="108"/>
      </p:cViewPr>
      <p:guideLst/>
    </p:cSldViewPr>
  </p:slideViewPr>
  <p:outlineViewPr>
    <p:cViewPr>
      <p:scale>
        <a:sx n="33" d="100"/>
        <a:sy n="33" d="100"/>
      </p:scale>
      <p:origin x="0" y="-615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52EF7E-0CAB-6945-97A4-C9C3E5E751BF}" type="datetimeFigureOut">
              <a:rPr lang="en-US" smtClean="0"/>
              <a:t>7/14/2019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2B440B-BFA0-BC46-8D61-0F0B82F37D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375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be.gov/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hyperlink" Target="https://twitter.com/GLOBEProgram/" TargetMode="External"/><Relationship Id="rId3" Type="http://schemas.openxmlformats.org/officeDocument/2006/relationships/hyperlink" Target="https://www.globe.gov/" TargetMode="External"/><Relationship Id="rId7" Type="http://schemas.openxmlformats.org/officeDocument/2006/relationships/hyperlink" Target="https://www.youtube.com/user/globeprogram/" TargetMode="External"/><Relationship Id="rId12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hyperlink" Target="https://www.instagram.com/globeprogram/" TargetMode="External"/><Relationship Id="rId5" Type="http://schemas.openxmlformats.org/officeDocument/2006/relationships/hyperlink" Target="https://www.facebook.com/TheGLOBEProgram" TargetMode="External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hyperlink" Target="https://www.pinterest.com/globeprogram/" TargetMode="External"/><Relationship Id="rId14" Type="http://schemas.openxmlformats.org/officeDocument/2006/relationships/image" Target="../media/image1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be.gov/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5">
            <a:extLst>
              <a:ext uri="{FF2B5EF4-FFF2-40B4-BE49-F238E27FC236}">
                <a16:creationId xmlns:a16="http://schemas.microsoft.com/office/drawing/2014/main" id="{D6706374-E286-D14E-AF08-639A72B44182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2949934" y="1280160"/>
            <a:ext cx="5491422" cy="1142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9B26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en-US" dirty="0"/>
              <a:t>ADD TITLE</a:t>
            </a:r>
            <a:endParaRPr dirty="0"/>
          </a:p>
        </p:txBody>
      </p:sp>
      <p:sp>
        <p:nvSpPr>
          <p:cNvPr id="8" name="Shape 16">
            <a:extLst>
              <a:ext uri="{FF2B5EF4-FFF2-40B4-BE49-F238E27FC236}">
                <a16:creationId xmlns:a16="http://schemas.microsoft.com/office/drawing/2014/main" id="{A18EFABB-21E3-D94B-A3FE-A7F842EB4813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3520106" y="2932695"/>
            <a:ext cx="4351078" cy="906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3000"/>
              <a:buFont typeface="Arial"/>
              <a:buNone/>
              <a:defRPr sz="24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700"/>
              <a:buFont typeface="Arial"/>
              <a:buNone/>
              <a:defRPr sz="20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None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160"/>
              <a:buFont typeface="Arial"/>
              <a:buNone/>
              <a:defRPr sz="16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160"/>
              <a:buFont typeface="Arial"/>
              <a:buNone/>
              <a:defRPr sz="16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ADD SUBTITLE</a:t>
            </a:r>
            <a:endParaRPr dirty="0"/>
          </a:p>
        </p:txBody>
      </p:sp>
      <p:pic>
        <p:nvPicPr>
          <p:cNvPr id="9" name="Shape 17" descr="left_globe.png">
            <a:extLst>
              <a:ext uri="{FF2B5EF4-FFF2-40B4-BE49-F238E27FC236}">
                <a16:creationId xmlns:a16="http://schemas.microsoft.com/office/drawing/2014/main" id="{EC1633FA-1F76-064D-A038-BB172243011E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60761" y="784889"/>
            <a:ext cx="2724839" cy="520196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EA07A5-C245-1E4E-B158-F637FB28C5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19488" y="4186238"/>
            <a:ext cx="4351337" cy="809625"/>
          </a:xfrm>
        </p:spPr>
        <p:txBody>
          <a:bodyPr/>
          <a:lstStyle>
            <a:lvl1pPr marL="0" indent="0" algn="ctr">
              <a:buNone/>
              <a:defRPr sz="2000" b="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Add date here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915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-Four content left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92722" y="1445743"/>
            <a:ext cx="4679675" cy="46560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0">
                <a:solidFill>
                  <a:srgbClr val="1A2E5A"/>
                </a:solidFill>
              </a:defRPr>
            </a:lvl1pPr>
          </a:lstStyle>
          <a:p>
            <a:r>
              <a:rPr lang="en-US" dirty="0"/>
              <a:t>Click to Add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FE3560F-FB2E-F641-A4CD-AEF47290C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1" y="990601"/>
            <a:ext cx="2476499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4BAB586-C89C-0740-81D2-4E859F39041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95300" y="2625507"/>
            <a:ext cx="24765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7F66D3F-576D-C841-8E12-B8381D00878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95300" y="4260414"/>
            <a:ext cx="24765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185CBF-F93D-4A4D-A944-BA0089B54B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92447" y="1911351"/>
            <a:ext cx="4679950" cy="326986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29488D"/>
                </a:solidFill>
              </a:defRPr>
            </a:lvl1pPr>
            <a:lvl2pPr>
              <a:defRPr sz="1800" b="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722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-Three content left-Header 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87ED64E-D1B6-374E-97DE-9F07AE7B53B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0" y="718598"/>
            <a:ext cx="3949700" cy="268500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6B2201BF-B7D6-6C4B-948E-381E4F7EF35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0" y="3486150"/>
            <a:ext cx="1949450" cy="26543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14BA6D-5849-D54B-ABB3-65AB2B7DC6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27501" y="1593716"/>
            <a:ext cx="4457700" cy="4008783"/>
          </a:xfrm>
        </p:spPr>
        <p:txBody>
          <a:bodyPr/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endParaRPr lang="en-US" dirty="0"/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EBCB61C0-8ED7-B342-8721-0F0336031AF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000250" y="3486150"/>
            <a:ext cx="1949450" cy="26543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9FA9E6B6-1CA5-5943-8DE2-1EDCF913D6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27501" y="1093202"/>
            <a:ext cx="4457700" cy="4243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0">
                <a:solidFill>
                  <a:srgbClr val="9B2600"/>
                </a:solidFill>
              </a:defRPr>
            </a:lvl1pPr>
          </a:lstStyle>
          <a:p>
            <a:pPr lvl="0"/>
            <a:r>
              <a:rPr lang="en-US" dirty="0"/>
              <a:t>Edit Header</a:t>
            </a:r>
          </a:p>
        </p:txBody>
      </p:sp>
    </p:spTree>
    <p:extLst>
      <p:ext uri="{BB962C8B-B14F-4D97-AF65-F5344CB8AC3E}">
        <p14:creationId xmlns:p14="http://schemas.microsoft.com/office/powerpoint/2010/main" val="18720899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-Header Above-4 contents-tex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299" y="1003121"/>
            <a:ext cx="8204201" cy="4519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5301" y="1578288"/>
            <a:ext cx="2013229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38FC617E-0FF3-E443-B0A0-088639005669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2558958" y="1578288"/>
            <a:ext cx="2013229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0D6359E-D8AA-F440-80A6-C9348BEF4A88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622615" y="1578288"/>
            <a:ext cx="2013229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DDCD515-838D-2243-A767-2C95A5D7DD87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6686271" y="1578288"/>
            <a:ext cx="2013229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617F96A0-08A5-634C-ABF5-03BC1E3EED63}"/>
              </a:ext>
            </a:extLst>
          </p:cNvPr>
          <p:cNvSpPr txBox="1">
            <a:spLocks/>
          </p:cNvSpPr>
          <p:nvPr userDrawn="1"/>
        </p:nvSpPr>
        <p:spPr>
          <a:xfrm>
            <a:off x="470086" y="5010645"/>
            <a:ext cx="8204201" cy="406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kern="1200">
                <a:solidFill>
                  <a:srgbClr val="29488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Edit cutline explaining contents above</a:t>
            </a:r>
          </a:p>
        </p:txBody>
      </p:sp>
    </p:spTree>
    <p:extLst>
      <p:ext uri="{BB962C8B-B14F-4D97-AF65-F5344CB8AC3E}">
        <p14:creationId xmlns:p14="http://schemas.microsoft.com/office/powerpoint/2010/main" val="2079451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-Title Above-Two Conten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299" y="1003121"/>
            <a:ext cx="8085483" cy="4519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5300" y="1564314"/>
            <a:ext cx="3989236" cy="413445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C667CC1-C29B-EC43-9118-ED46F2960BB0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591547" y="1564314"/>
            <a:ext cx="3989236" cy="413445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8088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-Two content-cutline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302EA8F-7162-0C42-A536-31F1F21C83E1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476585" y="715618"/>
            <a:ext cx="4182386" cy="454939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lvl="0"/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861DCA7-28AC-F54B-93B5-3D4C3E36710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715618"/>
            <a:ext cx="4325938" cy="455012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300" y="5353049"/>
            <a:ext cx="8163672" cy="5524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>
                <a:solidFill>
                  <a:srgbClr val="29488D"/>
                </a:solidFill>
              </a:defRPr>
            </a:lvl1pPr>
          </a:lstStyle>
          <a:p>
            <a:r>
              <a:rPr lang="en-US" dirty="0"/>
              <a:t>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2517141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-One content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0" y="702917"/>
            <a:ext cx="4222143" cy="54121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icon to add an object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01874" y="1179211"/>
            <a:ext cx="4113475" cy="404513"/>
          </a:xfrm>
          <a:prstGeom prst="rect">
            <a:avLst/>
          </a:prstGeom>
        </p:spPr>
        <p:txBody>
          <a:bodyPr tIns="0">
            <a:normAutofit/>
          </a:bodyPr>
          <a:lstStyle>
            <a:lvl1pPr algn="l">
              <a:defRPr sz="2000" b="1">
                <a:solidFill>
                  <a:srgbClr val="9B2600"/>
                </a:solidFill>
              </a:defRPr>
            </a:lvl1pPr>
          </a:lstStyle>
          <a:p>
            <a:r>
              <a:rPr lang="en-US" dirty="0"/>
              <a:t>Click to Add Header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5F15AF3-EB7C-3C43-BC11-04DFEE331CC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1874" y="1604662"/>
            <a:ext cx="4113475" cy="4057650"/>
          </a:xfrm>
          <a:prstGeom prst="rect">
            <a:avLst/>
          </a:prstGeom>
        </p:spPr>
        <p:txBody>
          <a:bodyPr/>
          <a:lstStyle>
            <a:lvl1pPr>
              <a:defRPr sz="1800" b="1"/>
            </a:lvl1pPr>
            <a:lvl2pPr>
              <a:buClr>
                <a:srgbClr val="0E7FC4"/>
              </a:buClr>
              <a:defRPr sz="1400"/>
            </a:lvl2pPr>
            <a:lvl3pPr>
              <a:defRPr sz="1400"/>
            </a:lvl3pPr>
            <a:lvl4pPr>
              <a:defRPr sz="2000"/>
            </a:lvl4pPr>
          </a:lstStyle>
          <a:p>
            <a:pPr lvl="0"/>
            <a:r>
              <a:rPr lang="en-US" dirty="0"/>
              <a:t>Edit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01697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One content-bullet cascade 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5300" y="904776"/>
            <a:ext cx="3451057" cy="50007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icon to add an object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C29383-E0AF-5E4E-BC2C-DCEBAB440A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28503" y="1925053"/>
            <a:ext cx="4483100" cy="369610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/>
              <a:t>Edit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endParaRPr lang="en-US" dirty="0"/>
          </a:p>
          <a:p>
            <a:pPr lvl="3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035EE96-A57A-B046-8CB9-3C511C82EDDD}"/>
              </a:ext>
            </a:extLst>
          </p:cNvPr>
          <p:cNvSpPr txBox="1">
            <a:spLocks/>
          </p:cNvSpPr>
          <p:nvPr userDrawn="1"/>
        </p:nvSpPr>
        <p:spPr>
          <a:xfrm>
            <a:off x="4128503" y="1212784"/>
            <a:ext cx="4483100" cy="51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9B26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>
                <a:solidFill>
                  <a:srgbClr val="1A2E5A"/>
                </a:solidFill>
              </a:rPr>
              <a:t>Click to Edit Header</a:t>
            </a:r>
          </a:p>
        </p:txBody>
      </p:sp>
    </p:spTree>
    <p:extLst>
      <p:ext uri="{BB962C8B-B14F-4D97-AF65-F5344CB8AC3E}">
        <p14:creationId xmlns:p14="http://schemas.microsoft.com/office/powerpoint/2010/main" val="41433512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-Left one content-right-Header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0" y="736600"/>
            <a:ext cx="3946357" cy="539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icon to add an object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C29383-E0AF-5E4E-BC2C-DCEBAB440A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57580" y="2138774"/>
            <a:ext cx="4483100" cy="113130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600" b="0">
                <a:solidFill>
                  <a:srgbClr val="29488D"/>
                </a:solidFill>
              </a:defRPr>
            </a:lvl1pPr>
            <a:lvl2pPr>
              <a:defRPr/>
            </a:lvl2pPr>
            <a:lvl3pPr marL="914400" indent="0">
              <a:buNone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Edit paragraph to be about three to four sentences long at the most. Second sentence will add more information. The third sentence will be added here.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035EE96-A57A-B046-8CB9-3C511C82EDDD}"/>
              </a:ext>
            </a:extLst>
          </p:cNvPr>
          <p:cNvSpPr txBox="1">
            <a:spLocks/>
          </p:cNvSpPr>
          <p:nvPr userDrawn="1"/>
        </p:nvSpPr>
        <p:spPr>
          <a:xfrm>
            <a:off x="4157580" y="1295994"/>
            <a:ext cx="4483100" cy="51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9B26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dirty="0">
                <a:solidFill>
                  <a:srgbClr val="BE8E2D"/>
                </a:solidFill>
              </a:rPr>
              <a:t>Edit Header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F0918CC-BAD8-4E43-B644-2D3F7D1F2A2A}"/>
              </a:ext>
            </a:extLst>
          </p:cNvPr>
          <p:cNvSpPr txBox="1">
            <a:spLocks/>
          </p:cNvSpPr>
          <p:nvPr userDrawn="1"/>
        </p:nvSpPr>
        <p:spPr>
          <a:xfrm>
            <a:off x="4157580" y="1843836"/>
            <a:ext cx="4483100" cy="2852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9B26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800" dirty="0">
                <a:solidFill>
                  <a:srgbClr val="29488D"/>
                </a:solidFill>
              </a:rPr>
              <a:t>Edit Paragraph subhead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50305D9B-6568-7C40-A80D-0304C4918A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57580" y="3679315"/>
            <a:ext cx="4483100" cy="113130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600" b="0">
                <a:solidFill>
                  <a:srgbClr val="29488D"/>
                </a:solidFill>
              </a:defRPr>
            </a:lvl1pPr>
            <a:lvl2pPr>
              <a:defRPr/>
            </a:lvl2pPr>
            <a:lvl3pPr marL="914400" indent="0">
              <a:buNone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Edit paragraph to be about three to four sentences long at the most. Second sentence will add more information. The third sentence will be added here.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CD2498A-3FD6-9E46-9563-FDB90648D5A0}"/>
              </a:ext>
            </a:extLst>
          </p:cNvPr>
          <p:cNvSpPr txBox="1">
            <a:spLocks/>
          </p:cNvSpPr>
          <p:nvPr userDrawn="1"/>
        </p:nvSpPr>
        <p:spPr>
          <a:xfrm>
            <a:off x="4157580" y="3394066"/>
            <a:ext cx="4424946" cy="2852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9B26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800" dirty="0">
                <a:solidFill>
                  <a:srgbClr val="29488D"/>
                </a:solidFill>
              </a:rPr>
              <a:t>Edit Paragraph subhead</a:t>
            </a:r>
          </a:p>
        </p:txBody>
      </p:sp>
    </p:spTree>
    <p:extLst>
      <p:ext uri="{BB962C8B-B14F-4D97-AF65-F5344CB8AC3E}">
        <p14:creationId xmlns:p14="http://schemas.microsoft.com/office/powerpoint/2010/main" val="34964486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-Picture left-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5">
            <a:extLst>
              <a:ext uri="{FF2B5EF4-FFF2-40B4-BE49-F238E27FC236}">
                <a16:creationId xmlns:a16="http://schemas.microsoft.com/office/drawing/2014/main" id="{EF424991-27D8-F44B-B92B-6E0570DA99AF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1" y="731520"/>
            <a:ext cx="4081112" cy="5380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3000"/>
              <a:buFont typeface="Arial"/>
              <a:buNone/>
              <a:defRPr sz="1600" b="1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700"/>
              <a:buFont typeface="Arial"/>
              <a:buNone/>
              <a:defRPr sz="20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None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Click icon to insert picture</a:t>
            </a:r>
            <a:endParaRPr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7332120-1322-9843-9013-62AF3326F3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1204" y="1684420"/>
            <a:ext cx="4114800" cy="41388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solidFill>
                  <a:srgbClr val="1A2E5A"/>
                </a:solidFill>
              </a:defRPr>
            </a:lvl1pPr>
          </a:lstStyle>
          <a:p>
            <a:r>
              <a:rPr lang="en-US" dirty="0"/>
              <a:t>Click to Add Header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A38DBA7-5605-1140-8560-DEC3AE812A23}"/>
              </a:ext>
            </a:extLst>
          </p:cNvPr>
          <p:cNvSpPr txBox="1">
            <a:spLocks/>
          </p:cNvSpPr>
          <p:nvPr userDrawn="1"/>
        </p:nvSpPr>
        <p:spPr>
          <a:xfrm>
            <a:off x="4421204" y="2202582"/>
            <a:ext cx="4114800" cy="4138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rgbClr val="1A2E5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7505959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-Three content left-Header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59372" y="1661643"/>
            <a:ext cx="4768850" cy="49735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0">
                <a:solidFill>
                  <a:srgbClr val="9B2600"/>
                </a:solidFill>
              </a:defRPr>
            </a:lvl1pPr>
          </a:lstStyle>
          <a:p>
            <a:r>
              <a:rPr lang="en-US" dirty="0"/>
              <a:t>Edit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FE3560F-FB2E-F641-A4CD-AEF47290C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1" y="990601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4BAB586-C89C-0740-81D2-4E859F39041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95300" y="2625507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7F66D3F-576D-C841-8E12-B8381D00878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95300" y="4260414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185CBF-F93D-4A4D-A944-BA0089B54B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59372" y="2216151"/>
            <a:ext cx="4768850" cy="16319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0">
                <a:solidFill>
                  <a:srgbClr val="29488D"/>
                </a:solidFill>
              </a:defRPr>
            </a:lvl1pPr>
          </a:lstStyle>
          <a:p>
            <a:pPr lvl="0"/>
            <a:r>
              <a:rPr lang="en-US" dirty="0"/>
              <a:t>Edit text </a:t>
            </a:r>
          </a:p>
        </p:txBody>
      </p:sp>
    </p:spTree>
    <p:extLst>
      <p:ext uri="{BB962C8B-B14F-4D97-AF65-F5344CB8AC3E}">
        <p14:creationId xmlns:p14="http://schemas.microsoft.com/office/powerpoint/2010/main" val="1221882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bove-Header and bullets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300" y="878828"/>
            <a:ext cx="8108011" cy="55240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14BA6D-5849-D54B-ABB3-65AB2B7DC6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5300" y="1518699"/>
            <a:ext cx="5022905" cy="4008783"/>
          </a:xfrm>
        </p:spPr>
        <p:txBody>
          <a:bodyPr/>
          <a:lstStyle>
            <a:lvl1pPr marL="0" indent="0">
              <a:buNone/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87ED64E-D1B6-374E-97DE-9F07AE7B53B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87556" y="1518699"/>
            <a:ext cx="2915755" cy="190036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BADCB4C3-0B73-2049-979A-150889CF877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87555" y="3539656"/>
            <a:ext cx="2915755" cy="198782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2309782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hree content left-Header blue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59372" y="1661643"/>
            <a:ext cx="4768850" cy="49735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0">
                <a:solidFill>
                  <a:srgbClr val="29488D"/>
                </a:solidFill>
              </a:defRPr>
            </a:lvl1pPr>
          </a:lstStyle>
          <a:p>
            <a:r>
              <a:rPr lang="en-US" dirty="0"/>
              <a:t>Edit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FE3560F-FB2E-F641-A4CD-AEF47290C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1" y="990601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4BAB586-C89C-0740-81D2-4E859F39041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95300" y="2625507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7F66D3F-576D-C841-8E12-B8381D00878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95300" y="4260414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185CBF-F93D-4A4D-A944-BA0089B54B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59372" y="2216151"/>
            <a:ext cx="4768850" cy="16319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0">
                <a:solidFill>
                  <a:srgbClr val="29488D"/>
                </a:solidFill>
              </a:defRPr>
            </a:lvl1pPr>
          </a:lstStyle>
          <a:p>
            <a:pPr lvl="0"/>
            <a:r>
              <a:rPr lang="en-US" dirty="0"/>
              <a:t>Edit text </a:t>
            </a:r>
          </a:p>
        </p:txBody>
      </p:sp>
    </p:spTree>
    <p:extLst>
      <p:ext uri="{BB962C8B-B14F-4D97-AF65-F5344CB8AC3E}">
        <p14:creationId xmlns:p14="http://schemas.microsoft.com/office/powerpoint/2010/main" val="22305801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hree content left-Header gold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59372" y="1661643"/>
            <a:ext cx="4768850" cy="49735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solidFill>
                  <a:srgbClr val="BE8E2D"/>
                </a:solidFill>
              </a:defRPr>
            </a:lvl1pPr>
          </a:lstStyle>
          <a:p>
            <a:r>
              <a:rPr lang="en-US" dirty="0"/>
              <a:t>Edit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FE3560F-FB2E-F641-A4CD-AEF47290C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1" y="990601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4BAB586-C89C-0740-81D2-4E859F39041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95300" y="2625507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7F66D3F-576D-C841-8E12-B8381D00878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95300" y="4260414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185CBF-F93D-4A4D-A944-BA0089B54B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59372" y="2216151"/>
            <a:ext cx="4768850" cy="16319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0">
                <a:solidFill>
                  <a:srgbClr val="29488D"/>
                </a:solidFill>
              </a:defRPr>
            </a:lvl1pPr>
          </a:lstStyle>
          <a:p>
            <a:pPr lvl="0"/>
            <a:r>
              <a:rPr lang="en-US" dirty="0"/>
              <a:t>Edit text </a:t>
            </a:r>
          </a:p>
        </p:txBody>
      </p:sp>
    </p:spTree>
    <p:extLst>
      <p:ext uri="{BB962C8B-B14F-4D97-AF65-F5344CB8AC3E}">
        <p14:creationId xmlns:p14="http://schemas.microsoft.com/office/powerpoint/2010/main" val="13006946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-Three content left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92722" y="1445743"/>
            <a:ext cx="4679675" cy="46560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0">
                <a:solidFill>
                  <a:srgbClr val="1A2E5A"/>
                </a:solidFill>
              </a:defRPr>
            </a:lvl1pPr>
          </a:lstStyle>
          <a:p>
            <a:r>
              <a:rPr lang="en-US" dirty="0"/>
              <a:t>Click to Add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FE3560F-FB2E-F641-A4CD-AEF47290C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1" y="990601"/>
            <a:ext cx="2476499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4BAB586-C89C-0740-81D2-4E859F39041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95300" y="2625507"/>
            <a:ext cx="24765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7F66D3F-576D-C841-8E12-B8381D00878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95300" y="4260414"/>
            <a:ext cx="24765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185CBF-F93D-4A4D-A944-BA0089B54B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92447" y="1911351"/>
            <a:ext cx="4679950" cy="326986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29488D"/>
                </a:solidFill>
              </a:defRPr>
            </a:lvl1pPr>
            <a:lvl2pPr>
              <a:defRPr sz="1800" b="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9802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-Three content left-Brick Header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92722" y="1445743"/>
            <a:ext cx="4679675" cy="46560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0">
                <a:solidFill>
                  <a:srgbClr val="9B2600"/>
                </a:solidFill>
              </a:defRPr>
            </a:lvl1pPr>
          </a:lstStyle>
          <a:p>
            <a:r>
              <a:rPr lang="en-US" dirty="0"/>
              <a:t>Click to Add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FE3560F-FB2E-F641-A4CD-AEF47290C2F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95301" y="990601"/>
            <a:ext cx="2476499" cy="16450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on an icon to add object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4BAB586-C89C-0740-81D2-4E859F390413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95300" y="2625507"/>
            <a:ext cx="2476500" cy="16450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on an icon to add object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7F66D3F-576D-C841-8E12-B8381D00878C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95300" y="4260414"/>
            <a:ext cx="2476500" cy="16450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on an icon to add object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185CBF-F93D-4A4D-A944-BA0089B54B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92447" y="1911351"/>
            <a:ext cx="4679950" cy="326986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29488D"/>
                </a:solidFill>
              </a:defRPr>
            </a:lvl1pPr>
            <a:lvl2pPr>
              <a:defRPr sz="1800" b="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2754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hree content left-Gold Header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92722" y="1445743"/>
            <a:ext cx="4679675" cy="46560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solidFill>
                  <a:srgbClr val="BE8E2D"/>
                </a:solidFill>
              </a:defRPr>
            </a:lvl1pPr>
          </a:lstStyle>
          <a:p>
            <a:r>
              <a:rPr lang="en-US" dirty="0"/>
              <a:t>Click to Add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FE3560F-FB2E-F641-A4CD-AEF47290C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1" y="990601"/>
            <a:ext cx="2476499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4BAB586-C89C-0740-81D2-4E859F39041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95300" y="2625507"/>
            <a:ext cx="24765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7F66D3F-576D-C841-8E12-B8381D00878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95300" y="4260414"/>
            <a:ext cx="24765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185CBF-F93D-4A4D-A944-BA0089B54B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92447" y="1911351"/>
            <a:ext cx="4679950" cy="326986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29488D"/>
                </a:solidFill>
              </a:defRPr>
            </a:lvl1pPr>
            <a:lvl2pPr>
              <a:defRPr sz="1800" b="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310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-MEDIA-VIDEO-Full-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BABC69B6-BBD3-5048-9D38-98A97F60ED27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722313"/>
            <a:ext cx="9144000" cy="53895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5457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-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2F21D-6435-7F41-AAA0-82EA4A9EA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5585" y="1107000"/>
            <a:ext cx="4783757" cy="57418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RESOURCES</a:t>
            </a:r>
          </a:p>
        </p:txBody>
      </p:sp>
      <p:pic>
        <p:nvPicPr>
          <p:cNvPr id="3" name="Picture 2" descr="left_globe.png">
            <a:extLst>
              <a:ext uri="{FF2B5EF4-FFF2-40B4-BE49-F238E27FC236}">
                <a16:creationId xmlns:a16="http://schemas.microsoft.com/office/drawing/2014/main" id="{CF75B0C0-9BD0-EB41-9225-91CA06FFFE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33015"/>
            <a:ext cx="2724839" cy="5201965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7509D6E-0047-BB47-8774-390A50E7C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95585" y="1785742"/>
            <a:ext cx="4783757" cy="4119757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457200" indent="0">
              <a:buClr>
                <a:srgbClr val="0E7FC4"/>
              </a:buClr>
              <a:buNone/>
              <a:defRPr sz="1400" i="1">
                <a:solidFill>
                  <a:srgbClr val="29488D"/>
                </a:solidFill>
              </a:defRPr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3690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-Resources-three object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6075B45-AD9F-624C-9BE9-E4F124683B6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-6349" y="717551"/>
            <a:ext cx="2743199" cy="16650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z="1400" dirty="0"/>
              <a:t>Click on an icon to add object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5E84CF7-4F55-774F-A728-E1EC71F23A51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-6350" y="2486025"/>
            <a:ext cx="2743200" cy="16674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z="1400" dirty="0"/>
              <a:t>Click on an icon to add object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1689D8D-E277-0948-B4B0-FC90D26F7F78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-6350" y="4260414"/>
            <a:ext cx="2743200" cy="18673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z="1400" dirty="0"/>
              <a:t>Click on an icon to add object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22F21D-6435-7F41-AAA0-82EA4A9EA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05085" y="1107001"/>
            <a:ext cx="5478515" cy="57418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RESOURCES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7509D6E-0047-BB47-8774-390A50E7C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05085" y="1785743"/>
            <a:ext cx="5478515" cy="4119757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457200" indent="0">
              <a:buClr>
                <a:srgbClr val="0E7FC4"/>
              </a:buClr>
              <a:buNone/>
              <a:defRPr sz="1400" i="1">
                <a:solidFill>
                  <a:srgbClr val="29488D"/>
                </a:solidFill>
              </a:defRPr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6854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-Resources left-One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6075B45-AD9F-624C-9BE9-E4F124683B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51500" y="711200"/>
            <a:ext cx="3492500" cy="5416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22F21D-6435-7F41-AAA0-82EA4A9EA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301" y="967302"/>
            <a:ext cx="5067300" cy="57418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RESOURCES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7509D6E-0047-BB47-8774-390A50E7C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5299" y="1541488"/>
            <a:ext cx="5067301" cy="4364012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457200" indent="0">
              <a:buClr>
                <a:srgbClr val="0E7FC4"/>
              </a:buClr>
              <a:buNone/>
              <a:defRPr sz="1400" i="1">
                <a:solidFill>
                  <a:srgbClr val="29488D"/>
                </a:solidFill>
              </a:defRPr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7088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-LINKS Globe left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2F21D-6435-7F41-AAA0-82EA4A9EA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5585" y="1107000"/>
            <a:ext cx="4783757" cy="57418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LINKS</a:t>
            </a:r>
          </a:p>
        </p:txBody>
      </p:sp>
      <p:pic>
        <p:nvPicPr>
          <p:cNvPr id="3" name="Picture 2" descr="left_globe.png">
            <a:extLst>
              <a:ext uri="{FF2B5EF4-FFF2-40B4-BE49-F238E27FC236}">
                <a16:creationId xmlns:a16="http://schemas.microsoft.com/office/drawing/2014/main" id="{CF75B0C0-9BD0-EB41-9225-91CA06FFFE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33015"/>
            <a:ext cx="2724839" cy="5201965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7509D6E-0047-BB47-8774-390A50E7C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95585" y="1785742"/>
            <a:ext cx="4783757" cy="4119757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457200" indent="0">
              <a:buClr>
                <a:srgbClr val="0E7FC4"/>
              </a:buClr>
              <a:buNone/>
              <a:defRPr sz="1400" i="1">
                <a:solidFill>
                  <a:srgbClr val="29488D"/>
                </a:solidFill>
              </a:defRPr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906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Title - Bullets - Four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300" y="878828"/>
            <a:ext cx="8108011" cy="55240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14BA6D-5849-D54B-ABB3-65AB2B7DC6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5300" y="1686125"/>
            <a:ext cx="4908813" cy="4008783"/>
          </a:xfrm>
        </p:spPr>
        <p:txBody>
          <a:bodyPr/>
          <a:lstStyle>
            <a:lvl1pPr marL="0" indent="0">
              <a:buNone/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87ED64E-D1B6-374E-97DE-9F07AE7B53B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533010" y="1698998"/>
            <a:ext cx="1510464" cy="194571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7C92ADC1-522D-C646-B5D8-4E2C1449CF2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533010" y="3762063"/>
            <a:ext cx="1510464" cy="194571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B469994D-BAF6-8F48-AE67-788918D60C3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092847" y="1698998"/>
            <a:ext cx="1510464" cy="194571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D003CCF5-EA19-3742-A8EF-BF667D5765D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092847" y="3762063"/>
            <a:ext cx="1510464" cy="194571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7544871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-LINKS-three object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6075B45-AD9F-624C-9BE9-E4F124683B6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-6349" y="717551"/>
            <a:ext cx="2788186" cy="17358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z="1400" dirty="0"/>
              <a:t>Click on an icon to add object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22F21D-6435-7F41-AAA0-82EA4A9EA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05085" y="1107001"/>
            <a:ext cx="5478515" cy="57418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LINKS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7509D6E-0047-BB47-8774-390A50E7C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05085" y="1785743"/>
            <a:ext cx="5478515" cy="4119757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457200" indent="0">
              <a:buClr>
                <a:srgbClr val="0E7FC4"/>
              </a:buClr>
              <a:buNone/>
              <a:defRPr sz="1400" i="1">
                <a:solidFill>
                  <a:srgbClr val="29488D"/>
                </a:solidFill>
              </a:defRPr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F49A2B6-7ACE-A543-88F7-2EC77F32882E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-6349" y="2512007"/>
            <a:ext cx="2788186" cy="17358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z="1400" dirty="0"/>
              <a:t>Click on an icon to add object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68A2827-C4C0-3847-83D6-1F334C100E2F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-6349" y="4306463"/>
            <a:ext cx="2788186" cy="18024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z="1400" dirty="0"/>
              <a:t>Click on an icon to add object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3037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KS left-One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6075B45-AD9F-624C-9BE9-E4F124683B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51500" y="711200"/>
            <a:ext cx="3492500" cy="5416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22F21D-6435-7F41-AAA0-82EA4A9EA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301" y="967302"/>
            <a:ext cx="5067300" cy="57418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LINKS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7509D6E-0047-BB47-8774-390A50E7C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5299" y="1541488"/>
            <a:ext cx="5067301" cy="4364012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457200" indent="0">
              <a:buClr>
                <a:srgbClr val="0E7FC4"/>
              </a:buClr>
              <a:buNone/>
              <a:defRPr sz="1400" i="1">
                <a:solidFill>
                  <a:srgbClr val="29488D"/>
                </a:solidFill>
              </a:defRPr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8008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LOBE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CDE43E-86A8-254A-A68B-DFF0F73540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35072"/>
            <a:ext cx="9144000" cy="4175074"/>
          </a:xfrm>
          <a:prstGeom prst="rect">
            <a:avLst/>
          </a:prstGeom>
          <a:effectLst>
            <a:outerShdw blurRad="3810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936345-D1E0-194D-ACE7-FD06E0F388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9213" y="5053014"/>
            <a:ext cx="7007225" cy="394886"/>
          </a:xfrm>
        </p:spPr>
        <p:txBody>
          <a:bodyPr/>
          <a:lstStyle>
            <a:lvl1pPr marL="0" indent="0" algn="ctr">
              <a:buNone/>
              <a:defRPr b="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Header Here</a:t>
            </a:r>
          </a:p>
          <a:p>
            <a:pPr lvl="1"/>
            <a:endParaRPr lang="en-US" dirty="0"/>
          </a:p>
        </p:txBody>
      </p:sp>
      <p:sp>
        <p:nvSpPr>
          <p:cNvPr id="9" name="TextBox 8">
            <a:hlinkClick r:id="rId3"/>
            <a:extLst>
              <a:ext uri="{FF2B5EF4-FFF2-40B4-BE49-F238E27FC236}">
                <a16:creationId xmlns:a16="http://schemas.microsoft.com/office/drawing/2014/main" id="{1788F8DA-CBCF-8D4D-B073-7558B858F80E}"/>
              </a:ext>
            </a:extLst>
          </p:cNvPr>
          <p:cNvSpPr txBox="1"/>
          <p:nvPr userDrawn="1"/>
        </p:nvSpPr>
        <p:spPr>
          <a:xfrm>
            <a:off x="1319213" y="5536168"/>
            <a:ext cx="7007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BE8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GLOBE Countries and Members Map</a:t>
            </a:r>
          </a:p>
        </p:txBody>
      </p:sp>
    </p:spTree>
    <p:extLst>
      <p:ext uri="{BB962C8B-B14F-4D97-AF65-F5344CB8AC3E}">
        <p14:creationId xmlns:p14="http://schemas.microsoft.com/office/powerpoint/2010/main" val="12176614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-MORE Info About GLOB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21A2735-0204-C146-842A-909D023860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6930" b="15334"/>
          <a:stretch/>
        </p:blipFill>
        <p:spPr>
          <a:xfrm>
            <a:off x="-802" y="664143"/>
            <a:ext cx="9144000" cy="3522847"/>
          </a:xfrm>
          <a:prstGeom prst="rect">
            <a:avLst/>
          </a:prstGeom>
          <a:ln w="3175">
            <a:noFill/>
          </a:ln>
          <a:effectLst>
            <a:outerShdw blurRad="304800" dist="1016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Shape 73">
            <a:hlinkClick r:id="rId3"/>
            <a:extLst>
              <a:ext uri="{FF2B5EF4-FFF2-40B4-BE49-F238E27FC236}">
                <a16:creationId xmlns:a16="http://schemas.microsoft.com/office/drawing/2014/main" id="{E3D98638-21BB-4240-9F5A-63AECA10FFCF}"/>
              </a:ext>
            </a:extLst>
          </p:cNvPr>
          <p:cNvSpPr txBox="1"/>
          <p:nvPr userDrawn="1"/>
        </p:nvSpPr>
        <p:spPr>
          <a:xfrm>
            <a:off x="567891" y="4365671"/>
            <a:ext cx="7921591" cy="443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1A2E5A"/>
                </a:solidFill>
                <a:latin typeface="Arial"/>
                <a:ea typeface="Arial"/>
                <a:cs typeface="Arial"/>
                <a:sym typeface="Arial"/>
              </a:rPr>
              <a:t>More Information About The GLOBE Program</a:t>
            </a:r>
          </a:p>
        </p:txBody>
      </p:sp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0ED28ED7-9F91-FE45-9232-2B1C48F9238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79800" y="5247605"/>
            <a:ext cx="440797" cy="394046"/>
          </a:xfrm>
          <a:prstGeom prst="rect">
            <a:avLst/>
          </a:prstGeom>
        </p:spPr>
      </p:pic>
      <p:sp>
        <p:nvSpPr>
          <p:cNvPr id="5" name="TextBox 4">
            <a:hlinkClick r:id="rId3"/>
            <a:extLst>
              <a:ext uri="{FF2B5EF4-FFF2-40B4-BE49-F238E27FC236}">
                <a16:creationId xmlns:a16="http://schemas.microsoft.com/office/drawing/2014/main" id="{B8ED8F51-C210-C740-AA77-F3D36CD748B8}"/>
              </a:ext>
            </a:extLst>
          </p:cNvPr>
          <p:cNvSpPr txBox="1"/>
          <p:nvPr userDrawn="1"/>
        </p:nvSpPr>
        <p:spPr>
          <a:xfrm>
            <a:off x="3666313" y="4859023"/>
            <a:ext cx="1724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1A2E5A"/>
                </a:solidFill>
              </a:rPr>
              <a:t>www.globe.gov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20D73D1-9FAE-504A-8958-CC831211AF2A}"/>
              </a:ext>
            </a:extLst>
          </p:cNvPr>
          <p:cNvGrpSpPr/>
          <p:nvPr userDrawn="1"/>
        </p:nvGrpSpPr>
        <p:grpSpPr>
          <a:xfrm>
            <a:off x="3441079" y="5783342"/>
            <a:ext cx="2197347" cy="228600"/>
            <a:chOff x="3441079" y="5791538"/>
            <a:chExt cx="2197347" cy="228600"/>
          </a:xfrm>
        </p:grpSpPr>
        <p:pic>
          <p:nvPicPr>
            <p:cNvPr id="6" name="Shape 184" descr="C:\Users\kristina\Documents\GLOBE_All\NewsBrief\February_2018_NewsBrief\FB Logo.png">
              <a:hlinkClick r:id="rId5"/>
              <a:extLst>
                <a:ext uri="{FF2B5EF4-FFF2-40B4-BE49-F238E27FC236}">
                  <a16:creationId xmlns:a16="http://schemas.microsoft.com/office/drawing/2014/main" id="{9E21A6C7-9DD4-3B45-B80A-AE15C05AC0C5}"/>
                </a:ext>
              </a:extLst>
            </p:cNvPr>
            <p:cNvPicPr preferRelativeResize="0"/>
            <p:nvPr userDrawn="1"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441079" y="5802333"/>
              <a:ext cx="207010" cy="2070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Shape 185" descr="C:\Users\kristina\Documents\GLOBE_All\NewsBrief\February_2018_NewsBrief\YouTube Logo.png">
              <a:hlinkClick r:id="rId7"/>
              <a:extLst>
                <a:ext uri="{FF2B5EF4-FFF2-40B4-BE49-F238E27FC236}">
                  <a16:creationId xmlns:a16="http://schemas.microsoft.com/office/drawing/2014/main" id="{652AD84A-2409-EE4D-9990-EC322988F7D3}"/>
                </a:ext>
              </a:extLst>
            </p:cNvPr>
            <p:cNvPicPr preferRelativeResize="0"/>
            <p:nvPr userDrawn="1"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933266" y="5802333"/>
              <a:ext cx="207010" cy="2070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Shape 186" descr="C:\Users\kristina\Documents\GLOBE_All\NewsBrief\February_2018_NewsBrief\Pinterest Logo.png">
              <a:hlinkClick r:id="rId9"/>
              <a:extLst>
                <a:ext uri="{FF2B5EF4-FFF2-40B4-BE49-F238E27FC236}">
                  <a16:creationId xmlns:a16="http://schemas.microsoft.com/office/drawing/2014/main" id="{2A60DB09-F857-584E-963F-2A9E874DCE74}"/>
                </a:ext>
              </a:extLst>
            </p:cNvPr>
            <p:cNvPicPr preferRelativeResize="0"/>
            <p:nvPr userDrawn="1"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425453" y="5802333"/>
              <a:ext cx="207010" cy="2070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Shape 187" descr="C:\Users\kristina\Documents\GLOBE_All\NewsBrief\February_2018_NewsBrief\Instagram logo.png">
              <a:hlinkClick r:id="rId11"/>
              <a:extLst>
                <a:ext uri="{FF2B5EF4-FFF2-40B4-BE49-F238E27FC236}">
                  <a16:creationId xmlns:a16="http://schemas.microsoft.com/office/drawing/2014/main" id="{6223619B-7993-314E-A6DB-B85E30F3B2FE}"/>
                </a:ext>
              </a:extLst>
            </p:cNvPr>
            <p:cNvPicPr preferRelativeResize="0"/>
            <p:nvPr userDrawn="1"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4917640" y="5791538"/>
              <a:ext cx="228600" cy="228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Shape 188" descr="C:\Users\kristina\Documents\GLOBE_All\NewsBrief\February_2018_NewsBrief\Twitter Logo.png">
              <a:hlinkClick r:id="rId13"/>
              <a:extLst>
                <a:ext uri="{FF2B5EF4-FFF2-40B4-BE49-F238E27FC236}">
                  <a16:creationId xmlns:a16="http://schemas.microsoft.com/office/drawing/2014/main" id="{9232B11A-56BD-9946-93BA-677E19839704}"/>
                </a:ext>
              </a:extLst>
            </p:cNvPr>
            <p:cNvPicPr preferRelativeResize="0"/>
            <p:nvPr userDrawn="1"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5431416" y="5802333"/>
              <a:ext cx="207010" cy="20701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8713047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-CONTACT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77" descr="left_globe.png">
            <a:extLst>
              <a:ext uri="{FF2B5EF4-FFF2-40B4-BE49-F238E27FC236}">
                <a16:creationId xmlns:a16="http://schemas.microsoft.com/office/drawing/2014/main" id="{69207EF1-B1B3-5647-9425-BE1735EC60BA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60761" y="784889"/>
            <a:ext cx="2724839" cy="520196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16">
            <a:extLst>
              <a:ext uri="{FF2B5EF4-FFF2-40B4-BE49-F238E27FC236}">
                <a16:creationId xmlns:a16="http://schemas.microsoft.com/office/drawing/2014/main" id="{049D465F-ACC5-4F41-9891-1DA80D3D1636}"/>
              </a:ext>
            </a:extLst>
          </p:cNvPr>
          <p:cNvSpPr txBox="1">
            <a:spLocks/>
          </p:cNvSpPr>
          <p:nvPr userDrawn="1"/>
        </p:nvSpPr>
        <p:spPr>
          <a:xfrm>
            <a:off x="2444208" y="1108128"/>
            <a:ext cx="5997756" cy="69742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342900" marR="0" lvl="0" indent="-3429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3000"/>
              <a:buFont typeface="Arial"/>
              <a:buNone/>
              <a:defRPr sz="2400" b="0" i="0" u="none" strike="noStrike" kern="1200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700"/>
              <a:buFont typeface="Arial"/>
              <a:buNone/>
              <a:defRPr sz="2000" b="0" i="0" u="none" strike="noStrike" kern="1200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None/>
              <a:defRPr sz="1800" b="0" i="0" u="none" strike="noStrike" kern="1200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160"/>
              <a:buFont typeface="Arial"/>
              <a:buNone/>
              <a:defRPr sz="1600" b="0" i="0" u="none" strike="noStrike" kern="1200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160"/>
              <a:buFont typeface="Arial"/>
              <a:buNone/>
              <a:defRPr sz="1600" b="0" i="0" u="none" strike="noStrike" kern="1200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rgbClr val="9B2600"/>
                </a:solidFill>
              </a:rPr>
              <a:t>CONTACT</a:t>
            </a:r>
            <a:r>
              <a:rPr lang="en-US" sz="3200" dirty="0">
                <a:solidFill>
                  <a:srgbClr val="9B2600"/>
                </a:solidFill>
              </a:rPr>
              <a:t> </a:t>
            </a:r>
            <a:r>
              <a:rPr lang="en-US" sz="3600" dirty="0">
                <a:solidFill>
                  <a:srgbClr val="9B2600"/>
                </a:solidFill>
              </a:rPr>
              <a:t>INFORMATION</a:t>
            </a:r>
          </a:p>
        </p:txBody>
      </p:sp>
      <p:sp>
        <p:nvSpPr>
          <p:cNvPr id="7" name="TextBox 6">
            <a:hlinkClick r:id="rId3"/>
            <a:extLst>
              <a:ext uri="{FF2B5EF4-FFF2-40B4-BE49-F238E27FC236}">
                <a16:creationId xmlns:a16="http://schemas.microsoft.com/office/drawing/2014/main" id="{0454D74B-76E7-A54F-B678-299E016F95EB}"/>
              </a:ext>
            </a:extLst>
          </p:cNvPr>
          <p:cNvSpPr txBox="1"/>
          <p:nvPr userDrawn="1"/>
        </p:nvSpPr>
        <p:spPr>
          <a:xfrm>
            <a:off x="4580713" y="5301464"/>
            <a:ext cx="1724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1A2E5A"/>
                </a:solidFill>
              </a:rPr>
              <a:t>www.globe.gov</a:t>
            </a:r>
          </a:p>
        </p:txBody>
      </p:sp>
      <p:sp>
        <p:nvSpPr>
          <p:cNvPr id="14" name="Shape 75">
            <a:extLst>
              <a:ext uri="{FF2B5EF4-FFF2-40B4-BE49-F238E27FC236}">
                <a16:creationId xmlns:a16="http://schemas.microsoft.com/office/drawing/2014/main" id="{341A5114-A951-CF46-A034-3D8BD8FD8E09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2752896" y="2163206"/>
            <a:ext cx="5689068" cy="1993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B2600"/>
              </a:buClr>
              <a:buSzPts val="3600"/>
              <a:buFont typeface="Arial"/>
              <a:buNone/>
              <a:defRPr sz="1800" b="0" i="0" u="none" strike="noStrike" cap="none">
                <a:solidFill>
                  <a:srgbClr val="1A2E5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pPr>
              <a:spcAft>
                <a:spcPts val="0"/>
              </a:spcAft>
            </a:pPr>
            <a:r>
              <a:rPr lang="en-US" dirty="0"/>
              <a:t>YOUR NAME, TITLE</a:t>
            </a:r>
            <a:br>
              <a:rPr lang="en-US" dirty="0"/>
            </a:br>
            <a:r>
              <a:rPr lang="en-US" dirty="0"/>
              <a:t>Organization</a:t>
            </a:r>
            <a:br>
              <a:rPr lang="en-US" dirty="0"/>
            </a:br>
            <a:r>
              <a:rPr lang="en-US" dirty="0"/>
              <a:t>Website</a:t>
            </a:r>
            <a:br>
              <a:rPr lang="en-US" dirty="0"/>
            </a:br>
            <a:r>
              <a:rPr lang="en-US" dirty="0"/>
              <a:t>Email</a:t>
            </a:r>
            <a:br>
              <a:rPr lang="en-US" dirty="0"/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845145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7145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Header-One Content-c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554" y="847023"/>
            <a:ext cx="8221978" cy="55240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1927" y="1399430"/>
            <a:ext cx="8221978" cy="39251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icon to add an object</a:t>
            </a:r>
          </a:p>
        </p:txBody>
      </p:sp>
      <p:sp>
        <p:nvSpPr>
          <p:cNvPr id="6" name="Shape 21">
            <a:extLst>
              <a:ext uri="{FF2B5EF4-FFF2-40B4-BE49-F238E27FC236}">
                <a16:creationId xmlns:a16="http://schemas.microsoft.com/office/drawing/2014/main" id="{6FAB94CB-2D2F-DE44-ACF4-AAE05C2B3B90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495300" y="5416828"/>
            <a:ext cx="8235232" cy="479286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25" tIns="0" rIns="91425" bIns="27432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2000"/>
              <a:buFont typeface="Arial"/>
              <a:buNone/>
              <a:defRPr sz="1800" b="1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290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290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290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4787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Full-page content-cutline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5300" y="1023730"/>
            <a:ext cx="7880904" cy="4313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icon to add an object</a:t>
            </a:r>
          </a:p>
        </p:txBody>
      </p:sp>
      <p:sp>
        <p:nvSpPr>
          <p:cNvPr id="5" name="Shape 21">
            <a:extLst>
              <a:ext uri="{FF2B5EF4-FFF2-40B4-BE49-F238E27FC236}">
                <a16:creationId xmlns:a16="http://schemas.microsoft.com/office/drawing/2014/main" id="{0FE32D8B-27B8-EE46-BCB6-355D07B5068A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495300" y="5416828"/>
            <a:ext cx="7880903" cy="479286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25" tIns="0" rIns="91425" bIns="27432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2000"/>
              <a:buFont typeface="Arial"/>
              <a:buNone/>
              <a:defRPr sz="1800" b="1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290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290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290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8424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Header-Bullets-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299" y="1003121"/>
            <a:ext cx="8204201" cy="4519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5301" y="1578288"/>
            <a:ext cx="2013229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38FC617E-0FF3-E443-B0A0-088639005669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2558958" y="1578288"/>
            <a:ext cx="2013229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0D6359E-D8AA-F440-80A6-C9348BEF4A88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622615" y="1578288"/>
            <a:ext cx="2013229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DDCD515-838D-2243-A767-2C95A5D7DD87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6686271" y="1578288"/>
            <a:ext cx="2013229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8" name="Shape 21">
            <a:extLst>
              <a:ext uri="{FF2B5EF4-FFF2-40B4-BE49-F238E27FC236}">
                <a16:creationId xmlns:a16="http://schemas.microsoft.com/office/drawing/2014/main" id="{95F4A33A-BC5E-4942-987E-A1C1EE3AD81D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495300" y="5003824"/>
            <a:ext cx="8204200" cy="479286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25" tIns="0" rIns="91425" bIns="27432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2000"/>
              <a:buFont typeface="Arial"/>
              <a:buNone/>
              <a:defRPr sz="1800" b="1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290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290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290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1164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-Header-Four square Content-Tex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299" y="1003121"/>
            <a:ext cx="8204201" cy="4519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5301" y="1578289"/>
            <a:ext cx="2013229" cy="181896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38FC617E-0FF3-E443-B0A0-088639005669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2558958" y="1578288"/>
            <a:ext cx="2013229" cy="181896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0D6359E-D8AA-F440-80A6-C9348BEF4A88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622615" y="1578288"/>
            <a:ext cx="2013229" cy="181896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DDCD515-838D-2243-A767-2C95A5D7DD87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6686271" y="1578288"/>
            <a:ext cx="2013229" cy="181896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E202CAC-584F-3F44-84D4-E11A8B820C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299" y="3520451"/>
            <a:ext cx="2013231" cy="1892300"/>
          </a:xfrm>
        </p:spPr>
        <p:txBody>
          <a:bodyPr/>
          <a:lstStyle>
            <a:lvl1pPr marL="346075" indent="-346075">
              <a:tabLst/>
              <a:defRPr sz="1800"/>
            </a:lvl1pPr>
            <a:lvl2pPr>
              <a:defRPr sz="160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  <a:lvl4pPr>
              <a:defRPr sz="1200">
                <a:solidFill>
                  <a:srgbClr val="29488D"/>
                </a:solidFill>
              </a:defRPr>
            </a:lvl4pPr>
          </a:lstStyle>
          <a:p>
            <a:pPr lvl="0"/>
            <a:r>
              <a:rPr lang="en-US" dirty="0"/>
              <a:t>Edit 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8F4C3063-ED6C-344B-B123-A9C241ABE0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58958" y="3520451"/>
            <a:ext cx="2013231" cy="1892300"/>
          </a:xfrm>
        </p:spPr>
        <p:txBody>
          <a:bodyPr/>
          <a:lstStyle>
            <a:lvl1pPr marL="346075" indent="-346075">
              <a:tabLst/>
              <a:defRPr sz="1800"/>
            </a:lvl1pPr>
            <a:lvl2pPr>
              <a:defRPr sz="160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  <a:lvl4pPr>
              <a:defRPr sz="1200">
                <a:solidFill>
                  <a:srgbClr val="29488D"/>
                </a:solidFill>
              </a:defRPr>
            </a:lvl4pPr>
          </a:lstStyle>
          <a:p>
            <a:pPr lvl="0"/>
            <a:r>
              <a:rPr lang="en-US" dirty="0"/>
              <a:t>Edit 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3FF73B85-2FE0-EB43-8AA0-4B1B2BA418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22615" y="3520450"/>
            <a:ext cx="2013231" cy="1892300"/>
          </a:xfrm>
        </p:spPr>
        <p:txBody>
          <a:bodyPr/>
          <a:lstStyle>
            <a:lvl1pPr marL="346075" indent="-346075">
              <a:tabLst/>
              <a:defRPr sz="1800"/>
            </a:lvl1pPr>
            <a:lvl2pPr>
              <a:defRPr sz="160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  <a:lvl4pPr>
              <a:defRPr sz="1200">
                <a:solidFill>
                  <a:srgbClr val="29488D"/>
                </a:solidFill>
              </a:defRPr>
            </a:lvl4pPr>
          </a:lstStyle>
          <a:p>
            <a:pPr lvl="0"/>
            <a:r>
              <a:rPr lang="en-US" dirty="0"/>
              <a:t>Edit 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FFABAD64-901E-4141-854F-E87B0F2724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86271" y="3520450"/>
            <a:ext cx="2013231" cy="1892300"/>
          </a:xfrm>
        </p:spPr>
        <p:txBody>
          <a:bodyPr/>
          <a:lstStyle>
            <a:lvl1pPr marL="346075" indent="-346075">
              <a:tabLst/>
              <a:defRPr sz="1800"/>
            </a:lvl1pPr>
            <a:lvl2pPr>
              <a:defRPr sz="160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  <a:lvl4pPr>
              <a:defRPr sz="1200">
                <a:solidFill>
                  <a:srgbClr val="29488D"/>
                </a:solidFill>
              </a:defRPr>
            </a:lvl4pPr>
          </a:lstStyle>
          <a:p>
            <a:pPr lvl="0"/>
            <a:r>
              <a:rPr lang="en-US" dirty="0"/>
              <a:t>Edit 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</p:spTree>
    <p:extLst>
      <p:ext uri="{BB962C8B-B14F-4D97-AF65-F5344CB8AC3E}">
        <p14:creationId xmlns:p14="http://schemas.microsoft.com/office/powerpoint/2010/main" val="3936446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-Left Title bullets-Right 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9DA13FE-A409-E947-8A9F-05789E3E1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301" y="1048202"/>
            <a:ext cx="4100554" cy="50732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 dirty="0"/>
              <a:t>Edit Header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A5242F-17C1-F54A-888E-890FB1501B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8212" y="1936343"/>
            <a:ext cx="4097644" cy="9440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0">
                <a:solidFill>
                  <a:srgbClr val="29488D"/>
                </a:solidFill>
              </a:defRPr>
            </a:lvl1pPr>
            <a:lvl2pPr>
              <a:defRPr sz="2000"/>
            </a:lvl2pPr>
            <a:lvl3pPr marL="914400" indent="0">
              <a:buNone/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Bullet one</a:t>
            </a:r>
          </a:p>
          <a:p>
            <a:pPr lvl="0"/>
            <a:r>
              <a:rPr lang="en-US" dirty="0"/>
              <a:t>Bullet two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050A8C-4E3D-0E44-9867-C3406C9D9F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8213" y="1587331"/>
            <a:ext cx="4097644" cy="343109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Edit bullet header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F755BC5-5A5C-5749-8747-107CB66EAFB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813051" y="1048202"/>
            <a:ext cx="3909530" cy="485729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DDBBD07-F0C9-EB4A-90EA-172AADB3A9B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8211" y="3229445"/>
            <a:ext cx="4097644" cy="9440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0">
                <a:solidFill>
                  <a:srgbClr val="29488D"/>
                </a:solidFill>
              </a:defRPr>
            </a:lvl1pPr>
            <a:lvl2pPr>
              <a:defRPr sz="2000"/>
            </a:lvl2pPr>
            <a:lvl3pPr marL="914400" indent="0">
              <a:buNone/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Bullet one</a:t>
            </a:r>
          </a:p>
          <a:p>
            <a:pPr lvl="0"/>
            <a:r>
              <a:rPr lang="en-US" dirty="0"/>
              <a:t>Bullet two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E3A4250-6AAF-2E42-B282-1CA4DDFD1E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8212" y="2880433"/>
            <a:ext cx="4097644" cy="343109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Edit bullet header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A7E95A35-0C46-2B4B-B643-F750757E300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8210" y="4528450"/>
            <a:ext cx="4097644" cy="9440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0">
                <a:solidFill>
                  <a:srgbClr val="29488D"/>
                </a:solidFill>
              </a:defRPr>
            </a:lvl1pPr>
            <a:lvl2pPr>
              <a:defRPr sz="2000"/>
            </a:lvl2pPr>
            <a:lvl3pPr marL="914400" indent="0">
              <a:buNone/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Bullet one</a:t>
            </a:r>
          </a:p>
          <a:p>
            <a:pPr lvl="0"/>
            <a:r>
              <a:rPr lang="en-US" dirty="0"/>
              <a:t>Bullet two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EF20C62F-04E6-AE40-96AC-089C6269533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8211" y="4179438"/>
            <a:ext cx="4097644" cy="343109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Edit bullet header</a:t>
            </a:r>
          </a:p>
        </p:txBody>
      </p:sp>
    </p:spTree>
    <p:extLst>
      <p:ext uri="{BB962C8B-B14F-4D97-AF65-F5344CB8AC3E}">
        <p14:creationId xmlns:p14="http://schemas.microsoft.com/office/powerpoint/2010/main" val="1908313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bove-3 Contents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299" y="1003121"/>
            <a:ext cx="8085483" cy="4519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5301" y="1564314"/>
            <a:ext cx="2589805" cy="252265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ED170D1-0299-0F45-B77C-F90C87C8B19D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3243137" y="1564314"/>
            <a:ext cx="2589805" cy="252265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09B7535-70B4-A94A-AE8A-2F60BE2A1B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298" y="4156926"/>
            <a:ext cx="2589807" cy="343109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Edit bullet header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D999953-C41A-3540-ABEA-06F001A1EB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43138" y="4156927"/>
            <a:ext cx="2589805" cy="343109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Edit bullet header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5F335E0-55B2-7A48-B28B-07C7537D5A74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5990973" y="1564313"/>
            <a:ext cx="2589805" cy="252265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F2A911A4-75C7-2141-A49A-9E72AEFFA3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90974" y="4156926"/>
            <a:ext cx="2589805" cy="343109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Edit bullet header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CB9F610D-A5E3-6541-93BA-16FD6FC211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5300" y="4569991"/>
            <a:ext cx="2598750" cy="1335509"/>
          </a:xfrm>
        </p:spPr>
        <p:txBody>
          <a:bodyPr/>
          <a:lstStyle>
            <a:lvl1pPr marL="346075" indent="-346075">
              <a:tabLst/>
              <a:defRPr sz="1800"/>
            </a:lvl1pPr>
            <a:lvl2pPr>
              <a:defRPr sz="160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  <a:lvl4pPr>
              <a:defRPr sz="1200">
                <a:solidFill>
                  <a:srgbClr val="29488D"/>
                </a:solidFill>
              </a:defRPr>
            </a:lvl4pPr>
          </a:lstStyle>
          <a:p>
            <a:pPr lvl="0"/>
            <a:r>
              <a:rPr lang="en-US" dirty="0"/>
              <a:t>Edit 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EA57E971-FBB3-6343-B386-7497234A823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34192" y="4569993"/>
            <a:ext cx="2598750" cy="1335507"/>
          </a:xfrm>
        </p:spPr>
        <p:txBody>
          <a:bodyPr/>
          <a:lstStyle>
            <a:lvl1pPr marL="346075" indent="-346075">
              <a:tabLst/>
              <a:defRPr sz="1800"/>
            </a:lvl1pPr>
            <a:lvl2pPr>
              <a:defRPr sz="160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  <a:lvl4pPr>
              <a:defRPr sz="1200">
                <a:solidFill>
                  <a:srgbClr val="29488D"/>
                </a:solidFill>
              </a:defRPr>
            </a:lvl4pPr>
          </a:lstStyle>
          <a:p>
            <a:pPr lvl="0"/>
            <a:r>
              <a:rPr lang="en-US" dirty="0"/>
              <a:t>Edit 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642FD190-E198-0942-A63D-1EC3865024F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973084" y="4569993"/>
            <a:ext cx="2598750" cy="1335507"/>
          </a:xfrm>
        </p:spPr>
        <p:txBody>
          <a:bodyPr/>
          <a:lstStyle>
            <a:lvl1pPr marL="346075" indent="-346075">
              <a:tabLst/>
              <a:defRPr sz="1800"/>
            </a:lvl1pPr>
            <a:lvl2pPr>
              <a:defRPr sz="160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  <a:lvl4pPr>
              <a:defRPr sz="1200">
                <a:solidFill>
                  <a:srgbClr val="29488D"/>
                </a:solidFill>
              </a:defRPr>
            </a:lvl4pPr>
          </a:lstStyle>
          <a:p>
            <a:pPr lvl="0"/>
            <a:r>
              <a:rPr lang="en-US" dirty="0"/>
              <a:t>Edit 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</p:spTree>
    <p:extLst>
      <p:ext uri="{BB962C8B-B14F-4D97-AF65-F5344CB8AC3E}">
        <p14:creationId xmlns:p14="http://schemas.microsoft.com/office/powerpoint/2010/main" val="2850326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859651"/>
            <a:ext cx="7886700" cy="8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37B0ABC-D162-774F-AB22-C297552B85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300" y="1825626"/>
            <a:ext cx="7886700" cy="4078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Shape 12">
            <a:extLst>
              <a:ext uri="{FF2B5EF4-FFF2-40B4-BE49-F238E27FC236}">
                <a16:creationId xmlns:a16="http://schemas.microsoft.com/office/drawing/2014/main" id="{1968F84D-0F22-2547-B41D-9E3C84D2CEEB}"/>
              </a:ext>
            </a:extLst>
          </p:cNvPr>
          <p:cNvPicPr preferRelativeResize="0"/>
          <p:nvPr userDrawn="1"/>
        </p:nvPicPr>
        <p:blipFill rotWithShape="1">
          <a:blip r:embed="rId37">
            <a:alphaModFix/>
          </a:blip>
          <a:srcRect l="1002" r="1050"/>
          <a:stretch/>
        </p:blipFill>
        <p:spPr>
          <a:xfrm>
            <a:off x="-1" y="6118916"/>
            <a:ext cx="9144001" cy="739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19E09D-92EB-1943-AF00-32B6297910B9}"/>
              </a:ext>
            </a:extLst>
          </p:cNvPr>
          <p:cNvPicPr>
            <a:picLocks noChangeAspect="1"/>
          </p:cNvPicPr>
          <p:nvPr userDrawn="1"/>
        </p:nvPicPr>
        <p:blipFill>
          <a:blip r:embed="rId38"/>
          <a:stretch>
            <a:fillRect/>
          </a:stretch>
        </p:blipFill>
        <p:spPr>
          <a:xfrm>
            <a:off x="0" y="0"/>
            <a:ext cx="9144000" cy="70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698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09" r:id="rId2"/>
    <p:sldLayoutId id="2147483692" r:id="rId3"/>
    <p:sldLayoutId id="2147483662" r:id="rId4"/>
    <p:sldLayoutId id="2147483673" r:id="rId5"/>
    <p:sldLayoutId id="2147483706" r:id="rId6"/>
    <p:sldLayoutId id="2147483707" r:id="rId7"/>
    <p:sldLayoutId id="2147483672" r:id="rId8"/>
    <p:sldLayoutId id="2147483691" r:id="rId9"/>
    <p:sldLayoutId id="2147483708" r:id="rId10"/>
    <p:sldLayoutId id="2147483693" r:id="rId11"/>
    <p:sldLayoutId id="2147483694" r:id="rId12"/>
    <p:sldLayoutId id="2147483664" r:id="rId13"/>
    <p:sldLayoutId id="2147483679" r:id="rId14"/>
    <p:sldLayoutId id="2147483674" r:id="rId15"/>
    <p:sldLayoutId id="2147483676" r:id="rId16"/>
    <p:sldLayoutId id="2147483695" r:id="rId17"/>
    <p:sldLayoutId id="2147483683" r:id="rId18"/>
    <p:sldLayoutId id="2147483678" r:id="rId19"/>
    <p:sldLayoutId id="2147483697" r:id="rId20"/>
    <p:sldLayoutId id="2147483698" r:id="rId21"/>
    <p:sldLayoutId id="2147483696" r:id="rId22"/>
    <p:sldLayoutId id="2147483699" r:id="rId23"/>
    <p:sldLayoutId id="2147483700" r:id="rId24"/>
    <p:sldLayoutId id="2147483687" r:id="rId25"/>
    <p:sldLayoutId id="2147483711" r:id="rId26"/>
    <p:sldLayoutId id="2147483701" r:id="rId27"/>
    <p:sldLayoutId id="2147483702" r:id="rId28"/>
    <p:sldLayoutId id="2147483703" r:id="rId29"/>
    <p:sldLayoutId id="2147483704" r:id="rId30"/>
    <p:sldLayoutId id="2147483705" r:id="rId31"/>
    <p:sldLayoutId id="2147483690" r:id="rId32"/>
    <p:sldLayoutId id="2147483681" r:id="rId33"/>
    <p:sldLayoutId id="2147483710" r:id="rId34"/>
    <p:sldLayoutId id="2147483667" r:id="rId3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9B260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30188" indent="-230188" algn="l" defTabSz="914400" rtl="0" eaLnBrk="1" latinLnBrk="0" hangingPunct="1">
        <a:lnSpc>
          <a:spcPct val="90000"/>
        </a:lnSpc>
        <a:spcBef>
          <a:spcPts val="1000"/>
        </a:spcBef>
        <a:buClr>
          <a:srgbClr val="29488D"/>
        </a:buClr>
        <a:buSzPct val="125000"/>
        <a:buFont typeface="Arial" panose="020B0604020202020204" pitchFamily="34" charset="0"/>
        <a:buChar char="•"/>
        <a:tabLst/>
        <a:defRPr sz="2400" b="1" kern="1200">
          <a:solidFill>
            <a:srgbClr val="1A2E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9113" indent="-320675" algn="l" defTabSz="914400" rtl="0" eaLnBrk="1" latinLnBrk="0" hangingPunct="1">
        <a:lnSpc>
          <a:spcPct val="90000"/>
        </a:lnSpc>
        <a:spcBef>
          <a:spcPts val="500"/>
        </a:spcBef>
        <a:buClr>
          <a:srgbClr val="2A56B3"/>
        </a:buClr>
        <a:buSzPct val="125000"/>
        <a:buFont typeface="Arial" panose="020B0604020202020204" pitchFamily="34" charset="0"/>
        <a:buChar char="•"/>
        <a:tabLst/>
        <a:defRPr sz="2400" kern="1200">
          <a:solidFill>
            <a:srgbClr val="1A2E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35000" indent="-231775" algn="l" defTabSz="914400" rtl="0" eaLnBrk="1" latinLnBrk="0" hangingPunct="1">
        <a:lnSpc>
          <a:spcPct val="90000"/>
        </a:lnSpc>
        <a:spcBef>
          <a:spcPts val="500"/>
        </a:spcBef>
        <a:buClr>
          <a:srgbClr val="BE8E2D"/>
        </a:buClr>
        <a:buSzPct val="125000"/>
        <a:buFont typeface="Arial" panose="020B0604020202020204" pitchFamily="34" charset="0"/>
        <a:buChar char="•"/>
        <a:tabLst/>
        <a:defRPr sz="2000" kern="1200">
          <a:solidFill>
            <a:srgbClr val="1A2E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01688" indent="-174625" algn="l" defTabSz="914400" rtl="0" eaLnBrk="1" latinLnBrk="0" hangingPunct="1">
        <a:lnSpc>
          <a:spcPct val="90000"/>
        </a:lnSpc>
        <a:spcBef>
          <a:spcPts val="500"/>
        </a:spcBef>
        <a:buClr>
          <a:srgbClr val="D39F36"/>
        </a:buClr>
        <a:buSzPct val="125000"/>
        <a:buFont typeface="Arial" panose="020B0604020202020204" pitchFamily="34" charset="0"/>
        <a:buChar char="•"/>
        <a:tabLst/>
        <a:defRPr sz="1800" kern="1200">
          <a:solidFill>
            <a:srgbClr val="1A2E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31875" indent="-166688" algn="l" defTabSz="914400" rtl="0" eaLnBrk="1" latinLnBrk="0" hangingPunct="1">
        <a:lnSpc>
          <a:spcPct val="90000"/>
        </a:lnSpc>
        <a:spcBef>
          <a:spcPts val="500"/>
        </a:spcBef>
        <a:buClr>
          <a:srgbClr val="DCA336"/>
        </a:buClr>
        <a:buSzPct val="125000"/>
        <a:buFont typeface="Arial" panose="020B0604020202020204" pitchFamily="34" charset="0"/>
        <a:buChar char="•"/>
        <a:tabLst/>
        <a:defRPr sz="1800" kern="1200">
          <a:solidFill>
            <a:srgbClr val="1A2E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0" userDrawn="1">
          <p15:clr>
            <a:srgbClr val="F26B43"/>
          </p15:clr>
        </p15:guide>
        <p15:guide id="2" pos="31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1CD56-0A46-E944-9F1B-68D2CC19F6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Meeting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2DEC46-3C15-134B-A387-23244E1323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Julie Malmberg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8E5D8E-FA12-8249-8BD3-08AB2E2D7B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15 July 2019</a:t>
            </a:r>
          </a:p>
        </p:txBody>
      </p:sp>
    </p:spTree>
    <p:extLst>
      <p:ext uri="{BB962C8B-B14F-4D97-AF65-F5344CB8AC3E}">
        <p14:creationId xmlns:p14="http://schemas.microsoft.com/office/powerpoint/2010/main" val="415053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F240F34-B4D2-6F4F-A3C5-A97262D1C0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5415" y="680225"/>
            <a:ext cx="6254111" cy="5475592"/>
          </a:xfrm>
        </p:spPr>
      </p:pic>
    </p:spTree>
    <p:extLst>
      <p:ext uri="{BB962C8B-B14F-4D97-AF65-F5344CB8AC3E}">
        <p14:creationId xmlns:p14="http://schemas.microsoft.com/office/powerpoint/2010/main" val="3395025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BF4E0-6F06-304F-92AC-CB3CC1D38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General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8BB30-6F7A-6142-B098-1D74279D3F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927" y="1619263"/>
            <a:ext cx="8221978" cy="4332358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Wear your name badge at all meeting times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Bee sticker (adults)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“First Time Attendee” ribbon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Note the Registration Desk hours in your program (if closed, email address and cell phone number provided)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Announcements every morning at 8:15 am in Grand BC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Breakfasts are from 7:00 am - 8:15 am in Grand 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Breaks are in Grand A or Registration Desk Hallway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Lunches </a:t>
            </a:r>
            <a:r>
              <a:rPr lang="en-US" b="0" dirty="0">
                <a:sym typeface="Wingdings" pitchFamily="2" charset="2"/>
              </a:rPr>
              <a:t>– pick up food in Grand A, sit in Grand BC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sym typeface="Wingdings" pitchFamily="2" charset="2"/>
              </a:rPr>
              <a:t>Tables in Registration Desk Hallway  free items!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670406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DD02A-0C64-0B43-849E-759CDA83C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Questions!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0F987-AE7C-4241-92A9-F6658E0E8F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Do you have a question for the GLOBE Implementation Office (GIO) or the Sponsors?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Ask! Fill out a form on the laptop at the Registration Desk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Put in your questions by Wednesday afternoon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Put your name or keep it anonymous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GIO and the Sponsors will answer questions on Thursday at lunch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F05BEB-6360-6B47-B230-B5631CBFC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288" y="4620119"/>
            <a:ext cx="4277424" cy="160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431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0C0C0-2C00-644F-AB65-CE0FD3CC8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/>
              <a:t>Trainings on Tue and Wed morning – Wristbands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810F9F-B2A7-BD48-B2D0-A3B75272B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838" y="1399430"/>
            <a:ext cx="65659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4667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9E92D-F7D3-0247-85B3-5523E8FA5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Monday Afternoon 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C607A7-876C-B642-B190-D921CB92F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927" y="1399429"/>
            <a:ext cx="8221978" cy="4526357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1:45 pm – 4:00 pm:  </a:t>
            </a:r>
            <a:r>
              <a:rPr lang="en-US" dirty="0"/>
              <a:t>Students and Howell Guides</a:t>
            </a:r>
            <a:r>
              <a:rPr lang="en-US" b="0" dirty="0"/>
              <a:t> in Windsor AB (Lobby level; Stairs are by the Elevators)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1:45 pm – 4:30 pm: </a:t>
            </a:r>
            <a:r>
              <a:rPr lang="en-US" dirty="0"/>
              <a:t>Teachers and Community Members</a:t>
            </a:r>
            <a:r>
              <a:rPr lang="en-US" b="0" dirty="0"/>
              <a:t> in Grand BC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1:45 pm – 5:00 pm: </a:t>
            </a:r>
            <a:r>
              <a:rPr lang="en-US" dirty="0"/>
              <a:t>Country Coordinators and US Partners</a:t>
            </a:r>
            <a:r>
              <a:rPr lang="en-US" b="0" dirty="0"/>
              <a:t> in Terrace 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4:00 pm: Students set up posters in Grand 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4:30 pm – 6:00 pm: Adults set up posters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5:00 pm – 5:30 pm: Volunteer Check In in Terrace 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6:30 pm – 8:30 pm: Student and Community Poster Session in Grand 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8:30 pm: Take down posters</a:t>
            </a:r>
          </a:p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199757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7E331-6D4F-AA4F-ACBB-2523CFFA8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Tuesday Morning 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D0657-1B8A-D246-B2EA-71DFE871DE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7:00 am – 8:15 am: Breakfast in Grand 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8:00 am: Students and Howell Guides meet in Lobby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8:15 am: Adults  - morning announcements in Grand 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8:30 am: Adults go to training sessions (Hotel or Belle Isle – meet in lobby for buses to Belle Isle)</a:t>
            </a:r>
          </a:p>
        </p:txBody>
      </p:sp>
    </p:spTree>
    <p:extLst>
      <p:ext uri="{BB962C8B-B14F-4D97-AF65-F5344CB8AC3E}">
        <p14:creationId xmlns:p14="http://schemas.microsoft.com/office/powerpoint/2010/main" val="36319965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-FINAL-GLE-PPT-Template-4-7-18" id="{9F70775C-F13E-E941-B1E9-2D6A374B5270}" vid="{AE9F6A78-1AD1-B24C-BD4C-353820AC190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237</TotalTime>
  <Words>324</Words>
  <Application>Microsoft Office PowerPoint</Application>
  <PresentationFormat>On-screen Show (4:3)</PresentationFormat>
  <Paragraphs>35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Theme</vt:lpstr>
      <vt:lpstr>Meeting Information</vt:lpstr>
      <vt:lpstr>PowerPoint Presentation</vt:lpstr>
      <vt:lpstr>General</vt:lpstr>
      <vt:lpstr>Questions!</vt:lpstr>
      <vt:lpstr>Trainings on Tue and Wed morning – Wristbands</vt:lpstr>
      <vt:lpstr>Monday Afternoon Schedule</vt:lpstr>
      <vt:lpstr>Tuesday Morning Schedule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 Paul Glaser</dc:creator>
  <cp:lastModifiedBy>Allegiant Source, LLC</cp:lastModifiedBy>
  <cp:revision>21</cp:revision>
  <cp:lastPrinted>2018-04-07T17:52:28Z</cp:lastPrinted>
  <dcterms:created xsi:type="dcterms:W3CDTF">2019-01-21T00:24:29Z</dcterms:created>
  <dcterms:modified xsi:type="dcterms:W3CDTF">2019-07-14T23:36:39Z</dcterms:modified>
</cp:coreProperties>
</file>