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media/image40.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56" r:id="rId2"/>
    <p:sldId id="336" r:id="rId3"/>
    <p:sldId id="337" r:id="rId4"/>
    <p:sldId id="293" r:id="rId5"/>
    <p:sldId id="291" r:id="rId6"/>
    <p:sldId id="292" r:id="rId7"/>
    <p:sldId id="347" r:id="rId8"/>
    <p:sldId id="294" r:id="rId9"/>
    <p:sldId id="295" r:id="rId10"/>
    <p:sldId id="298" r:id="rId11"/>
    <p:sldId id="299" r:id="rId12"/>
    <p:sldId id="300" r:id="rId13"/>
    <p:sldId id="301" r:id="rId14"/>
    <p:sldId id="302" r:id="rId15"/>
    <p:sldId id="303" r:id="rId16"/>
    <p:sldId id="304" r:id="rId17"/>
    <p:sldId id="305" r:id="rId18"/>
    <p:sldId id="306" r:id="rId19"/>
    <p:sldId id="307" r:id="rId20"/>
    <p:sldId id="341" r:id="rId21"/>
    <p:sldId id="342" r:id="rId22"/>
    <p:sldId id="340" r:id="rId23"/>
    <p:sldId id="345" r:id="rId24"/>
    <p:sldId id="309" r:id="rId25"/>
    <p:sldId id="311" r:id="rId26"/>
    <p:sldId id="312" r:id="rId27"/>
    <p:sldId id="313" r:id="rId28"/>
    <p:sldId id="315" r:id="rId29"/>
    <p:sldId id="314" r:id="rId30"/>
    <p:sldId id="335" r:id="rId31"/>
    <p:sldId id="316" r:id="rId32"/>
    <p:sldId id="329" r:id="rId33"/>
    <p:sldId id="330" r:id="rId34"/>
    <p:sldId id="331" r:id="rId35"/>
    <p:sldId id="317" r:id="rId36"/>
    <p:sldId id="344" r:id="rId37"/>
    <p:sldId id="318" r:id="rId38"/>
    <p:sldId id="339" r:id="rId39"/>
    <p:sldId id="319" r:id="rId40"/>
    <p:sldId id="321" r:id="rId41"/>
    <p:sldId id="322" r:id="rId42"/>
    <p:sldId id="324" r:id="rId43"/>
    <p:sldId id="326" r:id="rId44"/>
    <p:sldId id="327" r:id="rId45"/>
    <p:sldId id="328" r:id="rId46"/>
    <p:sldId id="333" r:id="rId47"/>
    <p:sldId id="334" r:id="rId48"/>
    <p:sldId id="338" r:id="rId49"/>
    <p:sldId id="288" r:id="rId50"/>
    <p:sldId id="346"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E5A"/>
    <a:srgbClr val="29488D"/>
    <a:srgbClr val="9B2600"/>
    <a:srgbClr val="BE8E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8" autoAdjust="0"/>
    <p:restoredTop sz="86400"/>
  </p:normalViewPr>
  <p:slideViewPr>
    <p:cSldViewPr snapToGrid="0" snapToObjects="1">
      <p:cViewPr varScale="1">
        <p:scale>
          <a:sx n="66" d="100"/>
          <a:sy n="66" d="100"/>
        </p:scale>
        <p:origin x="-1188" y="-60"/>
      </p:cViewPr>
      <p:guideLst>
        <p:guide orient="horz" pos="2160"/>
        <p:guide pos="2880"/>
      </p:guideLst>
    </p:cSldViewPr>
  </p:slideViewPr>
  <p:outlineViewPr>
    <p:cViewPr>
      <p:scale>
        <a:sx n="33" d="100"/>
        <a:sy n="33" d="100"/>
      </p:scale>
      <p:origin x="0" y="-615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2EF7E-0CAB-6945-97A4-C9C3E5E751BF}" type="datetimeFigureOut">
              <a:rPr lang="en-US" smtClean="0"/>
              <a:t>7/14/2019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B440B-BFA0-BC46-8D61-0F0B82F37DB9}" type="slidenum">
              <a:rPr lang="en-US" smtClean="0"/>
              <a:t>‹#›</a:t>
            </a:fld>
            <a:endParaRPr lang="en-US" dirty="0"/>
          </a:p>
        </p:txBody>
      </p:sp>
    </p:spTree>
    <p:extLst>
      <p:ext uri="{BB962C8B-B14F-4D97-AF65-F5344CB8AC3E}">
        <p14:creationId xmlns:p14="http://schemas.microsoft.com/office/powerpoint/2010/main" val="404637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twitter.com/GLOBEProgram/" TargetMode="External"/><Relationship Id="rId3" Type="http://schemas.openxmlformats.org/officeDocument/2006/relationships/hyperlink" Target="https://www.globe.gov/" TargetMode="External"/><Relationship Id="rId7" Type="http://schemas.openxmlformats.org/officeDocument/2006/relationships/hyperlink" Target="https://www.youtube.com/user/globeprogram/" TargetMode="External"/><Relationship Id="rId12"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www.instagram.com/globeprogram/" TargetMode="External"/><Relationship Id="rId5" Type="http://schemas.openxmlformats.org/officeDocument/2006/relationships/hyperlink" Target="https://www.facebook.com/TheGLOBEProgram"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s://www.pinterest.com/globeprogram/" TargetMode="External"/><Relationship Id="rId1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Title slide">
    <p:spTree>
      <p:nvGrpSpPr>
        <p:cNvPr id="1" name=""/>
        <p:cNvGrpSpPr/>
        <p:nvPr/>
      </p:nvGrpSpPr>
      <p:grpSpPr>
        <a:xfrm>
          <a:off x="0" y="0"/>
          <a:ext cx="0" cy="0"/>
          <a:chOff x="0" y="0"/>
          <a:chExt cx="0" cy="0"/>
        </a:xfrm>
      </p:grpSpPr>
      <p:sp>
        <p:nvSpPr>
          <p:cNvPr id="7" name="Shape 15">
            <a:extLst>
              <a:ext uri="{FF2B5EF4-FFF2-40B4-BE49-F238E27FC236}">
                <a16:creationId xmlns="" xmlns:a16="http://schemas.microsoft.com/office/drawing/2014/main" id="{D6706374-E286-D14E-AF08-639A72B44182}"/>
              </a:ext>
            </a:extLst>
          </p:cNvPr>
          <p:cNvSpPr txBox="1">
            <a:spLocks noGrp="1"/>
          </p:cNvSpPr>
          <p:nvPr>
            <p:ph type="ctrTitle" hasCustomPrompt="1"/>
          </p:nvPr>
        </p:nvSpPr>
        <p:spPr>
          <a:xfrm>
            <a:off x="2949934" y="1280160"/>
            <a:ext cx="5491422" cy="1142763"/>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9B2600"/>
              </a:buClr>
              <a:buSzPts val="3600"/>
              <a:buFont typeface="Arial"/>
              <a:buNone/>
              <a:defRPr sz="3600" b="0" i="0" u="none" strike="noStrike" cap="none">
                <a:solidFill>
                  <a:srgbClr val="9B26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ADD TITLE</a:t>
            </a:r>
            <a:endParaRPr dirty="0"/>
          </a:p>
        </p:txBody>
      </p:sp>
      <p:sp>
        <p:nvSpPr>
          <p:cNvPr id="8" name="Shape 16">
            <a:extLst>
              <a:ext uri="{FF2B5EF4-FFF2-40B4-BE49-F238E27FC236}">
                <a16:creationId xmlns="" xmlns:a16="http://schemas.microsoft.com/office/drawing/2014/main" id="{A18EFABB-21E3-D94B-A3FE-A7F842EB4813}"/>
              </a:ext>
            </a:extLst>
          </p:cNvPr>
          <p:cNvSpPr txBox="1">
            <a:spLocks noGrp="1"/>
          </p:cNvSpPr>
          <p:nvPr>
            <p:ph type="subTitle" idx="1" hasCustomPrompt="1"/>
          </p:nvPr>
        </p:nvSpPr>
        <p:spPr>
          <a:xfrm>
            <a:off x="3520106" y="2932695"/>
            <a:ext cx="4351078" cy="90635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rgbClr val="9B2600"/>
              </a:buClr>
              <a:buSzPts val="3000"/>
              <a:buFont typeface="Arial"/>
              <a:buNone/>
              <a:defRPr sz="2400" b="0" i="0" u="none" strike="noStrike" cap="none">
                <a:solidFill>
                  <a:srgbClr val="152C5E"/>
                </a:solidFill>
                <a:latin typeface="Arial"/>
                <a:ea typeface="Arial"/>
                <a:cs typeface="Arial"/>
                <a:sym typeface="Arial"/>
              </a:defRPr>
            </a:lvl1pPr>
            <a:lvl2pPr marR="0" lvl="1" algn="ctr" rtl="0">
              <a:lnSpc>
                <a:spcPct val="90000"/>
              </a:lnSpc>
              <a:spcBef>
                <a:spcPts val="500"/>
              </a:spcBef>
              <a:spcAft>
                <a:spcPts val="0"/>
              </a:spcAft>
              <a:buClr>
                <a:srgbClr val="152C5E"/>
              </a:buClr>
              <a:buSzPts val="2700"/>
              <a:buFont typeface="Arial"/>
              <a:buNone/>
              <a:defRPr sz="2000" b="0" i="0" u="none" strike="noStrike" cap="none">
                <a:solidFill>
                  <a:srgbClr val="152C5E"/>
                </a:solidFill>
                <a:latin typeface="Arial"/>
                <a:ea typeface="Arial"/>
                <a:cs typeface="Arial"/>
                <a:sym typeface="Arial"/>
              </a:defRPr>
            </a:lvl2pPr>
            <a:lvl3pPr marR="0" lvl="2" algn="ctr" rtl="0">
              <a:lnSpc>
                <a:spcPct val="90000"/>
              </a:lnSpc>
              <a:spcBef>
                <a:spcPts val="500"/>
              </a:spcBef>
              <a:spcAft>
                <a:spcPts val="0"/>
              </a:spcAft>
              <a:buClr>
                <a:srgbClr val="2E75B5"/>
              </a:buClr>
              <a:buSzPts val="2430"/>
              <a:buFont typeface="Arial"/>
              <a:buNone/>
              <a:defRPr sz="1800" b="0" i="0" u="none" strike="noStrike" cap="none">
                <a:solidFill>
                  <a:srgbClr val="152C5E"/>
                </a:solidFill>
                <a:latin typeface="Arial"/>
                <a:ea typeface="Arial"/>
                <a:cs typeface="Arial"/>
                <a:sym typeface="Arial"/>
              </a:defRPr>
            </a:lvl3pPr>
            <a:lvl4pPr marR="0" lvl="3" algn="ctr" rtl="0">
              <a:lnSpc>
                <a:spcPct val="90000"/>
              </a:lnSpc>
              <a:spcBef>
                <a:spcPts val="500"/>
              </a:spcBef>
              <a:spcAft>
                <a:spcPts val="0"/>
              </a:spcAft>
              <a:buClr>
                <a:srgbClr val="9B2600"/>
              </a:buClr>
              <a:buSzPts val="2160"/>
              <a:buFont typeface="Arial"/>
              <a:buNone/>
              <a:defRPr sz="1600" b="0" i="0" u="none" strike="noStrike" cap="none">
                <a:solidFill>
                  <a:srgbClr val="152C5E"/>
                </a:solidFill>
                <a:latin typeface="Arial"/>
                <a:ea typeface="Arial"/>
                <a:cs typeface="Arial"/>
                <a:sym typeface="Arial"/>
              </a:defRPr>
            </a:lvl4pPr>
            <a:lvl5pPr marR="0" lvl="4" algn="ctr" rtl="0">
              <a:lnSpc>
                <a:spcPct val="90000"/>
              </a:lnSpc>
              <a:spcBef>
                <a:spcPts val="500"/>
              </a:spcBef>
              <a:spcAft>
                <a:spcPts val="0"/>
              </a:spcAft>
              <a:buClr>
                <a:srgbClr val="CE9618"/>
              </a:buClr>
              <a:buSzPts val="2160"/>
              <a:buFont typeface="Arial"/>
              <a:buNone/>
              <a:defRPr sz="1600" b="0" i="0" u="none" strike="noStrike" cap="none">
                <a:solidFill>
                  <a:srgbClr val="152C5E"/>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r>
              <a:rPr lang="en-US" dirty="0"/>
              <a:t>ADD SUBTITLE</a:t>
            </a:r>
            <a:endParaRPr dirty="0"/>
          </a:p>
        </p:txBody>
      </p:sp>
      <p:pic>
        <p:nvPicPr>
          <p:cNvPr id="9" name="Shape 17" descr="left_globe.png">
            <a:extLst>
              <a:ext uri="{FF2B5EF4-FFF2-40B4-BE49-F238E27FC236}">
                <a16:creationId xmlns="" xmlns:a16="http://schemas.microsoft.com/office/drawing/2014/main" id="{EC1633FA-1F76-064D-A038-BB172243011E}"/>
              </a:ext>
            </a:extLst>
          </p:cNvPr>
          <p:cNvPicPr preferRelativeResize="0"/>
          <p:nvPr userDrawn="1"/>
        </p:nvPicPr>
        <p:blipFill rotWithShape="1">
          <a:blip r:embed="rId2">
            <a:alphaModFix/>
          </a:blip>
          <a:srcRect/>
          <a:stretch/>
        </p:blipFill>
        <p:spPr>
          <a:xfrm>
            <a:off x="-60761" y="784889"/>
            <a:ext cx="2724839" cy="5201965"/>
          </a:xfrm>
          <a:prstGeom prst="rect">
            <a:avLst/>
          </a:prstGeom>
          <a:noFill/>
          <a:ln>
            <a:noFill/>
          </a:ln>
        </p:spPr>
      </p:pic>
      <p:sp>
        <p:nvSpPr>
          <p:cNvPr id="3" name="Text Placeholder 2">
            <a:extLst>
              <a:ext uri="{FF2B5EF4-FFF2-40B4-BE49-F238E27FC236}">
                <a16:creationId xmlns="" xmlns:a16="http://schemas.microsoft.com/office/drawing/2014/main" id="{A8EA07A5-C245-1E4E-B158-F637FB28C5C6}"/>
              </a:ext>
            </a:extLst>
          </p:cNvPr>
          <p:cNvSpPr>
            <a:spLocks noGrp="1"/>
          </p:cNvSpPr>
          <p:nvPr>
            <p:ph type="body" sz="quarter" idx="10" hasCustomPrompt="1"/>
          </p:nvPr>
        </p:nvSpPr>
        <p:spPr>
          <a:xfrm>
            <a:off x="3519488" y="4186238"/>
            <a:ext cx="4351337" cy="809625"/>
          </a:xfrm>
        </p:spPr>
        <p:txBody>
          <a:bodyPr/>
          <a:lstStyle>
            <a:lvl1pPr marL="0" indent="0" algn="ctr">
              <a:buNone/>
              <a:defRPr sz="2000" b="0"/>
            </a:lvl1pPr>
            <a:lvl2pPr marL="457200" indent="0">
              <a:buNone/>
              <a:defRPr/>
            </a:lvl2pPr>
          </a:lstStyle>
          <a:p>
            <a:pPr lvl="0"/>
            <a:r>
              <a:rPr lang="en-US" dirty="0"/>
              <a:t>Add date here</a:t>
            </a:r>
          </a:p>
          <a:p>
            <a:pPr lvl="1"/>
            <a:endParaRPr lang="en-US" dirty="0"/>
          </a:p>
        </p:txBody>
      </p:sp>
    </p:spTree>
    <p:extLst>
      <p:ext uri="{BB962C8B-B14F-4D97-AF65-F5344CB8AC3E}">
        <p14:creationId xmlns:p14="http://schemas.microsoft.com/office/powerpoint/2010/main" val="105591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Four content left-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1A2E5A"/>
                </a:solidFill>
              </a:defRPr>
            </a:lvl1pPr>
          </a:lstStyle>
          <a:p>
            <a:r>
              <a:rPr lang="en-US" dirty="0"/>
              <a:t>Click to Add Header</a:t>
            </a:r>
          </a:p>
        </p:txBody>
      </p:sp>
      <p:sp>
        <p:nvSpPr>
          <p:cNvPr id="16" name="Content Placeholder 2">
            <a:extLst>
              <a:ext uri="{FF2B5EF4-FFF2-40B4-BE49-F238E27FC236}">
                <a16:creationId xmlns=""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77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Three content left-Header bullets right">
    <p:spTree>
      <p:nvGrpSpPr>
        <p:cNvPr id="1" name=""/>
        <p:cNvGrpSpPr/>
        <p:nvPr/>
      </p:nvGrpSpPr>
      <p:grpSpPr>
        <a:xfrm>
          <a:off x="0" y="0"/>
          <a:ext cx="0" cy="0"/>
          <a:chOff x="0" y="0"/>
          <a:chExt cx="0" cy="0"/>
        </a:xfrm>
      </p:grpSpPr>
      <p:sp>
        <p:nvSpPr>
          <p:cNvPr id="8" name="Content Placeholder 7">
            <a:extLst>
              <a:ext uri="{FF2B5EF4-FFF2-40B4-BE49-F238E27FC236}">
                <a16:creationId xmlns="" xmlns:a16="http://schemas.microsoft.com/office/drawing/2014/main" id="{187ED64E-D1B6-374E-97DE-9F07AE7B53B6}"/>
              </a:ext>
            </a:extLst>
          </p:cNvPr>
          <p:cNvSpPr>
            <a:spLocks noGrp="1"/>
          </p:cNvSpPr>
          <p:nvPr>
            <p:ph sz="quarter" idx="11" hasCustomPrompt="1"/>
          </p:nvPr>
        </p:nvSpPr>
        <p:spPr>
          <a:xfrm>
            <a:off x="0" y="718598"/>
            <a:ext cx="3949700" cy="2685001"/>
          </a:xfrm>
        </p:spPr>
        <p:txBody>
          <a:bodyPr/>
          <a:lstStyle>
            <a:lvl1pPr marL="0" indent="0">
              <a:buNone/>
              <a:defRPr/>
            </a:lvl1pPr>
          </a:lstStyle>
          <a:p>
            <a:pPr lvl="0"/>
            <a:r>
              <a:rPr lang="en-US" dirty="0"/>
              <a:t>Click icon to add content</a:t>
            </a:r>
          </a:p>
        </p:txBody>
      </p:sp>
      <p:sp>
        <p:nvSpPr>
          <p:cNvPr id="6" name="Content Placeholder 7">
            <a:extLst>
              <a:ext uri="{FF2B5EF4-FFF2-40B4-BE49-F238E27FC236}">
                <a16:creationId xmlns="" xmlns:a16="http://schemas.microsoft.com/office/drawing/2014/main" id="{6B2201BF-B7D6-6C4B-948E-381E4F7EF35F}"/>
              </a:ext>
            </a:extLst>
          </p:cNvPr>
          <p:cNvSpPr>
            <a:spLocks noGrp="1"/>
          </p:cNvSpPr>
          <p:nvPr>
            <p:ph sz="quarter" idx="13" hasCustomPrompt="1"/>
          </p:nvPr>
        </p:nvSpPr>
        <p:spPr>
          <a:xfrm>
            <a:off x="0" y="3486150"/>
            <a:ext cx="1949450" cy="2654300"/>
          </a:xfrm>
        </p:spPr>
        <p:txBody>
          <a:bodyPr>
            <a:normAutofit/>
          </a:bodyPr>
          <a:lstStyle>
            <a:lvl1pPr marL="0" indent="0">
              <a:buNone/>
              <a:defRPr sz="1800"/>
            </a:lvl1pPr>
          </a:lstStyle>
          <a:p>
            <a:pPr lvl="0"/>
            <a:r>
              <a:rPr lang="en-US" dirty="0"/>
              <a:t>Click icon to add content</a:t>
            </a:r>
          </a:p>
        </p:txBody>
      </p:sp>
      <p:sp>
        <p:nvSpPr>
          <p:cNvPr id="5" name="Text Placeholder 4">
            <a:extLst>
              <a:ext uri="{FF2B5EF4-FFF2-40B4-BE49-F238E27FC236}">
                <a16:creationId xmlns="" xmlns:a16="http://schemas.microsoft.com/office/drawing/2014/main" id="{9C14BA6D-5849-D54B-ABB3-65AB2B7DC6B1}"/>
              </a:ext>
            </a:extLst>
          </p:cNvPr>
          <p:cNvSpPr>
            <a:spLocks noGrp="1"/>
          </p:cNvSpPr>
          <p:nvPr>
            <p:ph type="body" sz="quarter" idx="10" hasCustomPrompt="1"/>
          </p:nvPr>
        </p:nvSpPr>
        <p:spPr>
          <a:xfrm>
            <a:off x="4127501" y="1593716"/>
            <a:ext cx="4457700" cy="4008783"/>
          </a:xfrm>
        </p:spPr>
        <p:txBody>
          <a:bodyPr/>
          <a:lstStyle>
            <a:lvl1pPr marL="0" indent="0">
              <a:buNone/>
              <a:defRPr sz="1800"/>
            </a:lvl1pPr>
            <a:lvl2pPr>
              <a:defRPr sz="1600"/>
            </a:lvl2pPr>
            <a:lvl3pPr>
              <a:defRPr sz="1400"/>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2"/>
            <a:endParaRPr lang="en-US" dirty="0"/>
          </a:p>
        </p:txBody>
      </p:sp>
      <p:sp>
        <p:nvSpPr>
          <p:cNvPr id="14" name="Content Placeholder 7">
            <a:extLst>
              <a:ext uri="{FF2B5EF4-FFF2-40B4-BE49-F238E27FC236}">
                <a16:creationId xmlns="" xmlns:a16="http://schemas.microsoft.com/office/drawing/2014/main" id="{EBCB61C0-8ED7-B342-8721-0F0336031AF8}"/>
              </a:ext>
            </a:extLst>
          </p:cNvPr>
          <p:cNvSpPr>
            <a:spLocks noGrp="1"/>
          </p:cNvSpPr>
          <p:nvPr>
            <p:ph sz="quarter" idx="14" hasCustomPrompt="1"/>
          </p:nvPr>
        </p:nvSpPr>
        <p:spPr>
          <a:xfrm>
            <a:off x="2000250" y="3486150"/>
            <a:ext cx="1949450" cy="2654300"/>
          </a:xfrm>
        </p:spPr>
        <p:txBody>
          <a:bodyPr>
            <a:normAutofit/>
          </a:bodyPr>
          <a:lstStyle>
            <a:lvl1pPr marL="0" indent="0">
              <a:buNone/>
              <a:defRPr sz="1800"/>
            </a:lvl1pPr>
          </a:lstStyle>
          <a:p>
            <a:pPr lvl="0"/>
            <a:r>
              <a:rPr lang="en-US" dirty="0"/>
              <a:t>Click icon to add content</a:t>
            </a:r>
          </a:p>
        </p:txBody>
      </p:sp>
      <p:sp>
        <p:nvSpPr>
          <p:cNvPr id="15" name="Text Placeholder 6">
            <a:extLst>
              <a:ext uri="{FF2B5EF4-FFF2-40B4-BE49-F238E27FC236}">
                <a16:creationId xmlns="" xmlns:a16="http://schemas.microsoft.com/office/drawing/2014/main" id="{9FA9E6B6-1CA5-5943-8DE2-1EDCF913D6CA}"/>
              </a:ext>
            </a:extLst>
          </p:cNvPr>
          <p:cNvSpPr>
            <a:spLocks noGrp="1"/>
          </p:cNvSpPr>
          <p:nvPr>
            <p:ph type="body" sz="quarter" idx="15" hasCustomPrompt="1"/>
          </p:nvPr>
        </p:nvSpPr>
        <p:spPr>
          <a:xfrm>
            <a:off x="4127501" y="1093202"/>
            <a:ext cx="4457700" cy="424314"/>
          </a:xfrm>
          <a:prstGeom prst="rect">
            <a:avLst/>
          </a:prstGeom>
        </p:spPr>
        <p:txBody>
          <a:bodyPr>
            <a:noAutofit/>
          </a:bodyPr>
          <a:lstStyle>
            <a:lvl1pPr marL="0" indent="0">
              <a:buNone/>
              <a:defRPr sz="2800" b="0">
                <a:solidFill>
                  <a:srgbClr val="9B2600"/>
                </a:solidFill>
              </a:defRPr>
            </a:lvl1pPr>
          </a:lstStyle>
          <a:p>
            <a:pPr lvl="0"/>
            <a:r>
              <a:rPr lang="en-US" dirty="0"/>
              <a:t>Edit Header</a:t>
            </a:r>
          </a:p>
        </p:txBody>
      </p:sp>
    </p:spTree>
    <p:extLst>
      <p:ext uri="{BB962C8B-B14F-4D97-AF65-F5344CB8AC3E}">
        <p14:creationId xmlns:p14="http://schemas.microsoft.com/office/powerpoint/2010/main" val="1872089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Header Above-4 contents-tex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 xmlns:a16="http://schemas.microsoft.com/office/drawing/2014/main" id="{38FC617E-0FF3-E443-B0A0-088639005669}"/>
              </a:ext>
            </a:extLst>
          </p:cNvPr>
          <p:cNvSpPr>
            <a:spLocks noGrp="1"/>
          </p:cNvSpPr>
          <p:nvPr>
            <p:ph sz="half" idx="10" hasCustomPrompt="1"/>
          </p:nvPr>
        </p:nvSpPr>
        <p:spPr>
          <a:xfrm>
            <a:off x="2558958"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 xmlns:a16="http://schemas.microsoft.com/office/drawing/2014/main" id="{70D6359E-D8AA-F440-80A6-C9348BEF4A88}"/>
              </a:ext>
            </a:extLst>
          </p:cNvPr>
          <p:cNvSpPr>
            <a:spLocks noGrp="1"/>
          </p:cNvSpPr>
          <p:nvPr>
            <p:ph sz="half" idx="11" hasCustomPrompt="1"/>
          </p:nvPr>
        </p:nvSpPr>
        <p:spPr>
          <a:xfrm>
            <a:off x="4622615"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 xmlns:a16="http://schemas.microsoft.com/office/drawing/2014/main" id="{2DDCD515-838D-2243-A767-2C95A5D7DD87}"/>
              </a:ext>
            </a:extLst>
          </p:cNvPr>
          <p:cNvSpPr>
            <a:spLocks noGrp="1"/>
          </p:cNvSpPr>
          <p:nvPr>
            <p:ph sz="half" idx="12" hasCustomPrompt="1"/>
          </p:nvPr>
        </p:nvSpPr>
        <p:spPr>
          <a:xfrm>
            <a:off x="668627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4" name="Title 1">
            <a:extLst>
              <a:ext uri="{FF2B5EF4-FFF2-40B4-BE49-F238E27FC236}">
                <a16:creationId xmlns="" xmlns:a16="http://schemas.microsoft.com/office/drawing/2014/main" id="{617F96A0-08A5-634C-ABF5-03BC1E3EED63}"/>
              </a:ext>
            </a:extLst>
          </p:cNvPr>
          <p:cNvSpPr txBox="1">
            <a:spLocks/>
          </p:cNvSpPr>
          <p:nvPr userDrawn="1"/>
        </p:nvSpPr>
        <p:spPr>
          <a:xfrm>
            <a:off x="470086" y="5010645"/>
            <a:ext cx="8204201" cy="4066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000" b="0" kern="1200">
                <a:solidFill>
                  <a:srgbClr val="29488D"/>
                </a:solidFill>
                <a:latin typeface="Arial" panose="020B0604020202020204" pitchFamily="34" charset="0"/>
                <a:ea typeface="+mj-ea"/>
                <a:cs typeface="Arial" panose="020B0604020202020204" pitchFamily="34" charset="0"/>
              </a:defRPr>
            </a:lvl1pPr>
          </a:lstStyle>
          <a:p>
            <a:r>
              <a:rPr lang="en-US" dirty="0"/>
              <a:t>Edit cutline explaining contents above</a:t>
            </a:r>
          </a:p>
        </p:txBody>
      </p:sp>
    </p:spTree>
    <p:extLst>
      <p:ext uri="{BB962C8B-B14F-4D97-AF65-F5344CB8AC3E}">
        <p14:creationId xmlns:p14="http://schemas.microsoft.com/office/powerpoint/2010/main" val="2079451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Title Above-Two Conten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085483"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0" y="1564314"/>
            <a:ext cx="3989236" cy="413445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6" name="Content Placeholder 2">
            <a:extLst>
              <a:ext uri="{FF2B5EF4-FFF2-40B4-BE49-F238E27FC236}">
                <a16:creationId xmlns="" xmlns:a16="http://schemas.microsoft.com/office/drawing/2014/main" id="{8C667CC1-C29B-EC43-9118-ED46F2960BB0}"/>
              </a:ext>
            </a:extLst>
          </p:cNvPr>
          <p:cNvSpPr>
            <a:spLocks noGrp="1"/>
          </p:cNvSpPr>
          <p:nvPr>
            <p:ph sz="half" idx="10" hasCustomPrompt="1"/>
          </p:nvPr>
        </p:nvSpPr>
        <p:spPr>
          <a:xfrm>
            <a:off x="4591547" y="1564314"/>
            <a:ext cx="3989236" cy="413445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Tree>
    <p:extLst>
      <p:ext uri="{BB962C8B-B14F-4D97-AF65-F5344CB8AC3E}">
        <p14:creationId xmlns:p14="http://schemas.microsoft.com/office/powerpoint/2010/main" val="313280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Two content-cutline below">
    <p:spTree>
      <p:nvGrpSpPr>
        <p:cNvPr id="1" name=""/>
        <p:cNvGrpSpPr/>
        <p:nvPr/>
      </p:nvGrpSpPr>
      <p:grpSpPr>
        <a:xfrm>
          <a:off x="0" y="0"/>
          <a:ext cx="0" cy="0"/>
          <a:chOff x="0" y="0"/>
          <a:chExt cx="0" cy="0"/>
        </a:xfrm>
      </p:grpSpPr>
      <p:sp>
        <p:nvSpPr>
          <p:cNvPr id="10" name="Content Placeholder 2">
            <a:extLst>
              <a:ext uri="{FF2B5EF4-FFF2-40B4-BE49-F238E27FC236}">
                <a16:creationId xmlns="" xmlns:a16="http://schemas.microsoft.com/office/drawing/2014/main" id="{1302EA8F-7162-0C42-A536-31F1F21C83E1}"/>
              </a:ext>
            </a:extLst>
          </p:cNvPr>
          <p:cNvSpPr>
            <a:spLocks noGrp="1"/>
          </p:cNvSpPr>
          <p:nvPr>
            <p:ph sz="half" idx="10" hasCustomPrompt="1"/>
          </p:nvPr>
        </p:nvSpPr>
        <p:spPr>
          <a:xfrm>
            <a:off x="4476585" y="715618"/>
            <a:ext cx="4182386" cy="4549394"/>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lvl="0"/>
            <a:r>
              <a:rPr lang="en-US" dirty="0"/>
              <a:t>Click icon to add an object</a:t>
            </a:r>
          </a:p>
          <a:p>
            <a:pPr lvl="0"/>
            <a:endParaRPr lang="en-US" dirty="0"/>
          </a:p>
        </p:txBody>
      </p:sp>
      <p:sp>
        <p:nvSpPr>
          <p:cNvPr id="5" name="Picture Placeholder 4">
            <a:extLst>
              <a:ext uri="{FF2B5EF4-FFF2-40B4-BE49-F238E27FC236}">
                <a16:creationId xmlns="" xmlns:a16="http://schemas.microsoft.com/office/drawing/2014/main" id="{8861DCA7-28AC-F54B-93B5-3D4C3E367100}"/>
              </a:ext>
            </a:extLst>
          </p:cNvPr>
          <p:cNvSpPr>
            <a:spLocks noGrp="1"/>
          </p:cNvSpPr>
          <p:nvPr>
            <p:ph type="pic" sz="quarter" idx="11" hasCustomPrompt="1"/>
          </p:nvPr>
        </p:nvSpPr>
        <p:spPr>
          <a:xfrm>
            <a:off x="0" y="715618"/>
            <a:ext cx="4325938" cy="4550120"/>
          </a:xfrm>
        </p:spPr>
        <p:txBody>
          <a:bodyPr/>
          <a:lstStyle>
            <a:lvl1pPr marL="0" indent="0">
              <a:buNone/>
              <a:defRPr/>
            </a:lvl1pPr>
          </a:lstStyle>
          <a:p>
            <a:r>
              <a:rPr lang="en-US" dirty="0"/>
              <a:t>Insert picture</a:t>
            </a:r>
          </a:p>
        </p:txBody>
      </p:sp>
      <p:sp>
        <p:nvSpPr>
          <p:cNvPr id="2" name="Title 1"/>
          <p:cNvSpPr>
            <a:spLocks noGrp="1"/>
          </p:cNvSpPr>
          <p:nvPr>
            <p:ph type="title" hasCustomPrompt="1"/>
          </p:nvPr>
        </p:nvSpPr>
        <p:spPr>
          <a:xfrm>
            <a:off x="495300" y="5353049"/>
            <a:ext cx="8163672" cy="552451"/>
          </a:xfrm>
          <a:prstGeom prst="rect">
            <a:avLst/>
          </a:prstGeom>
        </p:spPr>
        <p:txBody>
          <a:bodyPr>
            <a:normAutofit/>
          </a:bodyPr>
          <a:lstStyle>
            <a:lvl1pPr>
              <a:defRPr sz="2000" b="0">
                <a:solidFill>
                  <a:srgbClr val="29488D"/>
                </a:solidFill>
              </a:defRPr>
            </a:lvl1pPr>
          </a:lstStyle>
          <a:p>
            <a:r>
              <a:rPr lang="en-US" dirty="0"/>
              <a:t>EDIT CONTENT HEADER</a:t>
            </a:r>
          </a:p>
        </p:txBody>
      </p:sp>
    </p:spTree>
    <p:extLst>
      <p:ext uri="{BB962C8B-B14F-4D97-AF65-F5344CB8AC3E}">
        <p14:creationId xmlns:p14="http://schemas.microsoft.com/office/powerpoint/2010/main" val="251714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One content-bullets righ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702917"/>
            <a:ext cx="4222143" cy="5412133"/>
          </a:xfrm>
          <a:prstGeom prst="rect">
            <a:avLst/>
          </a:prstGeom>
        </p:spPr>
        <p:txBody>
          <a:bodyPr/>
          <a:lstStyle>
            <a:lvl1pPr marL="0" indent="0">
              <a:buNone/>
              <a:defRPr/>
            </a:lvl1pPr>
          </a:lstStyle>
          <a:p>
            <a:pPr lvl="0"/>
            <a:r>
              <a:rPr lang="en-US" dirty="0"/>
              <a:t>Click icon to add an object</a:t>
            </a:r>
          </a:p>
        </p:txBody>
      </p:sp>
      <p:sp>
        <p:nvSpPr>
          <p:cNvPr id="2" name="Title 1"/>
          <p:cNvSpPr>
            <a:spLocks noGrp="1"/>
          </p:cNvSpPr>
          <p:nvPr>
            <p:ph type="title" hasCustomPrompt="1"/>
          </p:nvPr>
        </p:nvSpPr>
        <p:spPr>
          <a:xfrm>
            <a:off x="4401874" y="1179211"/>
            <a:ext cx="4113475" cy="404513"/>
          </a:xfrm>
          <a:prstGeom prst="rect">
            <a:avLst/>
          </a:prstGeom>
        </p:spPr>
        <p:txBody>
          <a:bodyPr tIns="0">
            <a:normAutofit/>
          </a:bodyPr>
          <a:lstStyle>
            <a:lvl1pPr algn="l">
              <a:defRPr sz="2000" b="1">
                <a:solidFill>
                  <a:srgbClr val="9B2600"/>
                </a:solidFill>
              </a:defRPr>
            </a:lvl1pPr>
          </a:lstStyle>
          <a:p>
            <a:r>
              <a:rPr lang="en-US" dirty="0"/>
              <a:t>Click to Add Header</a:t>
            </a:r>
          </a:p>
        </p:txBody>
      </p:sp>
      <p:sp>
        <p:nvSpPr>
          <p:cNvPr id="6" name="Text Placeholder 5">
            <a:extLst>
              <a:ext uri="{FF2B5EF4-FFF2-40B4-BE49-F238E27FC236}">
                <a16:creationId xmlns="" xmlns:a16="http://schemas.microsoft.com/office/drawing/2014/main" id="{75F15AF3-EB7C-3C43-BC11-04DFEE331CCF}"/>
              </a:ext>
            </a:extLst>
          </p:cNvPr>
          <p:cNvSpPr>
            <a:spLocks noGrp="1"/>
          </p:cNvSpPr>
          <p:nvPr>
            <p:ph type="body" sz="quarter" idx="10" hasCustomPrompt="1"/>
          </p:nvPr>
        </p:nvSpPr>
        <p:spPr>
          <a:xfrm>
            <a:off x="4401874" y="1604662"/>
            <a:ext cx="4113475" cy="4057650"/>
          </a:xfrm>
          <a:prstGeom prst="rect">
            <a:avLst/>
          </a:prstGeom>
        </p:spPr>
        <p:txBody>
          <a:bodyPr/>
          <a:lstStyle>
            <a:lvl1pPr>
              <a:defRPr sz="1800" b="1"/>
            </a:lvl1pPr>
            <a:lvl2pPr>
              <a:buClr>
                <a:srgbClr val="0E7FC4"/>
              </a:buClr>
              <a:defRPr sz="1400"/>
            </a:lvl2pPr>
            <a:lvl3pPr>
              <a:defRPr sz="1400"/>
            </a:lvl3pPr>
            <a:lvl4pPr>
              <a:defRPr sz="2000"/>
            </a:lvl4pPr>
          </a:lstStyle>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p:txBody>
      </p:sp>
    </p:spTree>
    <p:extLst>
      <p:ext uri="{BB962C8B-B14F-4D97-AF65-F5344CB8AC3E}">
        <p14:creationId xmlns:p14="http://schemas.microsoft.com/office/powerpoint/2010/main" val="2901697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One content-bullet cascade sty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95300" y="904776"/>
            <a:ext cx="3451057" cy="5000724"/>
          </a:xfrm>
          <a:prstGeom prst="rect">
            <a:avLst/>
          </a:prstGeom>
        </p:spPr>
        <p:txBody>
          <a:bodyPr/>
          <a:lstStyle>
            <a:lvl1pPr marL="0" indent="0">
              <a:buNone/>
              <a:defRPr/>
            </a:lvl1pPr>
          </a:lstStyle>
          <a:p>
            <a:pPr lvl="0"/>
            <a:r>
              <a:rPr lang="en-US" dirty="0"/>
              <a:t>Click icon to add an object</a:t>
            </a:r>
          </a:p>
        </p:txBody>
      </p:sp>
      <p:sp>
        <p:nvSpPr>
          <p:cNvPr id="5" name="Text Placeholder 4">
            <a:extLst>
              <a:ext uri="{FF2B5EF4-FFF2-40B4-BE49-F238E27FC236}">
                <a16:creationId xmlns="" xmlns:a16="http://schemas.microsoft.com/office/drawing/2014/main" id="{77C29383-E0AF-5E4E-BC2C-DCEBAB440A72}"/>
              </a:ext>
            </a:extLst>
          </p:cNvPr>
          <p:cNvSpPr>
            <a:spLocks noGrp="1"/>
          </p:cNvSpPr>
          <p:nvPr>
            <p:ph type="body" sz="quarter" idx="10" hasCustomPrompt="1"/>
          </p:nvPr>
        </p:nvSpPr>
        <p:spPr>
          <a:xfrm>
            <a:off x="4128503" y="1925053"/>
            <a:ext cx="4483100" cy="3696100"/>
          </a:xfrm>
          <a:prstGeom prst="rect">
            <a:avLst/>
          </a:prstGeom>
        </p:spPr>
        <p:txBody>
          <a:bodyPr/>
          <a:lstStyle>
            <a:lvl1pPr>
              <a:defRPr/>
            </a:lvl1pPr>
            <a:lvl2pPr>
              <a:defRPr/>
            </a:lvl2pPr>
            <a:lvl3pPr>
              <a:defRPr/>
            </a:lvl3pPr>
          </a:lstStyle>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2"/>
            <a:endParaRPr lang="en-US" dirty="0"/>
          </a:p>
          <a:p>
            <a:pPr lvl="3"/>
            <a:endParaRPr lang="en-US" dirty="0"/>
          </a:p>
        </p:txBody>
      </p:sp>
      <p:sp>
        <p:nvSpPr>
          <p:cNvPr id="6" name="Title 1">
            <a:extLst>
              <a:ext uri="{FF2B5EF4-FFF2-40B4-BE49-F238E27FC236}">
                <a16:creationId xmlns="" xmlns:a16="http://schemas.microsoft.com/office/drawing/2014/main" id="{3035EE96-A57A-B046-8CB9-3C511C82EDDD}"/>
              </a:ext>
            </a:extLst>
          </p:cNvPr>
          <p:cNvSpPr txBox="1">
            <a:spLocks/>
          </p:cNvSpPr>
          <p:nvPr userDrawn="1"/>
        </p:nvSpPr>
        <p:spPr>
          <a:xfrm>
            <a:off x="4128503" y="1212784"/>
            <a:ext cx="4483100" cy="519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2800" dirty="0">
                <a:solidFill>
                  <a:srgbClr val="1A2E5A"/>
                </a:solidFill>
              </a:rPr>
              <a:t>Click to Edit Header</a:t>
            </a:r>
          </a:p>
        </p:txBody>
      </p:sp>
    </p:spTree>
    <p:extLst>
      <p:ext uri="{BB962C8B-B14F-4D97-AF65-F5344CB8AC3E}">
        <p14:creationId xmlns:p14="http://schemas.microsoft.com/office/powerpoint/2010/main" val="4143351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Left one content-right-Header-tex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736600"/>
            <a:ext cx="3946357" cy="5397500"/>
          </a:xfrm>
          <a:prstGeom prst="rect">
            <a:avLst/>
          </a:prstGeom>
        </p:spPr>
        <p:txBody>
          <a:bodyPr/>
          <a:lstStyle>
            <a:lvl1pPr marL="0" indent="0">
              <a:buNone/>
              <a:defRPr/>
            </a:lvl1pPr>
          </a:lstStyle>
          <a:p>
            <a:pPr lvl="0"/>
            <a:r>
              <a:rPr lang="en-US" dirty="0"/>
              <a:t>Click icon to add an object</a:t>
            </a:r>
          </a:p>
        </p:txBody>
      </p:sp>
      <p:sp>
        <p:nvSpPr>
          <p:cNvPr id="5" name="Text Placeholder 4">
            <a:extLst>
              <a:ext uri="{FF2B5EF4-FFF2-40B4-BE49-F238E27FC236}">
                <a16:creationId xmlns="" xmlns:a16="http://schemas.microsoft.com/office/drawing/2014/main" id="{77C29383-E0AF-5E4E-BC2C-DCEBAB440A72}"/>
              </a:ext>
            </a:extLst>
          </p:cNvPr>
          <p:cNvSpPr>
            <a:spLocks noGrp="1"/>
          </p:cNvSpPr>
          <p:nvPr>
            <p:ph type="body" sz="quarter" idx="10" hasCustomPrompt="1"/>
          </p:nvPr>
        </p:nvSpPr>
        <p:spPr>
          <a:xfrm>
            <a:off x="4157580" y="2138774"/>
            <a:ext cx="4483100" cy="113130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600" b="0">
                <a:solidFill>
                  <a:srgbClr val="29488D"/>
                </a:solidFill>
              </a:defRPr>
            </a:lvl1pPr>
            <a:lvl2pPr>
              <a:defRPr/>
            </a:lvl2pPr>
            <a:lvl3pPr marL="914400" indent="0">
              <a:buNone/>
              <a:defRPr/>
            </a:lvl3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Edit paragraph to be about three to four sentences long at the most. Second sentence will add more information. The third sentence will be added here.</a:t>
            </a:r>
          </a:p>
        </p:txBody>
      </p:sp>
      <p:sp>
        <p:nvSpPr>
          <p:cNvPr id="6" name="Title 1">
            <a:extLst>
              <a:ext uri="{FF2B5EF4-FFF2-40B4-BE49-F238E27FC236}">
                <a16:creationId xmlns="" xmlns:a16="http://schemas.microsoft.com/office/drawing/2014/main" id="{3035EE96-A57A-B046-8CB9-3C511C82EDDD}"/>
              </a:ext>
            </a:extLst>
          </p:cNvPr>
          <p:cNvSpPr txBox="1">
            <a:spLocks/>
          </p:cNvSpPr>
          <p:nvPr userDrawn="1"/>
        </p:nvSpPr>
        <p:spPr>
          <a:xfrm>
            <a:off x="4157580" y="1295994"/>
            <a:ext cx="4483100" cy="519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2400" dirty="0">
                <a:solidFill>
                  <a:srgbClr val="BE8E2D"/>
                </a:solidFill>
              </a:rPr>
              <a:t>Edit Header</a:t>
            </a:r>
          </a:p>
        </p:txBody>
      </p:sp>
      <p:sp>
        <p:nvSpPr>
          <p:cNvPr id="9" name="Title 1">
            <a:extLst>
              <a:ext uri="{FF2B5EF4-FFF2-40B4-BE49-F238E27FC236}">
                <a16:creationId xmlns="" xmlns:a16="http://schemas.microsoft.com/office/drawing/2014/main" id="{EF0918CC-BAD8-4E43-B644-2D3F7D1F2A2A}"/>
              </a:ext>
            </a:extLst>
          </p:cNvPr>
          <p:cNvSpPr txBox="1">
            <a:spLocks/>
          </p:cNvSpPr>
          <p:nvPr userDrawn="1"/>
        </p:nvSpPr>
        <p:spPr>
          <a:xfrm>
            <a:off x="4157580" y="1843836"/>
            <a:ext cx="4483100" cy="285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1800" dirty="0">
                <a:solidFill>
                  <a:srgbClr val="29488D"/>
                </a:solidFill>
              </a:rPr>
              <a:t>Edit Paragraph subhead</a:t>
            </a:r>
          </a:p>
        </p:txBody>
      </p:sp>
      <p:sp>
        <p:nvSpPr>
          <p:cNvPr id="10" name="Text Placeholder 4">
            <a:extLst>
              <a:ext uri="{FF2B5EF4-FFF2-40B4-BE49-F238E27FC236}">
                <a16:creationId xmlns="" xmlns:a16="http://schemas.microsoft.com/office/drawing/2014/main" id="{50305D9B-6568-7C40-A80D-0304C4918A9B}"/>
              </a:ext>
            </a:extLst>
          </p:cNvPr>
          <p:cNvSpPr>
            <a:spLocks noGrp="1"/>
          </p:cNvSpPr>
          <p:nvPr>
            <p:ph type="body" sz="quarter" idx="11" hasCustomPrompt="1"/>
          </p:nvPr>
        </p:nvSpPr>
        <p:spPr>
          <a:xfrm>
            <a:off x="4157580" y="3679315"/>
            <a:ext cx="4483100" cy="113130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600" b="0">
                <a:solidFill>
                  <a:srgbClr val="29488D"/>
                </a:solidFill>
              </a:defRPr>
            </a:lvl1pPr>
            <a:lvl2pPr>
              <a:defRPr/>
            </a:lvl2pPr>
            <a:lvl3pPr marL="914400" indent="0">
              <a:buNone/>
              <a:defRPr/>
            </a:lvl3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Edit paragraph to be about three to four sentences long at the most. Second sentence will add more information. The third sentence will be added here.</a:t>
            </a:r>
          </a:p>
        </p:txBody>
      </p:sp>
      <p:sp>
        <p:nvSpPr>
          <p:cNvPr id="11" name="Title 1">
            <a:extLst>
              <a:ext uri="{FF2B5EF4-FFF2-40B4-BE49-F238E27FC236}">
                <a16:creationId xmlns="" xmlns:a16="http://schemas.microsoft.com/office/drawing/2014/main" id="{2CD2498A-3FD6-9E46-9563-FDB90648D5A0}"/>
              </a:ext>
            </a:extLst>
          </p:cNvPr>
          <p:cNvSpPr txBox="1">
            <a:spLocks/>
          </p:cNvSpPr>
          <p:nvPr userDrawn="1"/>
        </p:nvSpPr>
        <p:spPr>
          <a:xfrm>
            <a:off x="4157580" y="3394066"/>
            <a:ext cx="4424946" cy="285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1800" dirty="0">
                <a:solidFill>
                  <a:srgbClr val="29488D"/>
                </a:solidFill>
              </a:rPr>
              <a:t>Edit Paragraph subhead</a:t>
            </a:r>
          </a:p>
        </p:txBody>
      </p:sp>
    </p:spTree>
    <p:extLst>
      <p:ext uri="{BB962C8B-B14F-4D97-AF65-F5344CB8AC3E}">
        <p14:creationId xmlns:p14="http://schemas.microsoft.com/office/powerpoint/2010/main" val="3496448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Picture left-text right">
    <p:spTree>
      <p:nvGrpSpPr>
        <p:cNvPr id="1" name=""/>
        <p:cNvGrpSpPr/>
        <p:nvPr/>
      </p:nvGrpSpPr>
      <p:grpSpPr>
        <a:xfrm>
          <a:off x="0" y="0"/>
          <a:ext cx="0" cy="0"/>
          <a:chOff x="0" y="0"/>
          <a:chExt cx="0" cy="0"/>
        </a:xfrm>
      </p:grpSpPr>
      <p:sp>
        <p:nvSpPr>
          <p:cNvPr id="2" name="Shape 45">
            <a:extLst>
              <a:ext uri="{FF2B5EF4-FFF2-40B4-BE49-F238E27FC236}">
                <a16:creationId xmlns="" xmlns:a16="http://schemas.microsoft.com/office/drawing/2014/main" id="{EF424991-27D8-F44B-B92B-6E0570DA99AF}"/>
              </a:ext>
            </a:extLst>
          </p:cNvPr>
          <p:cNvSpPr>
            <a:spLocks noGrp="1"/>
          </p:cNvSpPr>
          <p:nvPr>
            <p:ph type="pic" idx="2" hasCustomPrompt="1"/>
          </p:nvPr>
        </p:nvSpPr>
        <p:spPr>
          <a:xfrm>
            <a:off x="1" y="731520"/>
            <a:ext cx="4081112" cy="5380522"/>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1000"/>
              </a:spcBef>
              <a:spcAft>
                <a:spcPts val="0"/>
              </a:spcAft>
              <a:buClr>
                <a:srgbClr val="9B2600"/>
              </a:buClr>
              <a:buSzPts val="3000"/>
              <a:buFont typeface="Arial"/>
              <a:buNone/>
              <a:defRPr sz="1600" b="1" i="0" u="none" strike="noStrike" cap="none">
                <a:solidFill>
                  <a:srgbClr val="152C5E"/>
                </a:solidFill>
                <a:latin typeface="Arial"/>
                <a:ea typeface="Arial"/>
                <a:cs typeface="Arial"/>
                <a:sym typeface="Arial"/>
              </a:defRPr>
            </a:lvl1pPr>
            <a:lvl2pPr marR="0" lvl="1" algn="l" rtl="0">
              <a:lnSpc>
                <a:spcPct val="90000"/>
              </a:lnSpc>
              <a:spcBef>
                <a:spcPts val="500"/>
              </a:spcBef>
              <a:spcAft>
                <a:spcPts val="0"/>
              </a:spcAft>
              <a:buClr>
                <a:srgbClr val="152C5E"/>
              </a:buClr>
              <a:buSzPts val="2700"/>
              <a:buFont typeface="Arial"/>
              <a:buNone/>
              <a:defRPr sz="2000" b="0" i="0" u="none" strike="noStrike" cap="none">
                <a:solidFill>
                  <a:srgbClr val="152C5E"/>
                </a:solidFill>
                <a:latin typeface="Arial"/>
                <a:ea typeface="Arial"/>
                <a:cs typeface="Arial"/>
                <a:sym typeface="Arial"/>
              </a:defRPr>
            </a:lvl2pPr>
            <a:lvl3pPr marR="0" lvl="2" algn="l" rtl="0">
              <a:lnSpc>
                <a:spcPct val="90000"/>
              </a:lnSpc>
              <a:spcBef>
                <a:spcPts val="500"/>
              </a:spcBef>
              <a:spcAft>
                <a:spcPts val="0"/>
              </a:spcAft>
              <a:buClr>
                <a:srgbClr val="2E75B5"/>
              </a:buClr>
              <a:buSzPts val="2430"/>
              <a:buFont typeface="Arial"/>
              <a:buNone/>
              <a:defRPr sz="1800" b="0" i="0" u="none" strike="noStrike" cap="none">
                <a:solidFill>
                  <a:srgbClr val="152C5E"/>
                </a:solidFill>
                <a:latin typeface="Arial"/>
                <a:ea typeface="Arial"/>
                <a:cs typeface="Arial"/>
                <a:sym typeface="Arial"/>
              </a:defRPr>
            </a:lvl3pPr>
            <a:lvl4pPr marR="0" lvl="3"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R="0" lvl="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Click icon to insert picture</a:t>
            </a:r>
            <a:endParaRPr dirty="0"/>
          </a:p>
        </p:txBody>
      </p:sp>
      <p:sp>
        <p:nvSpPr>
          <p:cNvPr id="3" name="Title 1">
            <a:extLst>
              <a:ext uri="{FF2B5EF4-FFF2-40B4-BE49-F238E27FC236}">
                <a16:creationId xmlns="" xmlns:a16="http://schemas.microsoft.com/office/drawing/2014/main" id="{67332120-1322-9843-9013-62AF3326F3BE}"/>
              </a:ext>
            </a:extLst>
          </p:cNvPr>
          <p:cNvSpPr>
            <a:spLocks noGrp="1"/>
          </p:cNvSpPr>
          <p:nvPr>
            <p:ph type="title" hasCustomPrompt="1"/>
          </p:nvPr>
        </p:nvSpPr>
        <p:spPr>
          <a:xfrm>
            <a:off x="4421204" y="1684420"/>
            <a:ext cx="4114800" cy="413887"/>
          </a:xfrm>
          <a:prstGeom prst="rect">
            <a:avLst/>
          </a:prstGeom>
        </p:spPr>
        <p:txBody>
          <a:bodyPr>
            <a:noAutofit/>
          </a:bodyPr>
          <a:lstStyle>
            <a:lvl1pPr algn="l">
              <a:defRPr sz="2800" b="1">
                <a:solidFill>
                  <a:srgbClr val="1A2E5A"/>
                </a:solidFill>
              </a:defRPr>
            </a:lvl1pPr>
          </a:lstStyle>
          <a:p>
            <a:r>
              <a:rPr lang="en-US" dirty="0"/>
              <a:t>Click to Add Header</a:t>
            </a:r>
          </a:p>
        </p:txBody>
      </p:sp>
      <p:sp>
        <p:nvSpPr>
          <p:cNvPr id="4" name="Title 1">
            <a:extLst>
              <a:ext uri="{FF2B5EF4-FFF2-40B4-BE49-F238E27FC236}">
                <a16:creationId xmlns="" xmlns:a16="http://schemas.microsoft.com/office/drawing/2014/main" id="{FA38DBA7-5605-1140-8560-DEC3AE812A23}"/>
              </a:ext>
            </a:extLst>
          </p:cNvPr>
          <p:cNvSpPr txBox="1">
            <a:spLocks/>
          </p:cNvSpPr>
          <p:nvPr userDrawn="1"/>
        </p:nvSpPr>
        <p:spPr>
          <a:xfrm>
            <a:off x="4421204" y="2202582"/>
            <a:ext cx="4114800" cy="413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0" kern="1200">
                <a:solidFill>
                  <a:srgbClr val="1A2E5A"/>
                </a:solidFill>
                <a:latin typeface="Arial" panose="020B0604020202020204" pitchFamily="34" charset="0"/>
                <a:ea typeface="+mj-ea"/>
                <a:cs typeface="Arial" panose="020B0604020202020204" pitchFamily="34" charset="0"/>
              </a:defRPr>
            </a:lvl1pPr>
          </a:lstStyle>
          <a:p>
            <a:r>
              <a:rPr lang="en-US" sz="2400" dirty="0"/>
              <a:t>Click to add text</a:t>
            </a:r>
          </a:p>
        </p:txBody>
      </p:sp>
    </p:spTree>
    <p:extLst>
      <p:ext uri="{BB962C8B-B14F-4D97-AF65-F5344CB8AC3E}">
        <p14:creationId xmlns:p14="http://schemas.microsoft.com/office/powerpoint/2010/main" val="2750595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Three content left-Header-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0">
                <a:solidFill>
                  <a:srgbClr val="9B2600"/>
                </a:solidFill>
              </a:defRPr>
            </a:lvl1pPr>
          </a:lstStyle>
          <a:p>
            <a:r>
              <a:rPr lang="en-US" dirty="0"/>
              <a:t>Edit Header</a:t>
            </a:r>
          </a:p>
        </p:txBody>
      </p:sp>
      <p:sp>
        <p:nvSpPr>
          <p:cNvPr id="16" name="Content Placeholder 2">
            <a:extLst>
              <a:ext uri="{FF2B5EF4-FFF2-40B4-BE49-F238E27FC236}">
                <a16:creationId xmlns=""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Tree>
    <p:extLst>
      <p:ext uri="{BB962C8B-B14F-4D97-AF65-F5344CB8AC3E}">
        <p14:creationId xmlns:p14="http://schemas.microsoft.com/office/powerpoint/2010/main" val="122188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bove-Header and bullets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878828"/>
            <a:ext cx="8108011" cy="552407"/>
          </a:xfrm>
          <a:prstGeom prst="rect">
            <a:avLst/>
          </a:prstGeom>
        </p:spPr>
        <p:txBody>
          <a:bodyPr/>
          <a:lstStyle/>
          <a:p>
            <a:r>
              <a:rPr lang="en-US" dirty="0"/>
              <a:t>Edit Header</a:t>
            </a:r>
          </a:p>
        </p:txBody>
      </p:sp>
      <p:sp>
        <p:nvSpPr>
          <p:cNvPr id="5" name="Text Placeholder 4">
            <a:extLst>
              <a:ext uri="{FF2B5EF4-FFF2-40B4-BE49-F238E27FC236}">
                <a16:creationId xmlns="" xmlns:a16="http://schemas.microsoft.com/office/drawing/2014/main" id="{9C14BA6D-5849-D54B-ABB3-65AB2B7DC6B1}"/>
              </a:ext>
            </a:extLst>
          </p:cNvPr>
          <p:cNvSpPr>
            <a:spLocks noGrp="1"/>
          </p:cNvSpPr>
          <p:nvPr>
            <p:ph type="body" sz="quarter" idx="10" hasCustomPrompt="1"/>
          </p:nvPr>
        </p:nvSpPr>
        <p:spPr>
          <a:xfrm>
            <a:off x="495300" y="1518699"/>
            <a:ext cx="5022905" cy="4008783"/>
          </a:xfrm>
        </p:spPr>
        <p:txBody>
          <a:bodyPr/>
          <a:lstStyle>
            <a:lvl1pPr marL="0" indent="0">
              <a:buNone/>
              <a:defRPr/>
            </a:lvl1pPr>
            <a:lvl2pPr>
              <a:defRPr/>
            </a:lvl2pPr>
            <a:lvl3pPr>
              <a:defRPr/>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p:txBody>
      </p:sp>
      <p:sp>
        <p:nvSpPr>
          <p:cNvPr id="8" name="Content Placeholder 7">
            <a:extLst>
              <a:ext uri="{FF2B5EF4-FFF2-40B4-BE49-F238E27FC236}">
                <a16:creationId xmlns="" xmlns:a16="http://schemas.microsoft.com/office/drawing/2014/main" id="{187ED64E-D1B6-374E-97DE-9F07AE7B53B6}"/>
              </a:ext>
            </a:extLst>
          </p:cNvPr>
          <p:cNvSpPr>
            <a:spLocks noGrp="1"/>
          </p:cNvSpPr>
          <p:nvPr>
            <p:ph sz="quarter" idx="11" hasCustomPrompt="1"/>
          </p:nvPr>
        </p:nvSpPr>
        <p:spPr>
          <a:xfrm>
            <a:off x="5687556" y="1518699"/>
            <a:ext cx="2915755" cy="1900362"/>
          </a:xfrm>
        </p:spPr>
        <p:txBody>
          <a:bodyPr>
            <a:normAutofit/>
          </a:bodyPr>
          <a:lstStyle>
            <a:lvl1pPr marL="0" indent="0">
              <a:buNone/>
              <a:defRPr sz="1800"/>
            </a:lvl1pPr>
          </a:lstStyle>
          <a:p>
            <a:pPr lvl="0"/>
            <a:r>
              <a:rPr lang="en-US" dirty="0"/>
              <a:t>Click icon to add content</a:t>
            </a:r>
          </a:p>
        </p:txBody>
      </p:sp>
      <p:sp>
        <p:nvSpPr>
          <p:cNvPr id="9" name="Content Placeholder 7">
            <a:extLst>
              <a:ext uri="{FF2B5EF4-FFF2-40B4-BE49-F238E27FC236}">
                <a16:creationId xmlns="" xmlns:a16="http://schemas.microsoft.com/office/drawing/2014/main" id="{BADCB4C3-0B73-2049-979A-150889CF877F}"/>
              </a:ext>
            </a:extLst>
          </p:cNvPr>
          <p:cNvSpPr>
            <a:spLocks noGrp="1"/>
          </p:cNvSpPr>
          <p:nvPr>
            <p:ph sz="quarter" idx="12" hasCustomPrompt="1"/>
          </p:nvPr>
        </p:nvSpPr>
        <p:spPr>
          <a:xfrm>
            <a:off x="5687555" y="3539656"/>
            <a:ext cx="2915755" cy="1987826"/>
          </a:xfrm>
        </p:spPr>
        <p:txBody>
          <a:bodyPr>
            <a:normAutofit/>
          </a:bodyPr>
          <a:lstStyle>
            <a:lvl1pPr marL="0" indent="0">
              <a:buNone/>
              <a:defRPr sz="1800"/>
            </a:lvl1pPr>
          </a:lstStyle>
          <a:p>
            <a:pPr lvl="0"/>
            <a:r>
              <a:rPr lang="en-US" dirty="0"/>
              <a:t>Click icon to add content</a:t>
            </a:r>
          </a:p>
        </p:txBody>
      </p:sp>
    </p:spTree>
    <p:extLst>
      <p:ext uri="{BB962C8B-B14F-4D97-AF65-F5344CB8AC3E}">
        <p14:creationId xmlns:p14="http://schemas.microsoft.com/office/powerpoint/2010/main" val="323097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Three content left-Header blu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0">
                <a:solidFill>
                  <a:srgbClr val="29488D"/>
                </a:solidFill>
              </a:defRPr>
            </a:lvl1pPr>
          </a:lstStyle>
          <a:p>
            <a:r>
              <a:rPr lang="en-US" dirty="0"/>
              <a:t>Edit Header</a:t>
            </a:r>
          </a:p>
        </p:txBody>
      </p:sp>
      <p:sp>
        <p:nvSpPr>
          <p:cNvPr id="16" name="Content Placeholder 2">
            <a:extLst>
              <a:ext uri="{FF2B5EF4-FFF2-40B4-BE49-F238E27FC236}">
                <a16:creationId xmlns=""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Tree>
    <p:extLst>
      <p:ext uri="{BB962C8B-B14F-4D97-AF65-F5344CB8AC3E}">
        <p14:creationId xmlns:p14="http://schemas.microsoft.com/office/powerpoint/2010/main" val="2230580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hree content left-Header gold-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1">
                <a:solidFill>
                  <a:srgbClr val="BE8E2D"/>
                </a:solidFill>
              </a:defRPr>
            </a:lvl1pPr>
          </a:lstStyle>
          <a:p>
            <a:r>
              <a:rPr lang="en-US" dirty="0"/>
              <a:t>Edit Header</a:t>
            </a:r>
          </a:p>
        </p:txBody>
      </p:sp>
      <p:sp>
        <p:nvSpPr>
          <p:cNvPr id="16" name="Content Placeholder 2">
            <a:extLst>
              <a:ext uri="{FF2B5EF4-FFF2-40B4-BE49-F238E27FC236}">
                <a16:creationId xmlns=""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Tree>
    <p:extLst>
      <p:ext uri="{BB962C8B-B14F-4D97-AF65-F5344CB8AC3E}">
        <p14:creationId xmlns:p14="http://schemas.microsoft.com/office/powerpoint/2010/main" val="1300694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Three content left-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1A2E5A"/>
                </a:solidFill>
              </a:defRPr>
            </a:lvl1pPr>
          </a:lstStyle>
          <a:p>
            <a:r>
              <a:rPr lang="en-US" dirty="0"/>
              <a:t>Click to Add Header</a:t>
            </a:r>
          </a:p>
        </p:txBody>
      </p:sp>
      <p:sp>
        <p:nvSpPr>
          <p:cNvPr id="16" name="Content Placeholder 2">
            <a:extLst>
              <a:ext uri="{FF2B5EF4-FFF2-40B4-BE49-F238E27FC236}">
                <a16:creationId xmlns=""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5980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Three content left-Brick Header-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9B2600"/>
                </a:solidFill>
              </a:defRPr>
            </a:lvl1pPr>
          </a:lstStyle>
          <a:p>
            <a:r>
              <a:rPr lang="en-US" dirty="0"/>
              <a:t>Click to Add Header</a:t>
            </a:r>
          </a:p>
        </p:txBody>
      </p:sp>
      <p:sp>
        <p:nvSpPr>
          <p:cNvPr id="16" name="Content Placeholder 2">
            <a:extLst>
              <a:ext uri="{FF2B5EF4-FFF2-40B4-BE49-F238E27FC236}">
                <a16:creationId xmlns="" xmlns:a16="http://schemas.microsoft.com/office/drawing/2014/main" id="{1FE3560F-FB2E-F641-A4CD-AEF47290C2F7}"/>
              </a:ext>
            </a:extLst>
          </p:cNvPr>
          <p:cNvSpPr>
            <a:spLocks noGrp="1"/>
          </p:cNvSpPr>
          <p:nvPr>
            <p:ph sz="half" idx="1" hasCustomPrompt="1"/>
          </p:nvPr>
        </p:nvSpPr>
        <p:spPr>
          <a:xfrm>
            <a:off x="495301" y="990601"/>
            <a:ext cx="2476499"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17" name="Content Placeholder 2">
            <a:extLst>
              <a:ext uri="{FF2B5EF4-FFF2-40B4-BE49-F238E27FC236}">
                <a16:creationId xmlns="" xmlns:a16="http://schemas.microsoft.com/office/drawing/2014/main" id="{04BAB586-C89C-0740-81D2-4E859F390413}"/>
              </a:ext>
            </a:extLst>
          </p:cNvPr>
          <p:cNvSpPr>
            <a:spLocks noGrp="1"/>
          </p:cNvSpPr>
          <p:nvPr>
            <p:ph sz="half" idx="10" hasCustomPrompt="1"/>
          </p:nvPr>
        </p:nvSpPr>
        <p:spPr>
          <a:xfrm>
            <a:off x="495300" y="2625507"/>
            <a:ext cx="2476500"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18" name="Content Placeholder 2">
            <a:extLst>
              <a:ext uri="{FF2B5EF4-FFF2-40B4-BE49-F238E27FC236}">
                <a16:creationId xmlns="" xmlns:a16="http://schemas.microsoft.com/office/drawing/2014/main" id="{E7F66D3F-576D-C841-8E12-B8381D00878C}"/>
              </a:ext>
            </a:extLst>
          </p:cNvPr>
          <p:cNvSpPr>
            <a:spLocks noGrp="1"/>
          </p:cNvSpPr>
          <p:nvPr>
            <p:ph sz="half" idx="11" hasCustomPrompt="1"/>
          </p:nvPr>
        </p:nvSpPr>
        <p:spPr>
          <a:xfrm>
            <a:off x="495300" y="4260414"/>
            <a:ext cx="2476500"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4" name="Text Placeholder 3">
            <a:extLst>
              <a:ext uri="{FF2B5EF4-FFF2-40B4-BE49-F238E27FC236}">
                <a16:creationId xmlns=""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1275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hree content left-Gold Header-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1">
                <a:solidFill>
                  <a:srgbClr val="BE8E2D"/>
                </a:solidFill>
              </a:defRPr>
            </a:lvl1pPr>
          </a:lstStyle>
          <a:p>
            <a:r>
              <a:rPr lang="en-US" dirty="0"/>
              <a:t>Click to Add Header</a:t>
            </a:r>
          </a:p>
        </p:txBody>
      </p:sp>
      <p:sp>
        <p:nvSpPr>
          <p:cNvPr id="16" name="Content Placeholder 2">
            <a:extLst>
              <a:ext uri="{FF2B5EF4-FFF2-40B4-BE49-F238E27FC236}">
                <a16:creationId xmlns=""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831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MEDIA-VIDEO-Full-Page">
    <p:spTree>
      <p:nvGrpSpPr>
        <p:cNvPr id="1" name=""/>
        <p:cNvGrpSpPr/>
        <p:nvPr/>
      </p:nvGrpSpPr>
      <p:grpSpPr>
        <a:xfrm>
          <a:off x="0" y="0"/>
          <a:ext cx="0" cy="0"/>
          <a:chOff x="0" y="0"/>
          <a:chExt cx="0" cy="0"/>
        </a:xfrm>
      </p:grpSpPr>
      <p:sp>
        <p:nvSpPr>
          <p:cNvPr id="3" name="Media Placeholder 2">
            <a:extLst>
              <a:ext uri="{FF2B5EF4-FFF2-40B4-BE49-F238E27FC236}">
                <a16:creationId xmlns="" xmlns:a16="http://schemas.microsoft.com/office/drawing/2014/main" id="{BABC69B6-BBD3-5048-9D38-98A97F60ED27}"/>
              </a:ext>
            </a:extLst>
          </p:cNvPr>
          <p:cNvSpPr>
            <a:spLocks noGrp="1"/>
          </p:cNvSpPr>
          <p:nvPr>
            <p:ph type="media" sz="quarter" idx="10"/>
          </p:nvPr>
        </p:nvSpPr>
        <p:spPr>
          <a:xfrm>
            <a:off x="0" y="722313"/>
            <a:ext cx="9144000" cy="5389562"/>
          </a:xfrm>
          <a:prstGeom prst="rect">
            <a:avLst/>
          </a:prstGeom>
        </p:spPr>
        <p:txBody>
          <a:bodyPr/>
          <a:lstStyle>
            <a:lvl1pPr marL="0" indent="0">
              <a:buNone/>
              <a:defRPr/>
            </a:lvl1pPr>
          </a:lstStyle>
          <a:p>
            <a:r>
              <a:rPr lang="en-US"/>
              <a:t>Click icon to add media</a:t>
            </a:r>
            <a:endParaRPr lang="en-US" dirty="0"/>
          </a:p>
        </p:txBody>
      </p:sp>
    </p:spTree>
    <p:extLst>
      <p:ext uri="{BB962C8B-B14F-4D97-AF65-F5344CB8AC3E}">
        <p14:creationId xmlns:p14="http://schemas.microsoft.com/office/powerpoint/2010/main" val="1464545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SOURCES-Basic">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22F21D-6435-7F41-AAA0-82EA4A9EAB00}"/>
              </a:ext>
            </a:extLst>
          </p:cNvPr>
          <p:cNvSpPr>
            <a:spLocks noGrp="1"/>
          </p:cNvSpPr>
          <p:nvPr>
            <p:ph type="title" hasCustomPrompt="1"/>
          </p:nvPr>
        </p:nvSpPr>
        <p:spPr>
          <a:xfrm>
            <a:off x="3195585" y="1107000"/>
            <a:ext cx="4783757" cy="574186"/>
          </a:xfrm>
          <a:prstGeom prst="rect">
            <a:avLst/>
          </a:prstGeom>
        </p:spPr>
        <p:txBody>
          <a:bodyPr/>
          <a:lstStyle>
            <a:lvl1pPr algn="l">
              <a:defRPr/>
            </a:lvl1pPr>
          </a:lstStyle>
          <a:p>
            <a:r>
              <a:rPr lang="en-US" dirty="0"/>
              <a:t>RESOURCES</a:t>
            </a:r>
          </a:p>
        </p:txBody>
      </p:sp>
      <p:pic>
        <p:nvPicPr>
          <p:cNvPr id="3" name="Picture 2" descr="left_globe.png">
            <a:extLst>
              <a:ext uri="{FF2B5EF4-FFF2-40B4-BE49-F238E27FC236}">
                <a16:creationId xmlns="" xmlns:a16="http://schemas.microsoft.com/office/drawing/2014/main" id="{CF75B0C0-9BD0-EB41-9225-91CA06FFFE11}"/>
              </a:ext>
            </a:extLst>
          </p:cNvPr>
          <p:cNvPicPr>
            <a:picLocks noChangeAspect="1"/>
          </p:cNvPicPr>
          <p:nvPr userDrawn="1"/>
        </p:nvPicPr>
        <p:blipFill>
          <a:blip r:embed="rId2"/>
          <a:stretch>
            <a:fillRect/>
          </a:stretch>
        </p:blipFill>
        <p:spPr>
          <a:xfrm>
            <a:off x="0" y="833015"/>
            <a:ext cx="2724839" cy="5201965"/>
          </a:xfrm>
          <a:prstGeom prst="rect">
            <a:avLst/>
          </a:prstGeom>
        </p:spPr>
      </p:pic>
      <p:sp>
        <p:nvSpPr>
          <p:cNvPr id="5" name="Text Placeholder 5">
            <a:extLst>
              <a:ext uri="{FF2B5EF4-FFF2-40B4-BE49-F238E27FC236}">
                <a16:creationId xmlns="" xmlns:a16="http://schemas.microsoft.com/office/drawing/2014/main" id="{07509D6E-0047-BB47-8774-390A50E7CFF2}"/>
              </a:ext>
            </a:extLst>
          </p:cNvPr>
          <p:cNvSpPr>
            <a:spLocks noGrp="1"/>
          </p:cNvSpPr>
          <p:nvPr>
            <p:ph type="body" sz="quarter" idx="10" hasCustomPrompt="1"/>
          </p:nvPr>
        </p:nvSpPr>
        <p:spPr>
          <a:xfrm>
            <a:off x="3195585" y="1785742"/>
            <a:ext cx="4783757"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2366369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Resources-three object-bullets right">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D6075B45-AD9F-624C-9BE9-E4F124683B6D}"/>
              </a:ext>
            </a:extLst>
          </p:cNvPr>
          <p:cNvSpPr>
            <a:spLocks noGrp="1"/>
          </p:cNvSpPr>
          <p:nvPr>
            <p:ph sz="half" idx="1" hasCustomPrompt="1"/>
          </p:nvPr>
        </p:nvSpPr>
        <p:spPr>
          <a:xfrm>
            <a:off x="-6349" y="717551"/>
            <a:ext cx="2743199" cy="1665041"/>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7" name="Content Placeholder 2">
            <a:extLst>
              <a:ext uri="{FF2B5EF4-FFF2-40B4-BE49-F238E27FC236}">
                <a16:creationId xmlns="" xmlns:a16="http://schemas.microsoft.com/office/drawing/2014/main" id="{35E84CF7-4F55-774F-A728-E1EC71F23A51}"/>
              </a:ext>
            </a:extLst>
          </p:cNvPr>
          <p:cNvSpPr>
            <a:spLocks noGrp="1"/>
          </p:cNvSpPr>
          <p:nvPr>
            <p:ph sz="half" idx="11" hasCustomPrompt="1"/>
          </p:nvPr>
        </p:nvSpPr>
        <p:spPr>
          <a:xfrm>
            <a:off x="-6350" y="2486025"/>
            <a:ext cx="2743200" cy="1667412"/>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8" name="Content Placeholder 2">
            <a:extLst>
              <a:ext uri="{FF2B5EF4-FFF2-40B4-BE49-F238E27FC236}">
                <a16:creationId xmlns="" xmlns:a16="http://schemas.microsoft.com/office/drawing/2014/main" id="{31689D8D-E277-0948-B4B0-FC90D26F7F78}"/>
              </a:ext>
            </a:extLst>
          </p:cNvPr>
          <p:cNvSpPr>
            <a:spLocks noGrp="1"/>
          </p:cNvSpPr>
          <p:nvPr>
            <p:ph sz="half" idx="12" hasCustomPrompt="1"/>
          </p:nvPr>
        </p:nvSpPr>
        <p:spPr>
          <a:xfrm>
            <a:off x="-6350" y="4260414"/>
            <a:ext cx="2743200" cy="1867336"/>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2" name="Title 1">
            <a:extLst>
              <a:ext uri="{FF2B5EF4-FFF2-40B4-BE49-F238E27FC236}">
                <a16:creationId xmlns="" xmlns:a16="http://schemas.microsoft.com/office/drawing/2014/main" id="{2D22F21D-6435-7F41-AAA0-82EA4A9EAB00}"/>
              </a:ext>
            </a:extLst>
          </p:cNvPr>
          <p:cNvSpPr>
            <a:spLocks noGrp="1"/>
          </p:cNvSpPr>
          <p:nvPr>
            <p:ph type="title" hasCustomPrompt="1"/>
          </p:nvPr>
        </p:nvSpPr>
        <p:spPr>
          <a:xfrm>
            <a:off x="3005085" y="1107001"/>
            <a:ext cx="5478515" cy="574186"/>
          </a:xfrm>
          <a:prstGeom prst="rect">
            <a:avLst/>
          </a:prstGeom>
        </p:spPr>
        <p:txBody>
          <a:bodyPr/>
          <a:lstStyle>
            <a:lvl1pPr algn="l">
              <a:defRPr/>
            </a:lvl1pPr>
          </a:lstStyle>
          <a:p>
            <a:r>
              <a:rPr lang="en-US" dirty="0"/>
              <a:t>RESOURCES</a:t>
            </a:r>
          </a:p>
        </p:txBody>
      </p:sp>
      <p:sp>
        <p:nvSpPr>
          <p:cNvPr id="5" name="Text Placeholder 5">
            <a:extLst>
              <a:ext uri="{FF2B5EF4-FFF2-40B4-BE49-F238E27FC236}">
                <a16:creationId xmlns="" xmlns:a16="http://schemas.microsoft.com/office/drawing/2014/main" id="{07509D6E-0047-BB47-8774-390A50E7CFF2}"/>
              </a:ext>
            </a:extLst>
          </p:cNvPr>
          <p:cNvSpPr>
            <a:spLocks noGrp="1"/>
          </p:cNvSpPr>
          <p:nvPr>
            <p:ph type="body" sz="quarter" idx="10" hasCustomPrompt="1"/>
          </p:nvPr>
        </p:nvSpPr>
        <p:spPr>
          <a:xfrm>
            <a:off x="3005085" y="1785743"/>
            <a:ext cx="5478515"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2197685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Resources left-One content right">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D6075B45-AD9F-624C-9BE9-E4F124683B6D}"/>
              </a:ext>
            </a:extLst>
          </p:cNvPr>
          <p:cNvSpPr>
            <a:spLocks noGrp="1"/>
          </p:cNvSpPr>
          <p:nvPr>
            <p:ph sz="half" idx="1"/>
          </p:nvPr>
        </p:nvSpPr>
        <p:spPr>
          <a:xfrm>
            <a:off x="5651500" y="711200"/>
            <a:ext cx="3492500" cy="5416550"/>
          </a:xfrm>
          <a:prstGeom prst="rect">
            <a:avLst/>
          </a:prstGeom>
        </p:spPr>
        <p:txBody>
          <a:bodyPr/>
          <a:lstStyle>
            <a:lvl1pPr marL="0" indent="0">
              <a:buNone/>
              <a:defRPr/>
            </a:lvl1pPr>
          </a:lstStyle>
          <a:p>
            <a:pPr lvl="0"/>
            <a:r>
              <a:rPr lang="en-US"/>
              <a:t>Edit Master text styles</a:t>
            </a:r>
          </a:p>
        </p:txBody>
      </p:sp>
      <p:sp>
        <p:nvSpPr>
          <p:cNvPr id="2" name="Title 1">
            <a:extLst>
              <a:ext uri="{FF2B5EF4-FFF2-40B4-BE49-F238E27FC236}">
                <a16:creationId xmlns="" xmlns:a16="http://schemas.microsoft.com/office/drawing/2014/main" id="{2D22F21D-6435-7F41-AAA0-82EA4A9EAB00}"/>
              </a:ext>
            </a:extLst>
          </p:cNvPr>
          <p:cNvSpPr>
            <a:spLocks noGrp="1"/>
          </p:cNvSpPr>
          <p:nvPr>
            <p:ph type="title" hasCustomPrompt="1"/>
          </p:nvPr>
        </p:nvSpPr>
        <p:spPr>
          <a:xfrm>
            <a:off x="495301" y="967302"/>
            <a:ext cx="5067300" cy="574186"/>
          </a:xfrm>
          <a:prstGeom prst="rect">
            <a:avLst/>
          </a:prstGeom>
        </p:spPr>
        <p:txBody>
          <a:bodyPr/>
          <a:lstStyle>
            <a:lvl1pPr algn="l">
              <a:defRPr/>
            </a:lvl1pPr>
          </a:lstStyle>
          <a:p>
            <a:r>
              <a:rPr lang="en-US" dirty="0"/>
              <a:t>RESOURCES</a:t>
            </a:r>
          </a:p>
        </p:txBody>
      </p:sp>
      <p:sp>
        <p:nvSpPr>
          <p:cNvPr id="5" name="Text Placeholder 5">
            <a:extLst>
              <a:ext uri="{FF2B5EF4-FFF2-40B4-BE49-F238E27FC236}">
                <a16:creationId xmlns="" xmlns:a16="http://schemas.microsoft.com/office/drawing/2014/main" id="{07509D6E-0047-BB47-8774-390A50E7CFF2}"/>
              </a:ext>
            </a:extLst>
          </p:cNvPr>
          <p:cNvSpPr>
            <a:spLocks noGrp="1"/>
          </p:cNvSpPr>
          <p:nvPr>
            <p:ph type="body" sz="quarter" idx="10" hasCustomPrompt="1"/>
          </p:nvPr>
        </p:nvSpPr>
        <p:spPr>
          <a:xfrm>
            <a:off x="495299" y="1541488"/>
            <a:ext cx="5067301" cy="4364012"/>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3062708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LINKS Globe left-bullets righ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22F21D-6435-7F41-AAA0-82EA4A9EAB00}"/>
              </a:ext>
            </a:extLst>
          </p:cNvPr>
          <p:cNvSpPr>
            <a:spLocks noGrp="1"/>
          </p:cNvSpPr>
          <p:nvPr>
            <p:ph type="title" hasCustomPrompt="1"/>
          </p:nvPr>
        </p:nvSpPr>
        <p:spPr>
          <a:xfrm>
            <a:off x="3195585" y="1107000"/>
            <a:ext cx="4783757" cy="574186"/>
          </a:xfrm>
          <a:prstGeom prst="rect">
            <a:avLst/>
          </a:prstGeom>
        </p:spPr>
        <p:txBody>
          <a:bodyPr/>
          <a:lstStyle>
            <a:lvl1pPr algn="l">
              <a:defRPr/>
            </a:lvl1pPr>
          </a:lstStyle>
          <a:p>
            <a:r>
              <a:rPr lang="en-US" dirty="0"/>
              <a:t>LINKS</a:t>
            </a:r>
          </a:p>
        </p:txBody>
      </p:sp>
      <p:pic>
        <p:nvPicPr>
          <p:cNvPr id="3" name="Picture 2" descr="left_globe.png">
            <a:extLst>
              <a:ext uri="{FF2B5EF4-FFF2-40B4-BE49-F238E27FC236}">
                <a16:creationId xmlns="" xmlns:a16="http://schemas.microsoft.com/office/drawing/2014/main" id="{CF75B0C0-9BD0-EB41-9225-91CA06FFFE11}"/>
              </a:ext>
            </a:extLst>
          </p:cNvPr>
          <p:cNvPicPr>
            <a:picLocks noChangeAspect="1"/>
          </p:cNvPicPr>
          <p:nvPr userDrawn="1"/>
        </p:nvPicPr>
        <p:blipFill>
          <a:blip r:embed="rId2"/>
          <a:stretch>
            <a:fillRect/>
          </a:stretch>
        </p:blipFill>
        <p:spPr>
          <a:xfrm>
            <a:off x="0" y="833015"/>
            <a:ext cx="2724839" cy="5201965"/>
          </a:xfrm>
          <a:prstGeom prst="rect">
            <a:avLst/>
          </a:prstGeom>
        </p:spPr>
      </p:pic>
      <p:sp>
        <p:nvSpPr>
          <p:cNvPr id="5" name="Text Placeholder 5">
            <a:extLst>
              <a:ext uri="{FF2B5EF4-FFF2-40B4-BE49-F238E27FC236}">
                <a16:creationId xmlns="" xmlns:a16="http://schemas.microsoft.com/office/drawing/2014/main" id="{07509D6E-0047-BB47-8774-390A50E7CFF2}"/>
              </a:ext>
            </a:extLst>
          </p:cNvPr>
          <p:cNvSpPr>
            <a:spLocks noGrp="1"/>
          </p:cNvSpPr>
          <p:nvPr>
            <p:ph type="body" sz="quarter" idx="10" hasCustomPrompt="1"/>
          </p:nvPr>
        </p:nvSpPr>
        <p:spPr>
          <a:xfrm>
            <a:off x="3195585" y="1785742"/>
            <a:ext cx="4783757"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184290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Title - Bullets - Four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878828"/>
            <a:ext cx="8108011" cy="552407"/>
          </a:xfrm>
          <a:prstGeom prst="rect">
            <a:avLst/>
          </a:prstGeom>
        </p:spPr>
        <p:txBody>
          <a:bodyPr/>
          <a:lstStyle/>
          <a:p>
            <a:r>
              <a:rPr lang="en-US" dirty="0"/>
              <a:t>Edit Header</a:t>
            </a:r>
          </a:p>
        </p:txBody>
      </p:sp>
      <p:sp>
        <p:nvSpPr>
          <p:cNvPr id="5" name="Text Placeholder 4">
            <a:extLst>
              <a:ext uri="{FF2B5EF4-FFF2-40B4-BE49-F238E27FC236}">
                <a16:creationId xmlns="" xmlns:a16="http://schemas.microsoft.com/office/drawing/2014/main" id="{9C14BA6D-5849-D54B-ABB3-65AB2B7DC6B1}"/>
              </a:ext>
            </a:extLst>
          </p:cNvPr>
          <p:cNvSpPr>
            <a:spLocks noGrp="1"/>
          </p:cNvSpPr>
          <p:nvPr>
            <p:ph type="body" sz="quarter" idx="10" hasCustomPrompt="1"/>
          </p:nvPr>
        </p:nvSpPr>
        <p:spPr>
          <a:xfrm>
            <a:off x="495300" y="1686125"/>
            <a:ext cx="4908813" cy="4008783"/>
          </a:xfrm>
        </p:spPr>
        <p:txBody>
          <a:bodyPr/>
          <a:lstStyle>
            <a:lvl1pPr marL="0" indent="0">
              <a:buNone/>
              <a:defRPr/>
            </a:lvl1pPr>
            <a:lvl2pPr>
              <a:defRPr/>
            </a:lvl2pPr>
            <a:lvl3pPr>
              <a:defRPr/>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p:txBody>
      </p:sp>
      <p:sp>
        <p:nvSpPr>
          <p:cNvPr id="8" name="Content Placeholder 7">
            <a:extLst>
              <a:ext uri="{FF2B5EF4-FFF2-40B4-BE49-F238E27FC236}">
                <a16:creationId xmlns="" xmlns:a16="http://schemas.microsoft.com/office/drawing/2014/main" id="{187ED64E-D1B6-374E-97DE-9F07AE7B53B6}"/>
              </a:ext>
            </a:extLst>
          </p:cNvPr>
          <p:cNvSpPr>
            <a:spLocks noGrp="1"/>
          </p:cNvSpPr>
          <p:nvPr>
            <p:ph sz="quarter" idx="11" hasCustomPrompt="1"/>
          </p:nvPr>
        </p:nvSpPr>
        <p:spPr>
          <a:xfrm>
            <a:off x="5533010" y="1698998"/>
            <a:ext cx="1510464" cy="1945718"/>
          </a:xfrm>
        </p:spPr>
        <p:txBody>
          <a:bodyPr>
            <a:normAutofit/>
          </a:bodyPr>
          <a:lstStyle>
            <a:lvl1pPr marL="0" indent="0">
              <a:buNone/>
              <a:defRPr sz="1400"/>
            </a:lvl1pPr>
          </a:lstStyle>
          <a:p>
            <a:pPr lvl="0"/>
            <a:r>
              <a:rPr lang="en-US" dirty="0"/>
              <a:t>Click icon to add content</a:t>
            </a:r>
          </a:p>
        </p:txBody>
      </p:sp>
      <p:sp>
        <p:nvSpPr>
          <p:cNvPr id="12" name="Content Placeholder 7">
            <a:extLst>
              <a:ext uri="{FF2B5EF4-FFF2-40B4-BE49-F238E27FC236}">
                <a16:creationId xmlns="" xmlns:a16="http://schemas.microsoft.com/office/drawing/2014/main" id="{7C92ADC1-522D-C646-B5D8-4E2C1449CF2F}"/>
              </a:ext>
            </a:extLst>
          </p:cNvPr>
          <p:cNvSpPr>
            <a:spLocks noGrp="1"/>
          </p:cNvSpPr>
          <p:nvPr>
            <p:ph sz="quarter" idx="12" hasCustomPrompt="1"/>
          </p:nvPr>
        </p:nvSpPr>
        <p:spPr>
          <a:xfrm>
            <a:off x="5533010" y="3762063"/>
            <a:ext cx="1510464" cy="1945718"/>
          </a:xfrm>
        </p:spPr>
        <p:txBody>
          <a:bodyPr>
            <a:normAutofit/>
          </a:bodyPr>
          <a:lstStyle>
            <a:lvl1pPr marL="0" indent="0">
              <a:buNone/>
              <a:defRPr sz="1400"/>
            </a:lvl1pPr>
          </a:lstStyle>
          <a:p>
            <a:pPr lvl="0"/>
            <a:r>
              <a:rPr lang="en-US" dirty="0"/>
              <a:t>Click icon to add content</a:t>
            </a:r>
          </a:p>
        </p:txBody>
      </p:sp>
      <p:sp>
        <p:nvSpPr>
          <p:cNvPr id="13" name="Content Placeholder 7">
            <a:extLst>
              <a:ext uri="{FF2B5EF4-FFF2-40B4-BE49-F238E27FC236}">
                <a16:creationId xmlns="" xmlns:a16="http://schemas.microsoft.com/office/drawing/2014/main" id="{B469994D-BAF6-8F48-AE67-788918D60C33}"/>
              </a:ext>
            </a:extLst>
          </p:cNvPr>
          <p:cNvSpPr>
            <a:spLocks noGrp="1"/>
          </p:cNvSpPr>
          <p:nvPr>
            <p:ph sz="quarter" idx="13" hasCustomPrompt="1"/>
          </p:nvPr>
        </p:nvSpPr>
        <p:spPr>
          <a:xfrm>
            <a:off x="7092847" y="1698998"/>
            <a:ext cx="1510464" cy="1945718"/>
          </a:xfrm>
        </p:spPr>
        <p:txBody>
          <a:bodyPr>
            <a:normAutofit/>
          </a:bodyPr>
          <a:lstStyle>
            <a:lvl1pPr marL="0" indent="0">
              <a:buNone/>
              <a:defRPr sz="1400"/>
            </a:lvl1pPr>
          </a:lstStyle>
          <a:p>
            <a:pPr lvl="0"/>
            <a:r>
              <a:rPr lang="en-US" dirty="0"/>
              <a:t>Click icon to add content</a:t>
            </a:r>
          </a:p>
        </p:txBody>
      </p:sp>
      <p:sp>
        <p:nvSpPr>
          <p:cNvPr id="14" name="Content Placeholder 7">
            <a:extLst>
              <a:ext uri="{FF2B5EF4-FFF2-40B4-BE49-F238E27FC236}">
                <a16:creationId xmlns="" xmlns:a16="http://schemas.microsoft.com/office/drawing/2014/main" id="{D003CCF5-EA19-3742-A8EF-BF667D5765DF}"/>
              </a:ext>
            </a:extLst>
          </p:cNvPr>
          <p:cNvSpPr>
            <a:spLocks noGrp="1"/>
          </p:cNvSpPr>
          <p:nvPr>
            <p:ph sz="quarter" idx="14" hasCustomPrompt="1"/>
          </p:nvPr>
        </p:nvSpPr>
        <p:spPr>
          <a:xfrm>
            <a:off x="7092847" y="3762063"/>
            <a:ext cx="1510464" cy="1945718"/>
          </a:xfrm>
        </p:spPr>
        <p:txBody>
          <a:bodyPr>
            <a:normAutofit/>
          </a:bodyPr>
          <a:lstStyle>
            <a:lvl1pPr marL="0" indent="0">
              <a:buNone/>
              <a:defRPr sz="1400"/>
            </a:lvl1pPr>
          </a:lstStyle>
          <a:p>
            <a:pPr lvl="0"/>
            <a:r>
              <a:rPr lang="en-US" dirty="0"/>
              <a:t>Click icon to add content</a:t>
            </a:r>
          </a:p>
        </p:txBody>
      </p:sp>
    </p:spTree>
    <p:extLst>
      <p:ext uri="{BB962C8B-B14F-4D97-AF65-F5344CB8AC3E}">
        <p14:creationId xmlns:p14="http://schemas.microsoft.com/office/powerpoint/2010/main" val="2754487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LINKS-three object-bullets right">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D6075B45-AD9F-624C-9BE9-E4F124683B6D}"/>
              </a:ext>
            </a:extLst>
          </p:cNvPr>
          <p:cNvSpPr>
            <a:spLocks noGrp="1"/>
          </p:cNvSpPr>
          <p:nvPr>
            <p:ph sz="half" idx="1" hasCustomPrompt="1"/>
          </p:nvPr>
        </p:nvSpPr>
        <p:spPr>
          <a:xfrm>
            <a:off x="-6349" y="717551"/>
            <a:ext cx="2788186" cy="1735874"/>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2" name="Title 1">
            <a:extLst>
              <a:ext uri="{FF2B5EF4-FFF2-40B4-BE49-F238E27FC236}">
                <a16:creationId xmlns="" xmlns:a16="http://schemas.microsoft.com/office/drawing/2014/main" id="{2D22F21D-6435-7F41-AAA0-82EA4A9EAB00}"/>
              </a:ext>
            </a:extLst>
          </p:cNvPr>
          <p:cNvSpPr>
            <a:spLocks noGrp="1"/>
          </p:cNvSpPr>
          <p:nvPr>
            <p:ph type="title" hasCustomPrompt="1"/>
          </p:nvPr>
        </p:nvSpPr>
        <p:spPr>
          <a:xfrm>
            <a:off x="3005085" y="1107001"/>
            <a:ext cx="5478515" cy="574186"/>
          </a:xfrm>
          <a:prstGeom prst="rect">
            <a:avLst/>
          </a:prstGeom>
        </p:spPr>
        <p:txBody>
          <a:bodyPr/>
          <a:lstStyle>
            <a:lvl1pPr algn="l">
              <a:defRPr/>
            </a:lvl1pPr>
          </a:lstStyle>
          <a:p>
            <a:r>
              <a:rPr lang="en-US" dirty="0"/>
              <a:t>LINKS</a:t>
            </a:r>
          </a:p>
        </p:txBody>
      </p:sp>
      <p:sp>
        <p:nvSpPr>
          <p:cNvPr id="5" name="Text Placeholder 5">
            <a:extLst>
              <a:ext uri="{FF2B5EF4-FFF2-40B4-BE49-F238E27FC236}">
                <a16:creationId xmlns="" xmlns:a16="http://schemas.microsoft.com/office/drawing/2014/main" id="{07509D6E-0047-BB47-8774-390A50E7CFF2}"/>
              </a:ext>
            </a:extLst>
          </p:cNvPr>
          <p:cNvSpPr>
            <a:spLocks noGrp="1"/>
          </p:cNvSpPr>
          <p:nvPr>
            <p:ph type="body" sz="quarter" idx="10" hasCustomPrompt="1"/>
          </p:nvPr>
        </p:nvSpPr>
        <p:spPr>
          <a:xfrm>
            <a:off x="3005085" y="1785743"/>
            <a:ext cx="5478515"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
        <p:nvSpPr>
          <p:cNvPr id="9" name="Content Placeholder 2">
            <a:extLst>
              <a:ext uri="{FF2B5EF4-FFF2-40B4-BE49-F238E27FC236}">
                <a16:creationId xmlns="" xmlns:a16="http://schemas.microsoft.com/office/drawing/2014/main" id="{4F49A2B6-7ACE-A543-88F7-2EC77F32882E}"/>
              </a:ext>
            </a:extLst>
          </p:cNvPr>
          <p:cNvSpPr>
            <a:spLocks noGrp="1"/>
          </p:cNvSpPr>
          <p:nvPr>
            <p:ph sz="half" idx="11" hasCustomPrompt="1"/>
          </p:nvPr>
        </p:nvSpPr>
        <p:spPr>
          <a:xfrm>
            <a:off x="-6349" y="2512007"/>
            <a:ext cx="2788186" cy="1735874"/>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10" name="Content Placeholder 2">
            <a:extLst>
              <a:ext uri="{FF2B5EF4-FFF2-40B4-BE49-F238E27FC236}">
                <a16:creationId xmlns="" xmlns:a16="http://schemas.microsoft.com/office/drawing/2014/main" id="{368A2827-C4C0-3847-83D6-1F334C100E2F}"/>
              </a:ext>
            </a:extLst>
          </p:cNvPr>
          <p:cNvSpPr>
            <a:spLocks noGrp="1"/>
          </p:cNvSpPr>
          <p:nvPr>
            <p:ph sz="half" idx="12" hasCustomPrompt="1"/>
          </p:nvPr>
        </p:nvSpPr>
        <p:spPr>
          <a:xfrm>
            <a:off x="-6349" y="4306463"/>
            <a:ext cx="2788186" cy="1802416"/>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Tree>
    <p:extLst>
      <p:ext uri="{BB962C8B-B14F-4D97-AF65-F5344CB8AC3E}">
        <p14:creationId xmlns:p14="http://schemas.microsoft.com/office/powerpoint/2010/main" val="517303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NKS left-One content right">
    <p:spTree>
      <p:nvGrpSpPr>
        <p:cNvPr id="1" name=""/>
        <p:cNvGrpSpPr/>
        <p:nvPr/>
      </p:nvGrpSpPr>
      <p:grpSpPr>
        <a:xfrm>
          <a:off x="0" y="0"/>
          <a:ext cx="0" cy="0"/>
          <a:chOff x="0" y="0"/>
          <a:chExt cx="0" cy="0"/>
        </a:xfrm>
      </p:grpSpPr>
      <p:sp>
        <p:nvSpPr>
          <p:cNvPr id="6" name="Content Placeholder 2">
            <a:extLst>
              <a:ext uri="{FF2B5EF4-FFF2-40B4-BE49-F238E27FC236}">
                <a16:creationId xmlns="" xmlns:a16="http://schemas.microsoft.com/office/drawing/2014/main" id="{D6075B45-AD9F-624C-9BE9-E4F124683B6D}"/>
              </a:ext>
            </a:extLst>
          </p:cNvPr>
          <p:cNvSpPr>
            <a:spLocks noGrp="1"/>
          </p:cNvSpPr>
          <p:nvPr>
            <p:ph sz="half" idx="1"/>
          </p:nvPr>
        </p:nvSpPr>
        <p:spPr>
          <a:xfrm>
            <a:off x="5651500" y="711200"/>
            <a:ext cx="3492500" cy="5416550"/>
          </a:xfrm>
          <a:prstGeom prst="rect">
            <a:avLst/>
          </a:prstGeom>
        </p:spPr>
        <p:txBody>
          <a:bodyPr/>
          <a:lstStyle>
            <a:lvl1pPr marL="0" indent="0">
              <a:buNone/>
              <a:defRPr/>
            </a:lvl1pPr>
          </a:lstStyle>
          <a:p>
            <a:pPr lvl="0"/>
            <a:r>
              <a:rPr lang="en-US"/>
              <a:t>Edit Master text styles</a:t>
            </a:r>
          </a:p>
        </p:txBody>
      </p:sp>
      <p:sp>
        <p:nvSpPr>
          <p:cNvPr id="2" name="Title 1">
            <a:extLst>
              <a:ext uri="{FF2B5EF4-FFF2-40B4-BE49-F238E27FC236}">
                <a16:creationId xmlns="" xmlns:a16="http://schemas.microsoft.com/office/drawing/2014/main" id="{2D22F21D-6435-7F41-AAA0-82EA4A9EAB00}"/>
              </a:ext>
            </a:extLst>
          </p:cNvPr>
          <p:cNvSpPr>
            <a:spLocks noGrp="1"/>
          </p:cNvSpPr>
          <p:nvPr>
            <p:ph type="title" hasCustomPrompt="1"/>
          </p:nvPr>
        </p:nvSpPr>
        <p:spPr>
          <a:xfrm>
            <a:off x="495301" y="967302"/>
            <a:ext cx="5067300" cy="574186"/>
          </a:xfrm>
          <a:prstGeom prst="rect">
            <a:avLst/>
          </a:prstGeom>
        </p:spPr>
        <p:txBody>
          <a:bodyPr/>
          <a:lstStyle>
            <a:lvl1pPr algn="l">
              <a:defRPr/>
            </a:lvl1pPr>
          </a:lstStyle>
          <a:p>
            <a:r>
              <a:rPr lang="en-US" dirty="0"/>
              <a:t>LINKS</a:t>
            </a:r>
          </a:p>
        </p:txBody>
      </p:sp>
      <p:sp>
        <p:nvSpPr>
          <p:cNvPr id="5" name="Text Placeholder 5">
            <a:extLst>
              <a:ext uri="{FF2B5EF4-FFF2-40B4-BE49-F238E27FC236}">
                <a16:creationId xmlns="" xmlns:a16="http://schemas.microsoft.com/office/drawing/2014/main" id="{07509D6E-0047-BB47-8774-390A50E7CFF2}"/>
              </a:ext>
            </a:extLst>
          </p:cNvPr>
          <p:cNvSpPr>
            <a:spLocks noGrp="1"/>
          </p:cNvSpPr>
          <p:nvPr>
            <p:ph type="body" sz="quarter" idx="10" hasCustomPrompt="1"/>
          </p:nvPr>
        </p:nvSpPr>
        <p:spPr>
          <a:xfrm>
            <a:off x="495299" y="1541488"/>
            <a:ext cx="5067301" cy="4364012"/>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1111800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GLOBE map">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3CDE43E-86A8-254A-A68B-DFF0F735408A}"/>
              </a:ext>
            </a:extLst>
          </p:cNvPr>
          <p:cNvPicPr>
            <a:picLocks noChangeAspect="1"/>
          </p:cNvPicPr>
          <p:nvPr userDrawn="1"/>
        </p:nvPicPr>
        <p:blipFill>
          <a:blip r:embed="rId2"/>
          <a:stretch>
            <a:fillRect/>
          </a:stretch>
        </p:blipFill>
        <p:spPr>
          <a:xfrm>
            <a:off x="0" y="735072"/>
            <a:ext cx="9144000" cy="4175074"/>
          </a:xfrm>
          <a:prstGeom prst="rect">
            <a:avLst/>
          </a:prstGeom>
          <a:effectLst>
            <a:outerShdw blurRad="381000" dist="38100" dir="5400000" algn="t" rotWithShape="0">
              <a:prstClr val="black">
                <a:alpha val="40000"/>
              </a:prstClr>
            </a:outerShdw>
          </a:effectLst>
        </p:spPr>
      </p:pic>
      <p:sp>
        <p:nvSpPr>
          <p:cNvPr id="5" name="Text Placeholder 4">
            <a:extLst>
              <a:ext uri="{FF2B5EF4-FFF2-40B4-BE49-F238E27FC236}">
                <a16:creationId xmlns="" xmlns:a16="http://schemas.microsoft.com/office/drawing/2014/main" id="{E1936345-D1E0-194D-ACE7-FD06E0F38801}"/>
              </a:ext>
            </a:extLst>
          </p:cNvPr>
          <p:cNvSpPr>
            <a:spLocks noGrp="1"/>
          </p:cNvSpPr>
          <p:nvPr>
            <p:ph type="body" sz="quarter" idx="10" hasCustomPrompt="1"/>
          </p:nvPr>
        </p:nvSpPr>
        <p:spPr>
          <a:xfrm>
            <a:off x="1319213" y="5053014"/>
            <a:ext cx="7007225" cy="394886"/>
          </a:xfrm>
        </p:spPr>
        <p:txBody>
          <a:bodyPr/>
          <a:lstStyle>
            <a:lvl1pPr marL="0" indent="0" algn="ctr">
              <a:buNone/>
              <a:defRPr b="0"/>
            </a:lvl1pPr>
            <a:lvl2pPr marL="457200" indent="0">
              <a:buNone/>
              <a:defRPr/>
            </a:lvl2pPr>
          </a:lstStyle>
          <a:p>
            <a:pPr lvl="0"/>
            <a:r>
              <a:rPr lang="en-US" dirty="0"/>
              <a:t>Edit Header Here</a:t>
            </a:r>
          </a:p>
          <a:p>
            <a:pPr lvl="1"/>
            <a:endParaRPr lang="en-US" dirty="0"/>
          </a:p>
        </p:txBody>
      </p:sp>
      <p:sp>
        <p:nvSpPr>
          <p:cNvPr id="9" name="TextBox 8">
            <a:hlinkClick r:id="rId3"/>
            <a:extLst>
              <a:ext uri="{FF2B5EF4-FFF2-40B4-BE49-F238E27FC236}">
                <a16:creationId xmlns="" xmlns:a16="http://schemas.microsoft.com/office/drawing/2014/main" id="{1788F8DA-CBCF-8D4D-B073-7558B858F80E}"/>
              </a:ext>
            </a:extLst>
          </p:cNvPr>
          <p:cNvSpPr txBox="1"/>
          <p:nvPr userDrawn="1"/>
        </p:nvSpPr>
        <p:spPr>
          <a:xfrm>
            <a:off x="1319213" y="5536168"/>
            <a:ext cx="7007225" cy="400110"/>
          </a:xfrm>
          <a:prstGeom prst="rect">
            <a:avLst/>
          </a:prstGeom>
          <a:noFill/>
        </p:spPr>
        <p:txBody>
          <a:bodyPr wrap="square" rtlCol="0">
            <a:spAutoFit/>
          </a:bodyPr>
          <a:lstStyle/>
          <a:p>
            <a:pPr algn="ctr"/>
            <a:r>
              <a:rPr lang="en-US" sz="2000" dirty="0">
                <a:solidFill>
                  <a:srgbClr val="BE8E2D"/>
                </a:solidFill>
                <a:latin typeface="Arial" panose="020B0604020202020204" pitchFamily="34" charset="0"/>
                <a:cs typeface="Arial" panose="020B0604020202020204" pitchFamily="34" charset="0"/>
              </a:rPr>
              <a:t>GLOBE Countries and Members Map</a:t>
            </a:r>
          </a:p>
        </p:txBody>
      </p:sp>
    </p:spTree>
    <p:extLst>
      <p:ext uri="{BB962C8B-B14F-4D97-AF65-F5344CB8AC3E}">
        <p14:creationId xmlns:p14="http://schemas.microsoft.com/office/powerpoint/2010/main" val="1217661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MORE Info About GLOBE">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421A2735-0204-C146-842A-909D023860CB}"/>
              </a:ext>
            </a:extLst>
          </p:cNvPr>
          <p:cNvPicPr>
            <a:picLocks noChangeAspect="1"/>
          </p:cNvPicPr>
          <p:nvPr userDrawn="1"/>
        </p:nvPicPr>
        <p:blipFill rotWithShape="1">
          <a:blip r:embed="rId2"/>
          <a:srcRect t="26930" b="15334"/>
          <a:stretch/>
        </p:blipFill>
        <p:spPr>
          <a:xfrm>
            <a:off x="-802" y="664143"/>
            <a:ext cx="9144000" cy="3522847"/>
          </a:xfrm>
          <a:prstGeom prst="rect">
            <a:avLst/>
          </a:prstGeom>
          <a:ln w="3175">
            <a:noFill/>
          </a:ln>
          <a:effectLst>
            <a:outerShdw blurRad="304800" dist="101600" dir="5400000" algn="t" rotWithShape="0">
              <a:prstClr val="black">
                <a:alpha val="40000"/>
              </a:prstClr>
            </a:outerShdw>
          </a:effectLst>
        </p:spPr>
      </p:pic>
      <p:sp>
        <p:nvSpPr>
          <p:cNvPr id="3" name="Shape 73">
            <a:hlinkClick r:id="rId3"/>
            <a:extLst>
              <a:ext uri="{FF2B5EF4-FFF2-40B4-BE49-F238E27FC236}">
                <a16:creationId xmlns="" xmlns:a16="http://schemas.microsoft.com/office/drawing/2014/main" id="{E3D98638-21BB-4240-9F5A-63AECA10FFCF}"/>
              </a:ext>
            </a:extLst>
          </p:cNvPr>
          <p:cNvSpPr txBox="1"/>
          <p:nvPr userDrawn="1"/>
        </p:nvSpPr>
        <p:spPr>
          <a:xfrm>
            <a:off x="567891" y="4365671"/>
            <a:ext cx="7921591" cy="4436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rgbClr val="1A2E5A"/>
                </a:solidFill>
                <a:latin typeface="Arial"/>
                <a:ea typeface="Arial"/>
                <a:cs typeface="Arial"/>
                <a:sym typeface="Arial"/>
              </a:rPr>
              <a:t>More Information About The GLOBE Program</a:t>
            </a:r>
          </a:p>
        </p:txBody>
      </p:sp>
      <p:pic>
        <p:nvPicPr>
          <p:cNvPr id="4" name="Picture 3">
            <a:hlinkClick r:id="rId3"/>
            <a:extLst>
              <a:ext uri="{FF2B5EF4-FFF2-40B4-BE49-F238E27FC236}">
                <a16:creationId xmlns="" xmlns:a16="http://schemas.microsoft.com/office/drawing/2014/main" id="{0ED28ED7-9F91-FE45-9232-2B1C48F92386}"/>
              </a:ext>
            </a:extLst>
          </p:cNvPr>
          <p:cNvPicPr>
            <a:picLocks noChangeAspect="1"/>
          </p:cNvPicPr>
          <p:nvPr userDrawn="1"/>
        </p:nvPicPr>
        <p:blipFill>
          <a:blip r:embed="rId4"/>
          <a:stretch>
            <a:fillRect/>
          </a:stretch>
        </p:blipFill>
        <p:spPr>
          <a:xfrm>
            <a:off x="4279800" y="5247605"/>
            <a:ext cx="440797" cy="394046"/>
          </a:xfrm>
          <a:prstGeom prst="rect">
            <a:avLst/>
          </a:prstGeom>
        </p:spPr>
      </p:pic>
      <p:sp>
        <p:nvSpPr>
          <p:cNvPr id="5" name="TextBox 4">
            <a:hlinkClick r:id="rId3"/>
            <a:extLst>
              <a:ext uri="{FF2B5EF4-FFF2-40B4-BE49-F238E27FC236}">
                <a16:creationId xmlns="" xmlns:a16="http://schemas.microsoft.com/office/drawing/2014/main" id="{B8ED8F51-C210-C740-AA77-F3D36CD748B8}"/>
              </a:ext>
            </a:extLst>
          </p:cNvPr>
          <p:cNvSpPr txBox="1"/>
          <p:nvPr userDrawn="1"/>
        </p:nvSpPr>
        <p:spPr>
          <a:xfrm>
            <a:off x="3666313" y="4859023"/>
            <a:ext cx="1724747" cy="369332"/>
          </a:xfrm>
          <a:prstGeom prst="rect">
            <a:avLst/>
          </a:prstGeom>
          <a:noFill/>
        </p:spPr>
        <p:txBody>
          <a:bodyPr wrap="square" rtlCol="0">
            <a:spAutoFit/>
          </a:bodyPr>
          <a:lstStyle/>
          <a:p>
            <a:pPr algn="ctr"/>
            <a:r>
              <a:rPr lang="en-US" sz="1800" dirty="0">
                <a:solidFill>
                  <a:srgbClr val="1A2E5A"/>
                </a:solidFill>
              </a:rPr>
              <a:t>www.globe.gov</a:t>
            </a:r>
          </a:p>
        </p:txBody>
      </p:sp>
      <p:grpSp>
        <p:nvGrpSpPr>
          <p:cNvPr id="13" name="Group 12">
            <a:extLst>
              <a:ext uri="{FF2B5EF4-FFF2-40B4-BE49-F238E27FC236}">
                <a16:creationId xmlns="" xmlns:a16="http://schemas.microsoft.com/office/drawing/2014/main" id="{420D73D1-9FAE-504A-8958-CC831211AF2A}"/>
              </a:ext>
            </a:extLst>
          </p:cNvPr>
          <p:cNvGrpSpPr/>
          <p:nvPr userDrawn="1"/>
        </p:nvGrpSpPr>
        <p:grpSpPr>
          <a:xfrm>
            <a:off x="3441079" y="5783342"/>
            <a:ext cx="2197347" cy="228600"/>
            <a:chOff x="3441079" y="5791538"/>
            <a:chExt cx="2197347" cy="228600"/>
          </a:xfrm>
        </p:grpSpPr>
        <p:pic>
          <p:nvPicPr>
            <p:cNvPr id="6" name="Shape 184" descr="C:\Users\kristina\Documents\GLOBE_All\NewsBrief\February_2018_NewsBrief\FB Logo.png">
              <a:hlinkClick r:id="rId5"/>
              <a:extLst>
                <a:ext uri="{FF2B5EF4-FFF2-40B4-BE49-F238E27FC236}">
                  <a16:creationId xmlns="" xmlns:a16="http://schemas.microsoft.com/office/drawing/2014/main" id="{9E21A6C7-9DD4-3B45-B80A-AE15C05AC0C5}"/>
                </a:ext>
              </a:extLst>
            </p:cNvPr>
            <p:cNvPicPr preferRelativeResize="0"/>
            <p:nvPr userDrawn="1"/>
          </p:nvPicPr>
          <p:blipFill rotWithShape="1">
            <a:blip r:embed="rId6">
              <a:alphaModFix/>
            </a:blip>
            <a:srcRect/>
            <a:stretch/>
          </p:blipFill>
          <p:spPr>
            <a:xfrm>
              <a:off x="3441079" y="5802333"/>
              <a:ext cx="207010" cy="207010"/>
            </a:xfrm>
            <a:prstGeom prst="rect">
              <a:avLst/>
            </a:prstGeom>
            <a:noFill/>
            <a:ln>
              <a:noFill/>
            </a:ln>
          </p:spPr>
        </p:pic>
        <p:pic>
          <p:nvPicPr>
            <p:cNvPr id="7" name="Shape 185" descr="C:\Users\kristina\Documents\GLOBE_All\NewsBrief\February_2018_NewsBrief\YouTube Logo.png">
              <a:hlinkClick r:id="rId7"/>
              <a:extLst>
                <a:ext uri="{FF2B5EF4-FFF2-40B4-BE49-F238E27FC236}">
                  <a16:creationId xmlns="" xmlns:a16="http://schemas.microsoft.com/office/drawing/2014/main" id="{652AD84A-2409-EE4D-9990-EC322988F7D3}"/>
                </a:ext>
              </a:extLst>
            </p:cNvPr>
            <p:cNvPicPr preferRelativeResize="0"/>
            <p:nvPr userDrawn="1"/>
          </p:nvPicPr>
          <p:blipFill rotWithShape="1">
            <a:blip r:embed="rId8">
              <a:alphaModFix/>
            </a:blip>
            <a:srcRect/>
            <a:stretch/>
          </p:blipFill>
          <p:spPr>
            <a:xfrm>
              <a:off x="3933266" y="5802333"/>
              <a:ext cx="207010" cy="207010"/>
            </a:xfrm>
            <a:prstGeom prst="rect">
              <a:avLst/>
            </a:prstGeom>
            <a:noFill/>
            <a:ln>
              <a:noFill/>
            </a:ln>
          </p:spPr>
        </p:pic>
        <p:pic>
          <p:nvPicPr>
            <p:cNvPr id="8" name="Shape 186" descr="C:\Users\kristina\Documents\GLOBE_All\NewsBrief\February_2018_NewsBrief\Pinterest Logo.png">
              <a:hlinkClick r:id="rId9"/>
              <a:extLst>
                <a:ext uri="{FF2B5EF4-FFF2-40B4-BE49-F238E27FC236}">
                  <a16:creationId xmlns="" xmlns:a16="http://schemas.microsoft.com/office/drawing/2014/main" id="{2A60DB09-F857-584E-963F-2A9E874DCE74}"/>
                </a:ext>
              </a:extLst>
            </p:cNvPr>
            <p:cNvPicPr preferRelativeResize="0"/>
            <p:nvPr userDrawn="1"/>
          </p:nvPicPr>
          <p:blipFill rotWithShape="1">
            <a:blip r:embed="rId10">
              <a:alphaModFix/>
            </a:blip>
            <a:srcRect/>
            <a:stretch/>
          </p:blipFill>
          <p:spPr>
            <a:xfrm>
              <a:off x="4425453" y="5802333"/>
              <a:ext cx="207010" cy="207010"/>
            </a:xfrm>
            <a:prstGeom prst="rect">
              <a:avLst/>
            </a:prstGeom>
            <a:noFill/>
            <a:ln>
              <a:noFill/>
            </a:ln>
          </p:spPr>
        </p:pic>
        <p:pic>
          <p:nvPicPr>
            <p:cNvPr id="9" name="Shape 187" descr="C:\Users\kristina\Documents\GLOBE_All\NewsBrief\February_2018_NewsBrief\Instagram logo.png">
              <a:hlinkClick r:id="rId11"/>
              <a:extLst>
                <a:ext uri="{FF2B5EF4-FFF2-40B4-BE49-F238E27FC236}">
                  <a16:creationId xmlns="" xmlns:a16="http://schemas.microsoft.com/office/drawing/2014/main" id="{6223619B-7993-314E-A6DB-B85E30F3B2FE}"/>
                </a:ext>
              </a:extLst>
            </p:cNvPr>
            <p:cNvPicPr preferRelativeResize="0"/>
            <p:nvPr userDrawn="1"/>
          </p:nvPicPr>
          <p:blipFill rotWithShape="1">
            <a:blip r:embed="rId12">
              <a:alphaModFix/>
            </a:blip>
            <a:srcRect/>
            <a:stretch/>
          </p:blipFill>
          <p:spPr>
            <a:xfrm>
              <a:off x="4917640" y="5791538"/>
              <a:ext cx="228600" cy="228600"/>
            </a:xfrm>
            <a:prstGeom prst="rect">
              <a:avLst/>
            </a:prstGeom>
            <a:noFill/>
            <a:ln>
              <a:noFill/>
            </a:ln>
          </p:spPr>
        </p:pic>
        <p:pic>
          <p:nvPicPr>
            <p:cNvPr id="10" name="Shape 188" descr="C:\Users\kristina\Documents\GLOBE_All\NewsBrief\February_2018_NewsBrief\Twitter Logo.png">
              <a:hlinkClick r:id="rId13"/>
              <a:extLst>
                <a:ext uri="{FF2B5EF4-FFF2-40B4-BE49-F238E27FC236}">
                  <a16:creationId xmlns="" xmlns:a16="http://schemas.microsoft.com/office/drawing/2014/main" id="{9232B11A-56BD-9946-93BA-677E19839704}"/>
                </a:ext>
              </a:extLst>
            </p:cNvPr>
            <p:cNvPicPr preferRelativeResize="0"/>
            <p:nvPr userDrawn="1"/>
          </p:nvPicPr>
          <p:blipFill rotWithShape="1">
            <a:blip r:embed="rId14">
              <a:alphaModFix/>
            </a:blip>
            <a:srcRect/>
            <a:stretch/>
          </p:blipFill>
          <p:spPr>
            <a:xfrm>
              <a:off x="5431416" y="5802333"/>
              <a:ext cx="207010" cy="207010"/>
            </a:xfrm>
            <a:prstGeom prst="rect">
              <a:avLst/>
            </a:prstGeom>
            <a:noFill/>
            <a:ln>
              <a:noFill/>
            </a:ln>
          </p:spPr>
        </p:pic>
      </p:grpSp>
    </p:spTree>
    <p:extLst>
      <p:ext uri="{BB962C8B-B14F-4D97-AF65-F5344CB8AC3E}">
        <p14:creationId xmlns:p14="http://schemas.microsoft.com/office/powerpoint/2010/main" val="2871304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CONTACT INFORMATION">
    <p:spTree>
      <p:nvGrpSpPr>
        <p:cNvPr id="1" name=""/>
        <p:cNvGrpSpPr/>
        <p:nvPr/>
      </p:nvGrpSpPr>
      <p:grpSpPr>
        <a:xfrm>
          <a:off x="0" y="0"/>
          <a:ext cx="0" cy="0"/>
          <a:chOff x="0" y="0"/>
          <a:chExt cx="0" cy="0"/>
        </a:xfrm>
      </p:grpSpPr>
      <p:pic>
        <p:nvPicPr>
          <p:cNvPr id="4" name="Shape 77" descr="left_globe.png">
            <a:extLst>
              <a:ext uri="{FF2B5EF4-FFF2-40B4-BE49-F238E27FC236}">
                <a16:creationId xmlns="" xmlns:a16="http://schemas.microsoft.com/office/drawing/2014/main" id="{69207EF1-B1B3-5647-9425-BE1735EC60BA}"/>
              </a:ext>
            </a:extLst>
          </p:cNvPr>
          <p:cNvPicPr preferRelativeResize="0"/>
          <p:nvPr userDrawn="1"/>
        </p:nvPicPr>
        <p:blipFill rotWithShape="1">
          <a:blip r:embed="rId2">
            <a:alphaModFix/>
          </a:blip>
          <a:srcRect/>
          <a:stretch/>
        </p:blipFill>
        <p:spPr>
          <a:xfrm>
            <a:off x="-60761" y="784889"/>
            <a:ext cx="2724839" cy="5201965"/>
          </a:xfrm>
          <a:prstGeom prst="rect">
            <a:avLst/>
          </a:prstGeom>
          <a:noFill/>
          <a:ln>
            <a:noFill/>
          </a:ln>
        </p:spPr>
      </p:pic>
      <p:sp>
        <p:nvSpPr>
          <p:cNvPr id="6" name="Shape 16">
            <a:extLst>
              <a:ext uri="{FF2B5EF4-FFF2-40B4-BE49-F238E27FC236}">
                <a16:creationId xmlns="" xmlns:a16="http://schemas.microsoft.com/office/drawing/2014/main" id="{049D465F-ACC5-4F41-9891-1DA80D3D1636}"/>
              </a:ext>
            </a:extLst>
          </p:cNvPr>
          <p:cNvSpPr txBox="1">
            <a:spLocks/>
          </p:cNvSpPr>
          <p:nvPr userDrawn="1"/>
        </p:nvSpPr>
        <p:spPr>
          <a:xfrm>
            <a:off x="2444208" y="1108128"/>
            <a:ext cx="5997756" cy="697424"/>
          </a:xfrm>
          <a:prstGeom prst="rect">
            <a:avLst/>
          </a:prstGeom>
          <a:noFill/>
          <a:ln>
            <a:noFill/>
          </a:ln>
        </p:spPr>
        <p:txBody>
          <a:bodyPr spcFirstLastPara="1" vert="horz" wrap="square" lIns="91425" tIns="91425" rIns="91425" bIns="91425" rtlCol="0" anchor="t" anchorCtr="0">
            <a:noAutofit/>
          </a:bodyPr>
          <a:lstStyle>
            <a:lvl1pPr marL="342900" marR="0" lvl="0" indent="-342900" algn="ctr" defTabSz="914400" rtl="0" eaLnBrk="1" latinLnBrk="0" hangingPunct="1">
              <a:lnSpc>
                <a:spcPct val="90000"/>
              </a:lnSpc>
              <a:spcBef>
                <a:spcPts val="1000"/>
              </a:spcBef>
              <a:spcAft>
                <a:spcPts val="0"/>
              </a:spcAft>
              <a:buClr>
                <a:srgbClr val="9B2600"/>
              </a:buClr>
              <a:buSzPts val="3000"/>
              <a:buFont typeface="Arial"/>
              <a:buNone/>
              <a:defRPr sz="2400" b="0" i="0" u="none" strike="noStrike" kern="1200" cap="none">
                <a:solidFill>
                  <a:srgbClr val="152C5E"/>
                </a:solidFill>
                <a:latin typeface="Arial"/>
                <a:ea typeface="Arial"/>
                <a:cs typeface="Arial"/>
                <a:sym typeface="Arial"/>
              </a:defRPr>
            </a:lvl1pPr>
            <a:lvl2pPr marL="685800" marR="0" lvl="1" indent="-228600" algn="ctr" defTabSz="914400" rtl="0" eaLnBrk="1" latinLnBrk="0" hangingPunct="1">
              <a:lnSpc>
                <a:spcPct val="90000"/>
              </a:lnSpc>
              <a:spcBef>
                <a:spcPts val="500"/>
              </a:spcBef>
              <a:spcAft>
                <a:spcPts val="0"/>
              </a:spcAft>
              <a:buClr>
                <a:srgbClr val="152C5E"/>
              </a:buClr>
              <a:buSzPts val="2700"/>
              <a:buFont typeface="Arial"/>
              <a:buNone/>
              <a:defRPr sz="2000" b="0" i="0" u="none" strike="noStrike" kern="1200" cap="none">
                <a:solidFill>
                  <a:srgbClr val="152C5E"/>
                </a:solidFill>
                <a:latin typeface="Arial"/>
                <a:ea typeface="Arial"/>
                <a:cs typeface="Arial"/>
                <a:sym typeface="Arial"/>
              </a:defRPr>
            </a:lvl2pPr>
            <a:lvl3pPr marL="1143000" marR="0" lvl="2" indent="-228600" algn="ctr" defTabSz="914400" rtl="0" eaLnBrk="1" latinLnBrk="0" hangingPunct="1">
              <a:lnSpc>
                <a:spcPct val="90000"/>
              </a:lnSpc>
              <a:spcBef>
                <a:spcPts val="500"/>
              </a:spcBef>
              <a:spcAft>
                <a:spcPts val="0"/>
              </a:spcAft>
              <a:buClr>
                <a:srgbClr val="2E75B5"/>
              </a:buClr>
              <a:buSzPts val="2430"/>
              <a:buFont typeface="Arial"/>
              <a:buNone/>
              <a:defRPr sz="1800" b="0" i="0" u="none" strike="noStrike" kern="1200" cap="none">
                <a:solidFill>
                  <a:srgbClr val="152C5E"/>
                </a:solidFill>
                <a:latin typeface="Arial"/>
                <a:ea typeface="Arial"/>
                <a:cs typeface="Arial"/>
                <a:sym typeface="Arial"/>
              </a:defRPr>
            </a:lvl3pPr>
            <a:lvl4pPr marL="1600200" marR="0" lvl="3" indent="-228600" algn="ctr" defTabSz="914400" rtl="0" eaLnBrk="1" latinLnBrk="0" hangingPunct="1">
              <a:lnSpc>
                <a:spcPct val="90000"/>
              </a:lnSpc>
              <a:spcBef>
                <a:spcPts val="500"/>
              </a:spcBef>
              <a:spcAft>
                <a:spcPts val="0"/>
              </a:spcAft>
              <a:buClr>
                <a:srgbClr val="9B2600"/>
              </a:buClr>
              <a:buSzPts val="2160"/>
              <a:buFont typeface="Arial"/>
              <a:buNone/>
              <a:defRPr sz="1600" b="0" i="0" u="none" strike="noStrike" kern="1200" cap="none">
                <a:solidFill>
                  <a:srgbClr val="152C5E"/>
                </a:solidFill>
                <a:latin typeface="Arial"/>
                <a:ea typeface="Arial"/>
                <a:cs typeface="Arial"/>
                <a:sym typeface="Arial"/>
              </a:defRPr>
            </a:lvl4pPr>
            <a:lvl5pPr marL="2057400" marR="0" lvl="4" indent="-228600" algn="ctr" defTabSz="914400" rtl="0" eaLnBrk="1" latinLnBrk="0" hangingPunct="1">
              <a:lnSpc>
                <a:spcPct val="90000"/>
              </a:lnSpc>
              <a:spcBef>
                <a:spcPts val="500"/>
              </a:spcBef>
              <a:spcAft>
                <a:spcPts val="0"/>
              </a:spcAft>
              <a:buClr>
                <a:srgbClr val="CE9618"/>
              </a:buClr>
              <a:buSzPts val="2160"/>
              <a:buFont typeface="Arial"/>
              <a:buNone/>
              <a:defRPr sz="1600" b="0" i="0" u="none" strike="noStrike" kern="1200" cap="none">
                <a:solidFill>
                  <a:srgbClr val="152C5E"/>
                </a:solidFill>
                <a:latin typeface="Arial"/>
                <a:ea typeface="Arial"/>
                <a:cs typeface="Arial"/>
                <a:sym typeface="Arial"/>
              </a:defRPr>
            </a:lvl5pPr>
            <a:lvl6pPr marL="2514600" marR="0" lvl="5"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6pPr>
            <a:lvl7pPr marL="2971800" marR="0" lvl="6"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7pPr>
            <a:lvl8pPr marL="3429000" marR="0" lvl="7"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8pPr>
            <a:lvl9pPr marL="3886200" marR="0" lvl="8"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9pPr>
          </a:lstStyle>
          <a:p>
            <a:r>
              <a:rPr lang="en-US" sz="3600" dirty="0">
                <a:solidFill>
                  <a:srgbClr val="9B2600"/>
                </a:solidFill>
              </a:rPr>
              <a:t>CONTACT</a:t>
            </a:r>
            <a:r>
              <a:rPr lang="en-US" sz="3200" dirty="0">
                <a:solidFill>
                  <a:srgbClr val="9B2600"/>
                </a:solidFill>
              </a:rPr>
              <a:t> </a:t>
            </a:r>
            <a:r>
              <a:rPr lang="en-US" sz="3600" dirty="0">
                <a:solidFill>
                  <a:srgbClr val="9B2600"/>
                </a:solidFill>
              </a:rPr>
              <a:t>INFORMATION</a:t>
            </a:r>
          </a:p>
        </p:txBody>
      </p:sp>
      <p:sp>
        <p:nvSpPr>
          <p:cNvPr id="7" name="TextBox 6">
            <a:hlinkClick r:id="rId3"/>
            <a:extLst>
              <a:ext uri="{FF2B5EF4-FFF2-40B4-BE49-F238E27FC236}">
                <a16:creationId xmlns="" xmlns:a16="http://schemas.microsoft.com/office/drawing/2014/main" id="{0454D74B-76E7-A54F-B678-299E016F95EB}"/>
              </a:ext>
            </a:extLst>
          </p:cNvPr>
          <p:cNvSpPr txBox="1"/>
          <p:nvPr userDrawn="1"/>
        </p:nvSpPr>
        <p:spPr>
          <a:xfrm>
            <a:off x="4580713" y="5301464"/>
            <a:ext cx="1724747" cy="369332"/>
          </a:xfrm>
          <a:prstGeom prst="rect">
            <a:avLst/>
          </a:prstGeom>
          <a:noFill/>
        </p:spPr>
        <p:txBody>
          <a:bodyPr wrap="square" rtlCol="0">
            <a:spAutoFit/>
          </a:bodyPr>
          <a:lstStyle/>
          <a:p>
            <a:pPr algn="ctr"/>
            <a:r>
              <a:rPr lang="en-US" sz="1800" b="1" dirty="0">
                <a:solidFill>
                  <a:srgbClr val="1A2E5A"/>
                </a:solidFill>
              </a:rPr>
              <a:t>www.globe.gov</a:t>
            </a:r>
          </a:p>
        </p:txBody>
      </p:sp>
      <p:sp>
        <p:nvSpPr>
          <p:cNvPr id="14" name="Shape 75">
            <a:extLst>
              <a:ext uri="{FF2B5EF4-FFF2-40B4-BE49-F238E27FC236}">
                <a16:creationId xmlns="" xmlns:a16="http://schemas.microsoft.com/office/drawing/2014/main" id="{341A5114-A951-CF46-A034-3D8BD8FD8E09}"/>
              </a:ext>
            </a:extLst>
          </p:cNvPr>
          <p:cNvSpPr txBox="1">
            <a:spLocks noGrp="1"/>
          </p:cNvSpPr>
          <p:nvPr>
            <p:ph type="ctrTitle" hasCustomPrompt="1"/>
          </p:nvPr>
        </p:nvSpPr>
        <p:spPr>
          <a:xfrm>
            <a:off x="2752896" y="2163206"/>
            <a:ext cx="5689068" cy="1993157"/>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600"/>
              </a:spcAft>
              <a:buClr>
                <a:srgbClr val="9B2600"/>
              </a:buClr>
              <a:buSzPts val="3600"/>
              <a:buFont typeface="Arial"/>
              <a:buNone/>
              <a:defRPr sz="1800" b="0" i="0" u="none" strike="noStrike" cap="none">
                <a:solidFill>
                  <a:srgbClr val="1A2E5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spcAft>
                <a:spcPts val="0"/>
              </a:spcAft>
            </a:pPr>
            <a:r>
              <a:rPr lang="en-US" dirty="0"/>
              <a:t>YOUR NAME, TITLE</a:t>
            </a:r>
            <a:br>
              <a:rPr lang="en-US" dirty="0"/>
            </a:br>
            <a:r>
              <a:rPr lang="en-US" dirty="0"/>
              <a:t>Organization</a:t>
            </a:r>
            <a:br>
              <a:rPr lang="en-US" dirty="0"/>
            </a:br>
            <a:r>
              <a:rPr lang="en-US" dirty="0"/>
              <a:t>Website</a:t>
            </a:r>
            <a:br>
              <a:rPr lang="en-US" dirty="0"/>
            </a:br>
            <a:r>
              <a:rPr lang="en-US" dirty="0"/>
              <a:t>Email</a:t>
            </a:r>
            <a:br>
              <a:rPr lang="en-US" dirty="0"/>
            </a:br>
            <a:endParaRPr dirty="0"/>
          </a:p>
        </p:txBody>
      </p:sp>
    </p:spTree>
    <p:extLst>
      <p:ext uri="{BB962C8B-B14F-4D97-AF65-F5344CB8AC3E}">
        <p14:creationId xmlns:p14="http://schemas.microsoft.com/office/powerpoint/2010/main" val="3084514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145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720311"/>
            <a:ext cx="8229600" cy="42402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spTree>
    <p:extLst>
      <p:ext uri="{BB962C8B-B14F-4D97-AF65-F5344CB8AC3E}">
        <p14:creationId xmlns:p14="http://schemas.microsoft.com/office/powerpoint/2010/main" val="3087931861"/>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sz="800"/>
            </a:lvl1pPr>
          </a:lstStyle>
          <a:p>
            <a:fld id="{8D57DBB9-07C6-49AB-BFD5-E737C7E241F6}" type="slidenum">
              <a:rPr lang="en-US" smtClean="0"/>
              <a:pPr/>
              <a:t>‹#›</a:t>
            </a:fld>
            <a:endParaRPr lang="en-US" dirty="0"/>
          </a:p>
        </p:txBody>
      </p:sp>
    </p:spTree>
    <p:extLst>
      <p:ext uri="{BB962C8B-B14F-4D97-AF65-F5344CB8AC3E}">
        <p14:creationId xmlns:p14="http://schemas.microsoft.com/office/powerpoint/2010/main" val="3540707852"/>
      </p:ext>
    </p:extLst>
  </p:cSld>
  <p:clrMapOvr>
    <a:masterClrMapping/>
  </p:clrMapOvr>
  <p:timing>
    <p:tnLst>
      <p:par>
        <p:cTn id="1" dur="indefinite" restart="never" nodeType="tmRoot"/>
      </p:par>
    </p:tnLst>
  </p:timing>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Header-One Content-cut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554" y="847023"/>
            <a:ext cx="8221978" cy="552407"/>
          </a:xfrm>
          <a:prstGeom prst="rect">
            <a:avLst/>
          </a:prstGeom>
        </p:spPr>
        <p:txBody>
          <a:bodyPr/>
          <a:lstStyle/>
          <a:p>
            <a:r>
              <a:rPr lang="en-US" dirty="0"/>
              <a:t>Edit Header</a:t>
            </a:r>
          </a:p>
        </p:txBody>
      </p:sp>
      <p:sp>
        <p:nvSpPr>
          <p:cNvPr id="3" name="Content Placeholder 2"/>
          <p:cNvSpPr>
            <a:spLocks noGrp="1"/>
          </p:cNvSpPr>
          <p:nvPr>
            <p:ph idx="1" hasCustomPrompt="1"/>
          </p:nvPr>
        </p:nvSpPr>
        <p:spPr>
          <a:xfrm>
            <a:off x="501927" y="1399430"/>
            <a:ext cx="8221978" cy="3925156"/>
          </a:xfrm>
          <a:prstGeom prst="rect">
            <a:avLst/>
          </a:prstGeom>
        </p:spPr>
        <p:txBody>
          <a:bodyPr/>
          <a:lstStyle>
            <a:lvl1pPr marL="0" indent="0">
              <a:buNone/>
              <a:defRPr/>
            </a:lvl1pPr>
          </a:lstStyle>
          <a:p>
            <a:pPr lvl="0"/>
            <a:r>
              <a:rPr lang="en-US" dirty="0"/>
              <a:t>Click icon to add an object</a:t>
            </a:r>
          </a:p>
        </p:txBody>
      </p:sp>
      <p:sp>
        <p:nvSpPr>
          <p:cNvPr id="6" name="Shape 21">
            <a:extLst>
              <a:ext uri="{FF2B5EF4-FFF2-40B4-BE49-F238E27FC236}">
                <a16:creationId xmlns="" xmlns:a16="http://schemas.microsoft.com/office/drawing/2014/main" id="{6FAB94CB-2D2F-DE44-ACF4-AAE05C2B3B90}"/>
              </a:ext>
            </a:extLst>
          </p:cNvPr>
          <p:cNvSpPr txBox="1">
            <a:spLocks noGrp="1"/>
          </p:cNvSpPr>
          <p:nvPr>
            <p:ph type="body" idx="10"/>
          </p:nvPr>
        </p:nvSpPr>
        <p:spPr>
          <a:xfrm>
            <a:off x="495300" y="5416828"/>
            <a:ext cx="8235232"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3204787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Full-page content-cutline belo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5300" y="1023730"/>
            <a:ext cx="7880904" cy="4313584"/>
          </a:xfrm>
          <a:prstGeom prst="rect">
            <a:avLst/>
          </a:prstGeom>
        </p:spPr>
        <p:txBody>
          <a:bodyPr/>
          <a:lstStyle>
            <a:lvl1pPr marL="0" indent="0">
              <a:buNone/>
              <a:defRPr/>
            </a:lvl1pPr>
          </a:lstStyle>
          <a:p>
            <a:pPr lvl="0"/>
            <a:r>
              <a:rPr lang="en-US" dirty="0"/>
              <a:t>Click icon to add an object</a:t>
            </a:r>
          </a:p>
        </p:txBody>
      </p:sp>
      <p:sp>
        <p:nvSpPr>
          <p:cNvPr id="5" name="Shape 21">
            <a:extLst>
              <a:ext uri="{FF2B5EF4-FFF2-40B4-BE49-F238E27FC236}">
                <a16:creationId xmlns="" xmlns:a16="http://schemas.microsoft.com/office/drawing/2014/main" id="{0FE32D8B-27B8-EE46-BCB6-355D07B5068A}"/>
              </a:ext>
            </a:extLst>
          </p:cNvPr>
          <p:cNvSpPr txBox="1">
            <a:spLocks noGrp="1"/>
          </p:cNvSpPr>
          <p:nvPr>
            <p:ph type="body" idx="10"/>
          </p:nvPr>
        </p:nvSpPr>
        <p:spPr>
          <a:xfrm>
            <a:off x="495300" y="5416828"/>
            <a:ext cx="7880903"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300842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Header-Bullets-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 xmlns:a16="http://schemas.microsoft.com/office/drawing/2014/main" id="{38FC617E-0FF3-E443-B0A0-088639005669}"/>
              </a:ext>
            </a:extLst>
          </p:cNvPr>
          <p:cNvSpPr>
            <a:spLocks noGrp="1"/>
          </p:cNvSpPr>
          <p:nvPr>
            <p:ph sz="half" idx="10" hasCustomPrompt="1"/>
          </p:nvPr>
        </p:nvSpPr>
        <p:spPr>
          <a:xfrm>
            <a:off x="2558958"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 xmlns:a16="http://schemas.microsoft.com/office/drawing/2014/main" id="{70D6359E-D8AA-F440-80A6-C9348BEF4A88}"/>
              </a:ext>
            </a:extLst>
          </p:cNvPr>
          <p:cNvSpPr>
            <a:spLocks noGrp="1"/>
          </p:cNvSpPr>
          <p:nvPr>
            <p:ph sz="half" idx="11" hasCustomPrompt="1"/>
          </p:nvPr>
        </p:nvSpPr>
        <p:spPr>
          <a:xfrm>
            <a:off x="4622615"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 xmlns:a16="http://schemas.microsoft.com/office/drawing/2014/main" id="{2DDCD515-838D-2243-A767-2C95A5D7DD87}"/>
              </a:ext>
            </a:extLst>
          </p:cNvPr>
          <p:cNvSpPr>
            <a:spLocks noGrp="1"/>
          </p:cNvSpPr>
          <p:nvPr>
            <p:ph sz="half" idx="12" hasCustomPrompt="1"/>
          </p:nvPr>
        </p:nvSpPr>
        <p:spPr>
          <a:xfrm>
            <a:off x="668627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8" name="Shape 21">
            <a:extLst>
              <a:ext uri="{FF2B5EF4-FFF2-40B4-BE49-F238E27FC236}">
                <a16:creationId xmlns="" xmlns:a16="http://schemas.microsoft.com/office/drawing/2014/main" id="{95F4A33A-BC5E-4942-987E-A1C1EE3AD81D}"/>
              </a:ext>
            </a:extLst>
          </p:cNvPr>
          <p:cNvSpPr txBox="1">
            <a:spLocks noGrp="1"/>
          </p:cNvSpPr>
          <p:nvPr>
            <p:ph type="body" idx="13"/>
          </p:nvPr>
        </p:nvSpPr>
        <p:spPr>
          <a:xfrm>
            <a:off x="495300" y="5003824"/>
            <a:ext cx="8204200"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1401164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Header-Four square Content-Tex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9"/>
            <a:ext cx="2013229" cy="181896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 xmlns:a16="http://schemas.microsoft.com/office/drawing/2014/main" id="{38FC617E-0FF3-E443-B0A0-088639005669}"/>
              </a:ext>
            </a:extLst>
          </p:cNvPr>
          <p:cNvSpPr>
            <a:spLocks noGrp="1"/>
          </p:cNvSpPr>
          <p:nvPr>
            <p:ph sz="half" idx="10" hasCustomPrompt="1"/>
          </p:nvPr>
        </p:nvSpPr>
        <p:spPr>
          <a:xfrm>
            <a:off x="2558958"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 xmlns:a16="http://schemas.microsoft.com/office/drawing/2014/main" id="{70D6359E-D8AA-F440-80A6-C9348BEF4A88}"/>
              </a:ext>
            </a:extLst>
          </p:cNvPr>
          <p:cNvSpPr>
            <a:spLocks noGrp="1"/>
          </p:cNvSpPr>
          <p:nvPr>
            <p:ph sz="half" idx="11" hasCustomPrompt="1"/>
          </p:nvPr>
        </p:nvSpPr>
        <p:spPr>
          <a:xfrm>
            <a:off x="4622615"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 xmlns:a16="http://schemas.microsoft.com/office/drawing/2014/main" id="{2DDCD515-838D-2243-A767-2C95A5D7DD87}"/>
              </a:ext>
            </a:extLst>
          </p:cNvPr>
          <p:cNvSpPr>
            <a:spLocks noGrp="1"/>
          </p:cNvSpPr>
          <p:nvPr>
            <p:ph sz="half" idx="12" hasCustomPrompt="1"/>
          </p:nvPr>
        </p:nvSpPr>
        <p:spPr>
          <a:xfrm>
            <a:off x="6686271"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7" name="Text Placeholder 6">
            <a:extLst>
              <a:ext uri="{FF2B5EF4-FFF2-40B4-BE49-F238E27FC236}">
                <a16:creationId xmlns="" xmlns:a16="http://schemas.microsoft.com/office/drawing/2014/main" id="{DE202CAC-584F-3F44-84D4-E11A8B820C34}"/>
              </a:ext>
            </a:extLst>
          </p:cNvPr>
          <p:cNvSpPr>
            <a:spLocks noGrp="1"/>
          </p:cNvSpPr>
          <p:nvPr>
            <p:ph type="body" sz="quarter" idx="13" hasCustomPrompt="1"/>
          </p:nvPr>
        </p:nvSpPr>
        <p:spPr>
          <a:xfrm>
            <a:off x="495299" y="3520451"/>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5" name="Text Placeholder 6">
            <a:extLst>
              <a:ext uri="{FF2B5EF4-FFF2-40B4-BE49-F238E27FC236}">
                <a16:creationId xmlns="" xmlns:a16="http://schemas.microsoft.com/office/drawing/2014/main" id="{8F4C3063-ED6C-344B-B123-A9C241ABE05E}"/>
              </a:ext>
            </a:extLst>
          </p:cNvPr>
          <p:cNvSpPr>
            <a:spLocks noGrp="1"/>
          </p:cNvSpPr>
          <p:nvPr>
            <p:ph type="body" sz="quarter" idx="14" hasCustomPrompt="1"/>
          </p:nvPr>
        </p:nvSpPr>
        <p:spPr>
          <a:xfrm>
            <a:off x="2558958" y="3520451"/>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6" name="Text Placeholder 6">
            <a:extLst>
              <a:ext uri="{FF2B5EF4-FFF2-40B4-BE49-F238E27FC236}">
                <a16:creationId xmlns="" xmlns:a16="http://schemas.microsoft.com/office/drawing/2014/main" id="{3FF73B85-2FE0-EB43-8AA0-4B1B2BA4181C}"/>
              </a:ext>
            </a:extLst>
          </p:cNvPr>
          <p:cNvSpPr>
            <a:spLocks noGrp="1"/>
          </p:cNvSpPr>
          <p:nvPr>
            <p:ph type="body" sz="quarter" idx="15" hasCustomPrompt="1"/>
          </p:nvPr>
        </p:nvSpPr>
        <p:spPr>
          <a:xfrm>
            <a:off x="4622615" y="3520450"/>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7" name="Text Placeholder 6">
            <a:extLst>
              <a:ext uri="{FF2B5EF4-FFF2-40B4-BE49-F238E27FC236}">
                <a16:creationId xmlns="" xmlns:a16="http://schemas.microsoft.com/office/drawing/2014/main" id="{FFABAD64-901E-4141-854F-E87B0F272433}"/>
              </a:ext>
            </a:extLst>
          </p:cNvPr>
          <p:cNvSpPr>
            <a:spLocks noGrp="1"/>
          </p:cNvSpPr>
          <p:nvPr>
            <p:ph type="body" sz="quarter" idx="16" hasCustomPrompt="1"/>
          </p:nvPr>
        </p:nvSpPr>
        <p:spPr>
          <a:xfrm>
            <a:off x="6686271" y="3520450"/>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Tree>
    <p:extLst>
      <p:ext uri="{BB962C8B-B14F-4D97-AF65-F5344CB8AC3E}">
        <p14:creationId xmlns:p14="http://schemas.microsoft.com/office/powerpoint/2010/main" val="393644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Left Title bullets-Right One Content">
    <p:spTree>
      <p:nvGrpSpPr>
        <p:cNvPr id="1" name=""/>
        <p:cNvGrpSpPr/>
        <p:nvPr/>
      </p:nvGrpSpPr>
      <p:grpSpPr>
        <a:xfrm>
          <a:off x="0" y="0"/>
          <a:ext cx="0" cy="0"/>
          <a:chOff x="0" y="0"/>
          <a:chExt cx="0" cy="0"/>
        </a:xfrm>
      </p:grpSpPr>
      <p:sp>
        <p:nvSpPr>
          <p:cNvPr id="3" name="Title 1">
            <a:extLst>
              <a:ext uri="{FF2B5EF4-FFF2-40B4-BE49-F238E27FC236}">
                <a16:creationId xmlns="" xmlns:a16="http://schemas.microsoft.com/office/drawing/2014/main" id="{B9DA13FE-A409-E947-8A9F-05789E3E1D49}"/>
              </a:ext>
            </a:extLst>
          </p:cNvPr>
          <p:cNvSpPr>
            <a:spLocks noGrp="1"/>
          </p:cNvSpPr>
          <p:nvPr>
            <p:ph type="title" hasCustomPrompt="1"/>
          </p:nvPr>
        </p:nvSpPr>
        <p:spPr>
          <a:xfrm>
            <a:off x="495301" y="1048202"/>
            <a:ext cx="4100554" cy="507325"/>
          </a:xfrm>
          <a:prstGeom prst="rect">
            <a:avLst/>
          </a:prstGeom>
        </p:spPr>
        <p:txBody>
          <a:bodyPr>
            <a:normAutofit/>
          </a:bodyPr>
          <a:lstStyle>
            <a:lvl1pPr algn="l">
              <a:defRPr sz="2800"/>
            </a:lvl1pPr>
          </a:lstStyle>
          <a:p>
            <a:r>
              <a:rPr lang="en-US" dirty="0"/>
              <a:t>Edit Header</a:t>
            </a:r>
          </a:p>
        </p:txBody>
      </p:sp>
      <p:sp>
        <p:nvSpPr>
          <p:cNvPr id="6" name="Text Placeholder 5">
            <a:extLst>
              <a:ext uri="{FF2B5EF4-FFF2-40B4-BE49-F238E27FC236}">
                <a16:creationId xmlns="" xmlns:a16="http://schemas.microsoft.com/office/drawing/2014/main" id="{B8A5242F-17C1-F54A-888E-890FB1501BB0}"/>
              </a:ext>
            </a:extLst>
          </p:cNvPr>
          <p:cNvSpPr>
            <a:spLocks noGrp="1"/>
          </p:cNvSpPr>
          <p:nvPr>
            <p:ph type="body" sz="quarter" idx="10" hasCustomPrompt="1"/>
          </p:nvPr>
        </p:nvSpPr>
        <p:spPr>
          <a:xfrm>
            <a:off x="498212" y="1936343"/>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4" name="Text Placeholder 3">
            <a:extLst>
              <a:ext uri="{FF2B5EF4-FFF2-40B4-BE49-F238E27FC236}">
                <a16:creationId xmlns="" xmlns:a16="http://schemas.microsoft.com/office/drawing/2014/main" id="{E7050A8C-4E3D-0E44-9867-C3406C9D9F69}"/>
              </a:ext>
            </a:extLst>
          </p:cNvPr>
          <p:cNvSpPr>
            <a:spLocks noGrp="1"/>
          </p:cNvSpPr>
          <p:nvPr>
            <p:ph type="body" sz="quarter" idx="11" hasCustomPrompt="1"/>
          </p:nvPr>
        </p:nvSpPr>
        <p:spPr>
          <a:xfrm>
            <a:off x="498213" y="1587331"/>
            <a:ext cx="4097644" cy="343109"/>
          </a:xfrm>
        </p:spPr>
        <p:txBody>
          <a:bodyPr>
            <a:noAutofit/>
          </a:bodyPr>
          <a:lstStyle>
            <a:lvl1pPr marL="0" indent="0">
              <a:buNone/>
              <a:defRPr sz="2000" b="1"/>
            </a:lvl1pPr>
          </a:lstStyle>
          <a:p>
            <a:pPr lvl="0"/>
            <a:r>
              <a:rPr lang="en-US" dirty="0"/>
              <a:t>Edit bullet header</a:t>
            </a:r>
          </a:p>
        </p:txBody>
      </p:sp>
      <p:sp>
        <p:nvSpPr>
          <p:cNvPr id="15" name="Content Placeholder 14">
            <a:extLst>
              <a:ext uri="{FF2B5EF4-FFF2-40B4-BE49-F238E27FC236}">
                <a16:creationId xmlns="" xmlns:a16="http://schemas.microsoft.com/office/drawing/2014/main" id="{BF755BC5-5A5C-5749-8747-107CB66EAFB5}"/>
              </a:ext>
            </a:extLst>
          </p:cNvPr>
          <p:cNvSpPr>
            <a:spLocks noGrp="1"/>
          </p:cNvSpPr>
          <p:nvPr>
            <p:ph sz="quarter" idx="16" hasCustomPrompt="1"/>
          </p:nvPr>
        </p:nvSpPr>
        <p:spPr>
          <a:xfrm>
            <a:off x="4813051" y="1048202"/>
            <a:ext cx="3909530" cy="4857298"/>
          </a:xfrm>
        </p:spPr>
        <p:txBody>
          <a:bodyPr/>
          <a:lstStyle>
            <a:lvl1pPr marL="0" indent="0">
              <a:buNone/>
              <a:defRPr/>
            </a:lvl1pPr>
          </a:lstStyle>
          <a:p>
            <a:pPr lvl="0"/>
            <a:r>
              <a:rPr lang="en-US" dirty="0"/>
              <a:t>Click icon to add content</a:t>
            </a:r>
          </a:p>
        </p:txBody>
      </p:sp>
      <p:sp>
        <p:nvSpPr>
          <p:cNvPr id="10" name="Text Placeholder 5">
            <a:extLst>
              <a:ext uri="{FF2B5EF4-FFF2-40B4-BE49-F238E27FC236}">
                <a16:creationId xmlns="" xmlns:a16="http://schemas.microsoft.com/office/drawing/2014/main" id="{ADDBBD07-F0C9-EB4A-90EA-172AADB3A9BB}"/>
              </a:ext>
            </a:extLst>
          </p:cNvPr>
          <p:cNvSpPr>
            <a:spLocks noGrp="1"/>
          </p:cNvSpPr>
          <p:nvPr>
            <p:ph type="body" sz="quarter" idx="17" hasCustomPrompt="1"/>
          </p:nvPr>
        </p:nvSpPr>
        <p:spPr>
          <a:xfrm>
            <a:off x="498211" y="3229445"/>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16" name="Text Placeholder 3">
            <a:extLst>
              <a:ext uri="{FF2B5EF4-FFF2-40B4-BE49-F238E27FC236}">
                <a16:creationId xmlns="" xmlns:a16="http://schemas.microsoft.com/office/drawing/2014/main" id="{7E3A4250-6AAF-2E42-B282-1CA4DDFD1E2B}"/>
              </a:ext>
            </a:extLst>
          </p:cNvPr>
          <p:cNvSpPr>
            <a:spLocks noGrp="1"/>
          </p:cNvSpPr>
          <p:nvPr>
            <p:ph type="body" sz="quarter" idx="18" hasCustomPrompt="1"/>
          </p:nvPr>
        </p:nvSpPr>
        <p:spPr>
          <a:xfrm>
            <a:off x="498212" y="2880433"/>
            <a:ext cx="4097644" cy="343109"/>
          </a:xfrm>
        </p:spPr>
        <p:txBody>
          <a:bodyPr>
            <a:noAutofit/>
          </a:bodyPr>
          <a:lstStyle>
            <a:lvl1pPr marL="0" indent="0">
              <a:buNone/>
              <a:defRPr sz="2000" b="1"/>
            </a:lvl1pPr>
          </a:lstStyle>
          <a:p>
            <a:pPr lvl="0"/>
            <a:r>
              <a:rPr lang="en-US" dirty="0"/>
              <a:t>Edit bullet header</a:t>
            </a:r>
          </a:p>
        </p:txBody>
      </p:sp>
      <p:sp>
        <p:nvSpPr>
          <p:cNvPr id="17" name="Text Placeholder 5">
            <a:extLst>
              <a:ext uri="{FF2B5EF4-FFF2-40B4-BE49-F238E27FC236}">
                <a16:creationId xmlns="" xmlns:a16="http://schemas.microsoft.com/office/drawing/2014/main" id="{A7E95A35-0C46-2B4B-B643-F750757E3000}"/>
              </a:ext>
            </a:extLst>
          </p:cNvPr>
          <p:cNvSpPr>
            <a:spLocks noGrp="1"/>
          </p:cNvSpPr>
          <p:nvPr>
            <p:ph type="body" sz="quarter" idx="19" hasCustomPrompt="1"/>
          </p:nvPr>
        </p:nvSpPr>
        <p:spPr>
          <a:xfrm>
            <a:off x="498210" y="4528450"/>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18" name="Text Placeholder 3">
            <a:extLst>
              <a:ext uri="{FF2B5EF4-FFF2-40B4-BE49-F238E27FC236}">
                <a16:creationId xmlns="" xmlns:a16="http://schemas.microsoft.com/office/drawing/2014/main" id="{EF20C62F-04E6-AE40-96AC-089C6269533F}"/>
              </a:ext>
            </a:extLst>
          </p:cNvPr>
          <p:cNvSpPr>
            <a:spLocks noGrp="1"/>
          </p:cNvSpPr>
          <p:nvPr>
            <p:ph type="body" sz="quarter" idx="20" hasCustomPrompt="1"/>
          </p:nvPr>
        </p:nvSpPr>
        <p:spPr>
          <a:xfrm>
            <a:off x="498211" y="4179438"/>
            <a:ext cx="4097644" cy="343109"/>
          </a:xfrm>
        </p:spPr>
        <p:txBody>
          <a:bodyPr>
            <a:noAutofit/>
          </a:bodyPr>
          <a:lstStyle>
            <a:lvl1pPr marL="0" indent="0">
              <a:buNone/>
              <a:defRPr sz="2000" b="1"/>
            </a:lvl1pPr>
          </a:lstStyle>
          <a:p>
            <a:pPr lvl="0"/>
            <a:r>
              <a:rPr lang="en-US" dirty="0"/>
              <a:t>Edit bullet header</a:t>
            </a:r>
          </a:p>
        </p:txBody>
      </p:sp>
    </p:spTree>
    <p:extLst>
      <p:ext uri="{BB962C8B-B14F-4D97-AF65-F5344CB8AC3E}">
        <p14:creationId xmlns:p14="http://schemas.microsoft.com/office/powerpoint/2010/main" val="190831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bove-3 Contents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085483"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64314"/>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8" name="Content Placeholder 2">
            <a:extLst>
              <a:ext uri="{FF2B5EF4-FFF2-40B4-BE49-F238E27FC236}">
                <a16:creationId xmlns="" xmlns:a16="http://schemas.microsoft.com/office/drawing/2014/main" id="{CED170D1-0299-0F45-B77C-F90C87C8B19D}"/>
              </a:ext>
            </a:extLst>
          </p:cNvPr>
          <p:cNvSpPr>
            <a:spLocks noGrp="1"/>
          </p:cNvSpPr>
          <p:nvPr>
            <p:ph sz="half" idx="10" hasCustomPrompt="1"/>
          </p:nvPr>
        </p:nvSpPr>
        <p:spPr>
          <a:xfrm>
            <a:off x="3243137" y="1564314"/>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11" name="Text Placeholder 3">
            <a:extLst>
              <a:ext uri="{FF2B5EF4-FFF2-40B4-BE49-F238E27FC236}">
                <a16:creationId xmlns="" xmlns:a16="http://schemas.microsoft.com/office/drawing/2014/main" id="{D09B7535-70B4-A94A-AE8A-2F60BE2A1BCC}"/>
              </a:ext>
            </a:extLst>
          </p:cNvPr>
          <p:cNvSpPr>
            <a:spLocks noGrp="1"/>
          </p:cNvSpPr>
          <p:nvPr>
            <p:ph type="body" sz="quarter" idx="13" hasCustomPrompt="1"/>
          </p:nvPr>
        </p:nvSpPr>
        <p:spPr>
          <a:xfrm>
            <a:off x="495298" y="4156926"/>
            <a:ext cx="2589807" cy="343109"/>
          </a:xfrm>
        </p:spPr>
        <p:txBody>
          <a:bodyPr>
            <a:noAutofit/>
          </a:bodyPr>
          <a:lstStyle>
            <a:lvl1pPr marL="0" indent="0">
              <a:buNone/>
              <a:defRPr sz="2000" b="1"/>
            </a:lvl1pPr>
          </a:lstStyle>
          <a:p>
            <a:pPr lvl="0"/>
            <a:r>
              <a:rPr lang="en-US" dirty="0"/>
              <a:t>Edit bullet header</a:t>
            </a:r>
          </a:p>
        </p:txBody>
      </p:sp>
      <p:sp>
        <p:nvSpPr>
          <p:cNvPr id="13" name="Text Placeholder 3">
            <a:extLst>
              <a:ext uri="{FF2B5EF4-FFF2-40B4-BE49-F238E27FC236}">
                <a16:creationId xmlns="" xmlns:a16="http://schemas.microsoft.com/office/drawing/2014/main" id="{5D999953-C41A-3540-ABEA-06F001A1EBF2}"/>
              </a:ext>
            </a:extLst>
          </p:cNvPr>
          <p:cNvSpPr>
            <a:spLocks noGrp="1"/>
          </p:cNvSpPr>
          <p:nvPr>
            <p:ph type="body" sz="quarter" idx="15" hasCustomPrompt="1"/>
          </p:nvPr>
        </p:nvSpPr>
        <p:spPr>
          <a:xfrm>
            <a:off x="3243138" y="4156927"/>
            <a:ext cx="2589805" cy="343109"/>
          </a:xfrm>
        </p:spPr>
        <p:txBody>
          <a:bodyPr>
            <a:noAutofit/>
          </a:bodyPr>
          <a:lstStyle>
            <a:lvl1pPr marL="0" indent="0">
              <a:buNone/>
              <a:defRPr sz="2000" b="1"/>
            </a:lvl1pPr>
          </a:lstStyle>
          <a:p>
            <a:pPr lvl="0"/>
            <a:r>
              <a:rPr lang="en-US" dirty="0"/>
              <a:t>Edit bullet header</a:t>
            </a:r>
          </a:p>
        </p:txBody>
      </p:sp>
      <p:sp>
        <p:nvSpPr>
          <p:cNvPr id="14" name="Content Placeholder 2">
            <a:extLst>
              <a:ext uri="{FF2B5EF4-FFF2-40B4-BE49-F238E27FC236}">
                <a16:creationId xmlns="" xmlns:a16="http://schemas.microsoft.com/office/drawing/2014/main" id="{D5F335E0-55B2-7A48-B28B-07C7537D5A74}"/>
              </a:ext>
            </a:extLst>
          </p:cNvPr>
          <p:cNvSpPr>
            <a:spLocks noGrp="1"/>
          </p:cNvSpPr>
          <p:nvPr>
            <p:ph sz="half" idx="16" hasCustomPrompt="1"/>
          </p:nvPr>
        </p:nvSpPr>
        <p:spPr>
          <a:xfrm>
            <a:off x="5990973" y="1564313"/>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16" name="Text Placeholder 3">
            <a:extLst>
              <a:ext uri="{FF2B5EF4-FFF2-40B4-BE49-F238E27FC236}">
                <a16:creationId xmlns="" xmlns:a16="http://schemas.microsoft.com/office/drawing/2014/main" id="{F2A911A4-75C7-2141-A49A-9E72AEFFA378}"/>
              </a:ext>
            </a:extLst>
          </p:cNvPr>
          <p:cNvSpPr>
            <a:spLocks noGrp="1"/>
          </p:cNvSpPr>
          <p:nvPr>
            <p:ph type="body" sz="quarter" idx="18" hasCustomPrompt="1"/>
          </p:nvPr>
        </p:nvSpPr>
        <p:spPr>
          <a:xfrm>
            <a:off x="5990974" y="4156926"/>
            <a:ext cx="2589805" cy="343109"/>
          </a:xfrm>
        </p:spPr>
        <p:txBody>
          <a:bodyPr>
            <a:noAutofit/>
          </a:bodyPr>
          <a:lstStyle>
            <a:lvl1pPr marL="0" indent="0">
              <a:buNone/>
              <a:defRPr sz="2000" b="1"/>
            </a:lvl1pPr>
          </a:lstStyle>
          <a:p>
            <a:pPr lvl="0"/>
            <a:r>
              <a:rPr lang="en-US" dirty="0"/>
              <a:t>Edit bullet header</a:t>
            </a:r>
          </a:p>
        </p:txBody>
      </p:sp>
      <p:sp>
        <p:nvSpPr>
          <p:cNvPr id="17" name="Text Placeholder 6">
            <a:extLst>
              <a:ext uri="{FF2B5EF4-FFF2-40B4-BE49-F238E27FC236}">
                <a16:creationId xmlns="" xmlns:a16="http://schemas.microsoft.com/office/drawing/2014/main" id="{CB9F610D-A5E3-6541-93BA-16FD6FC21199}"/>
              </a:ext>
            </a:extLst>
          </p:cNvPr>
          <p:cNvSpPr>
            <a:spLocks noGrp="1"/>
          </p:cNvSpPr>
          <p:nvPr>
            <p:ph type="body" sz="quarter" idx="19" hasCustomPrompt="1"/>
          </p:nvPr>
        </p:nvSpPr>
        <p:spPr>
          <a:xfrm>
            <a:off x="495300" y="4569991"/>
            <a:ext cx="2598750" cy="1335509"/>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8" name="Text Placeholder 6">
            <a:extLst>
              <a:ext uri="{FF2B5EF4-FFF2-40B4-BE49-F238E27FC236}">
                <a16:creationId xmlns="" xmlns:a16="http://schemas.microsoft.com/office/drawing/2014/main" id="{EA57E971-FBB3-6343-B386-7497234A823C}"/>
              </a:ext>
            </a:extLst>
          </p:cNvPr>
          <p:cNvSpPr>
            <a:spLocks noGrp="1"/>
          </p:cNvSpPr>
          <p:nvPr>
            <p:ph type="body" sz="quarter" idx="20" hasCustomPrompt="1"/>
          </p:nvPr>
        </p:nvSpPr>
        <p:spPr>
          <a:xfrm>
            <a:off x="3234192" y="4569993"/>
            <a:ext cx="2598750" cy="1335507"/>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9" name="Text Placeholder 6">
            <a:extLst>
              <a:ext uri="{FF2B5EF4-FFF2-40B4-BE49-F238E27FC236}">
                <a16:creationId xmlns="" xmlns:a16="http://schemas.microsoft.com/office/drawing/2014/main" id="{642FD190-E198-0942-A63D-1EC3865024F0}"/>
              </a:ext>
            </a:extLst>
          </p:cNvPr>
          <p:cNvSpPr>
            <a:spLocks noGrp="1"/>
          </p:cNvSpPr>
          <p:nvPr>
            <p:ph type="body" sz="quarter" idx="21" hasCustomPrompt="1"/>
          </p:nvPr>
        </p:nvSpPr>
        <p:spPr>
          <a:xfrm>
            <a:off x="5973084" y="4569993"/>
            <a:ext cx="2598750" cy="1335507"/>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Tree>
    <p:extLst>
      <p:ext uri="{BB962C8B-B14F-4D97-AF65-F5344CB8AC3E}">
        <p14:creationId xmlns:p14="http://schemas.microsoft.com/office/powerpoint/2010/main" val="285032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859651"/>
            <a:ext cx="7886700" cy="8302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2">
            <a:extLst>
              <a:ext uri="{FF2B5EF4-FFF2-40B4-BE49-F238E27FC236}">
                <a16:creationId xmlns="" xmlns:a16="http://schemas.microsoft.com/office/drawing/2014/main" id="{837B0ABC-D162-774F-AB22-C297552B85B0}"/>
              </a:ext>
            </a:extLst>
          </p:cNvPr>
          <p:cNvSpPr>
            <a:spLocks noGrp="1"/>
          </p:cNvSpPr>
          <p:nvPr>
            <p:ph type="body" idx="1"/>
          </p:nvPr>
        </p:nvSpPr>
        <p:spPr>
          <a:xfrm>
            <a:off x="495300" y="1825626"/>
            <a:ext cx="7886700" cy="40782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Shape 12">
            <a:extLst>
              <a:ext uri="{FF2B5EF4-FFF2-40B4-BE49-F238E27FC236}">
                <a16:creationId xmlns="" xmlns:a16="http://schemas.microsoft.com/office/drawing/2014/main" id="{1968F84D-0F22-2547-B41D-9E3C84D2CEEB}"/>
              </a:ext>
            </a:extLst>
          </p:cNvPr>
          <p:cNvPicPr preferRelativeResize="0"/>
          <p:nvPr userDrawn="1"/>
        </p:nvPicPr>
        <p:blipFill rotWithShape="1">
          <a:blip r:embed="rId39">
            <a:alphaModFix/>
          </a:blip>
          <a:srcRect l="1002" r="1050"/>
          <a:stretch/>
        </p:blipFill>
        <p:spPr>
          <a:xfrm>
            <a:off x="-1" y="6118916"/>
            <a:ext cx="9144001" cy="739084"/>
          </a:xfrm>
          <a:prstGeom prst="rect">
            <a:avLst/>
          </a:prstGeom>
          <a:noFill/>
          <a:ln>
            <a:noFill/>
          </a:ln>
        </p:spPr>
      </p:pic>
      <p:pic>
        <p:nvPicPr>
          <p:cNvPr id="5" name="Picture 4">
            <a:extLst>
              <a:ext uri="{FF2B5EF4-FFF2-40B4-BE49-F238E27FC236}">
                <a16:creationId xmlns="" xmlns:a16="http://schemas.microsoft.com/office/drawing/2014/main" id="{9C19E09D-92EB-1943-AF00-32B6297910B9}"/>
              </a:ext>
            </a:extLst>
          </p:cNvPr>
          <p:cNvPicPr>
            <a:picLocks noChangeAspect="1"/>
          </p:cNvPicPr>
          <p:nvPr userDrawn="1"/>
        </p:nvPicPr>
        <p:blipFill>
          <a:blip r:embed="rId40"/>
          <a:stretch>
            <a:fillRect/>
          </a:stretch>
        </p:blipFill>
        <p:spPr>
          <a:xfrm>
            <a:off x="0" y="0"/>
            <a:ext cx="9144000" cy="705768"/>
          </a:xfrm>
          <a:prstGeom prst="rect">
            <a:avLst/>
          </a:prstGeom>
        </p:spPr>
      </p:pic>
    </p:spTree>
    <p:extLst>
      <p:ext uri="{BB962C8B-B14F-4D97-AF65-F5344CB8AC3E}">
        <p14:creationId xmlns:p14="http://schemas.microsoft.com/office/powerpoint/2010/main" val="871698674"/>
      </p:ext>
    </p:extLst>
  </p:cSld>
  <p:clrMap bg1="lt1" tx1="dk1" bg2="lt2" tx2="dk2" accent1="accent1" accent2="accent2" accent3="accent3" accent4="accent4" accent5="accent5" accent6="accent6" hlink="hlink" folHlink="folHlink"/>
  <p:sldLayoutIdLst>
    <p:sldLayoutId id="2147483661" r:id="rId1"/>
    <p:sldLayoutId id="2147483709" r:id="rId2"/>
    <p:sldLayoutId id="2147483692" r:id="rId3"/>
    <p:sldLayoutId id="2147483662" r:id="rId4"/>
    <p:sldLayoutId id="2147483673" r:id="rId5"/>
    <p:sldLayoutId id="2147483706" r:id="rId6"/>
    <p:sldLayoutId id="2147483707" r:id="rId7"/>
    <p:sldLayoutId id="2147483672" r:id="rId8"/>
    <p:sldLayoutId id="2147483691" r:id="rId9"/>
    <p:sldLayoutId id="2147483708" r:id="rId10"/>
    <p:sldLayoutId id="2147483693" r:id="rId11"/>
    <p:sldLayoutId id="2147483694" r:id="rId12"/>
    <p:sldLayoutId id="2147483664" r:id="rId13"/>
    <p:sldLayoutId id="2147483679" r:id="rId14"/>
    <p:sldLayoutId id="2147483674" r:id="rId15"/>
    <p:sldLayoutId id="2147483676" r:id="rId16"/>
    <p:sldLayoutId id="2147483695" r:id="rId17"/>
    <p:sldLayoutId id="2147483683" r:id="rId18"/>
    <p:sldLayoutId id="2147483678" r:id="rId19"/>
    <p:sldLayoutId id="2147483697" r:id="rId20"/>
    <p:sldLayoutId id="2147483698" r:id="rId21"/>
    <p:sldLayoutId id="2147483696" r:id="rId22"/>
    <p:sldLayoutId id="2147483699" r:id="rId23"/>
    <p:sldLayoutId id="2147483700" r:id="rId24"/>
    <p:sldLayoutId id="2147483687" r:id="rId25"/>
    <p:sldLayoutId id="2147483711" r:id="rId26"/>
    <p:sldLayoutId id="2147483701" r:id="rId27"/>
    <p:sldLayoutId id="2147483702" r:id="rId28"/>
    <p:sldLayoutId id="2147483703" r:id="rId29"/>
    <p:sldLayoutId id="2147483704" r:id="rId30"/>
    <p:sldLayoutId id="2147483705" r:id="rId31"/>
    <p:sldLayoutId id="2147483690" r:id="rId32"/>
    <p:sldLayoutId id="2147483681" r:id="rId33"/>
    <p:sldLayoutId id="2147483710" r:id="rId34"/>
    <p:sldLayoutId id="2147483667" r:id="rId35"/>
    <p:sldLayoutId id="2147483712" r:id="rId36"/>
    <p:sldLayoutId id="2147483713" r:id="rId37"/>
  </p:sldLayoutIdLst>
  <p:txStyles>
    <p:titleStyle>
      <a:lvl1pPr algn="ctr" defTabSz="914400" rtl="0" eaLnBrk="1" latinLnBrk="0" hangingPunct="1">
        <a:lnSpc>
          <a:spcPct val="90000"/>
        </a:lnSpc>
        <a:spcBef>
          <a:spcPct val="0"/>
        </a:spcBef>
        <a:buNone/>
        <a:defRPr sz="3600" kern="1200">
          <a:solidFill>
            <a:srgbClr val="9B2600"/>
          </a:solidFill>
          <a:latin typeface="Arial" panose="020B0604020202020204" pitchFamily="34" charset="0"/>
          <a:ea typeface="+mj-ea"/>
          <a:cs typeface="Arial" panose="020B0604020202020204" pitchFamily="34" charset="0"/>
        </a:defRPr>
      </a:lvl1pPr>
    </p:titleStyle>
    <p:bodyStyle>
      <a:lvl1pPr marL="230188" indent="-230188" algn="l" defTabSz="914400" rtl="0" eaLnBrk="1" latinLnBrk="0" hangingPunct="1">
        <a:lnSpc>
          <a:spcPct val="90000"/>
        </a:lnSpc>
        <a:spcBef>
          <a:spcPts val="1000"/>
        </a:spcBef>
        <a:buClr>
          <a:srgbClr val="29488D"/>
        </a:buClr>
        <a:buSzPct val="125000"/>
        <a:buFont typeface="Arial" panose="020B0604020202020204" pitchFamily="34" charset="0"/>
        <a:buChar char="•"/>
        <a:tabLst/>
        <a:defRPr sz="2400" b="1" kern="1200">
          <a:solidFill>
            <a:srgbClr val="1A2E5A"/>
          </a:solidFill>
          <a:latin typeface="Arial" panose="020B0604020202020204" pitchFamily="34" charset="0"/>
          <a:ea typeface="+mn-ea"/>
          <a:cs typeface="Arial" panose="020B0604020202020204" pitchFamily="34" charset="0"/>
        </a:defRPr>
      </a:lvl1pPr>
      <a:lvl2pPr marL="519113" indent="-320675" algn="l" defTabSz="914400" rtl="0" eaLnBrk="1" latinLnBrk="0" hangingPunct="1">
        <a:lnSpc>
          <a:spcPct val="90000"/>
        </a:lnSpc>
        <a:spcBef>
          <a:spcPts val="500"/>
        </a:spcBef>
        <a:buClr>
          <a:srgbClr val="2A56B3"/>
        </a:buClr>
        <a:buSzPct val="125000"/>
        <a:buFont typeface="Arial" panose="020B0604020202020204" pitchFamily="34" charset="0"/>
        <a:buChar char="•"/>
        <a:tabLst/>
        <a:defRPr sz="2400" kern="1200">
          <a:solidFill>
            <a:srgbClr val="1A2E5A"/>
          </a:solidFill>
          <a:latin typeface="Arial" panose="020B0604020202020204" pitchFamily="34" charset="0"/>
          <a:ea typeface="+mn-ea"/>
          <a:cs typeface="Arial" panose="020B0604020202020204" pitchFamily="34" charset="0"/>
        </a:defRPr>
      </a:lvl2pPr>
      <a:lvl3pPr marL="635000" indent="-231775" algn="l" defTabSz="914400" rtl="0" eaLnBrk="1" latinLnBrk="0" hangingPunct="1">
        <a:lnSpc>
          <a:spcPct val="90000"/>
        </a:lnSpc>
        <a:spcBef>
          <a:spcPts val="500"/>
        </a:spcBef>
        <a:buClr>
          <a:srgbClr val="BE8E2D"/>
        </a:buClr>
        <a:buSzPct val="125000"/>
        <a:buFont typeface="Arial" panose="020B0604020202020204" pitchFamily="34" charset="0"/>
        <a:buChar char="•"/>
        <a:tabLst/>
        <a:defRPr sz="2000" kern="1200">
          <a:solidFill>
            <a:srgbClr val="1A2E5A"/>
          </a:solidFill>
          <a:latin typeface="Arial" panose="020B0604020202020204" pitchFamily="34" charset="0"/>
          <a:ea typeface="+mn-ea"/>
          <a:cs typeface="Arial" panose="020B0604020202020204" pitchFamily="34" charset="0"/>
        </a:defRPr>
      </a:lvl3pPr>
      <a:lvl4pPr marL="801688" indent="-174625" algn="l" defTabSz="914400" rtl="0" eaLnBrk="1" latinLnBrk="0" hangingPunct="1">
        <a:lnSpc>
          <a:spcPct val="90000"/>
        </a:lnSpc>
        <a:spcBef>
          <a:spcPts val="500"/>
        </a:spcBef>
        <a:buClr>
          <a:srgbClr val="D39F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4pPr>
      <a:lvl5pPr marL="1031875" indent="-166688" algn="l" defTabSz="914400" rtl="0" eaLnBrk="1" latinLnBrk="0" hangingPunct="1">
        <a:lnSpc>
          <a:spcPct val="90000"/>
        </a:lnSpc>
        <a:spcBef>
          <a:spcPts val="500"/>
        </a:spcBef>
        <a:buClr>
          <a:srgbClr val="DCA3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3720" userDrawn="1">
          <p15:clr>
            <a:srgbClr val="F26B43"/>
          </p15:clr>
        </p15:guide>
        <p15:guide id="2" pos="31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globe.gov/web/atmosphere" TargetMode="External"/><Relationship Id="rId1" Type="http://schemas.openxmlformats.org/officeDocument/2006/relationships/slideLayout" Target="../slideLayouts/slideLayout36.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6.xml"/><Relationship Id="rId4" Type="http://schemas.openxmlformats.org/officeDocument/2006/relationships/hyperlink" Target="https://www.globe.gov/globe-data/visualize-and-retrieve-data"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hyperlink" Target="https://api.globe.gov/search/swagger-ui.html" TargetMode="External"/><Relationship Id="rId2" Type="http://schemas.openxmlformats.org/officeDocument/2006/relationships/hyperlink" Target="https://www.globe.gov/globe-data/globe-api" TargetMode="Externa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6.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6.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jp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hyperlink" Target="mailto:Autumn.Burdick@ssaihq.com" TargetMode="External"/><Relationship Id="rId2" Type="http://schemas.openxmlformats.org/officeDocument/2006/relationships/hyperlink" Target="mailto:David.Overoye@ssaihq.com" TargetMode="Externa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hyperlink" Target="https://observer.globe.gov/" TargetMode="External"/><Relationship Id="rId2" Type="http://schemas.openxmlformats.org/officeDocument/2006/relationships/image" Target="../media/image13.jpe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vis.globe.gov/land_cover" TargetMode="Externa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C1CD56-0A46-E944-9F1B-68D2CC19F6E0}"/>
              </a:ext>
            </a:extLst>
          </p:cNvPr>
          <p:cNvSpPr>
            <a:spLocks noGrp="1"/>
          </p:cNvSpPr>
          <p:nvPr>
            <p:ph type="ctrTitle"/>
          </p:nvPr>
        </p:nvSpPr>
        <p:spPr/>
        <p:txBody>
          <a:bodyPr>
            <a:normAutofit fontScale="90000"/>
          </a:bodyPr>
          <a:lstStyle/>
          <a:p>
            <a:r>
              <a:rPr lang="en-US" dirty="0" smtClean="0"/>
              <a:t>GLOBE Website + Social Media Report</a:t>
            </a:r>
            <a:endParaRPr lang="en-US" dirty="0"/>
          </a:p>
        </p:txBody>
      </p:sp>
      <p:sp>
        <p:nvSpPr>
          <p:cNvPr id="3" name="Subtitle 2">
            <a:extLst>
              <a:ext uri="{FF2B5EF4-FFF2-40B4-BE49-F238E27FC236}">
                <a16:creationId xmlns="" xmlns:a16="http://schemas.microsoft.com/office/drawing/2014/main" id="{622DEC46-3C15-134B-A387-23244E1323B7}"/>
              </a:ext>
            </a:extLst>
          </p:cNvPr>
          <p:cNvSpPr>
            <a:spLocks noGrp="1"/>
          </p:cNvSpPr>
          <p:nvPr>
            <p:ph type="subTitle" idx="1"/>
          </p:nvPr>
        </p:nvSpPr>
        <p:spPr>
          <a:xfrm>
            <a:off x="3352800" y="2550695"/>
            <a:ext cx="5088556" cy="1288352"/>
          </a:xfrm>
        </p:spPr>
        <p:txBody>
          <a:bodyPr>
            <a:normAutofit fontScale="92500"/>
          </a:bodyPr>
          <a:lstStyle/>
          <a:p>
            <a:r>
              <a:rPr lang="en-US" dirty="0" smtClean="0"/>
              <a:t>David Overoye &amp; Autumn Burdick</a:t>
            </a:r>
          </a:p>
          <a:p>
            <a:r>
              <a:rPr lang="en-US" dirty="0" smtClean="0"/>
              <a:t>Science Systems and Applications, Inc.</a:t>
            </a:r>
            <a:endParaRPr lang="en-US" dirty="0"/>
          </a:p>
        </p:txBody>
      </p:sp>
      <p:sp>
        <p:nvSpPr>
          <p:cNvPr id="4" name="Text Placeholder 3">
            <a:extLst>
              <a:ext uri="{FF2B5EF4-FFF2-40B4-BE49-F238E27FC236}">
                <a16:creationId xmlns="" xmlns:a16="http://schemas.microsoft.com/office/drawing/2014/main" id="{AB8E5D8E-FA12-8249-8BD3-08AB2E2D7BFE}"/>
              </a:ext>
            </a:extLst>
          </p:cNvPr>
          <p:cNvSpPr>
            <a:spLocks noGrp="1"/>
          </p:cNvSpPr>
          <p:nvPr>
            <p:ph type="body" sz="quarter" idx="10"/>
          </p:nvPr>
        </p:nvSpPr>
        <p:spPr>
          <a:xfrm>
            <a:off x="3519488" y="4186238"/>
            <a:ext cx="4818177" cy="809625"/>
          </a:xfrm>
        </p:spPr>
        <p:txBody>
          <a:bodyPr/>
          <a:lstStyle/>
          <a:p>
            <a:r>
              <a:rPr lang="en-US" dirty="0" smtClean="0"/>
              <a:t>July 15, 2019</a:t>
            </a:r>
            <a:endParaRPr lang="en-US" dirty="0"/>
          </a:p>
        </p:txBody>
      </p:sp>
    </p:spTree>
    <p:extLst>
      <p:ext uri="{BB962C8B-B14F-4D97-AF65-F5344CB8AC3E}">
        <p14:creationId xmlns:p14="http://schemas.microsoft.com/office/powerpoint/2010/main" val="4150532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3571"/>
            <a:ext cx="9144000" cy="874249"/>
          </a:xfrm>
        </p:spPr>
        <p:txBody>
          <a:bodyPr/>
          <a:lstStyle/>
          <a:p>
            <a:pPr algn="ctr"/>
            <a:r>
              <a:rPr lang="en-US" dirty="0" smtClean="0"/>
              <a:t>What’s New - Website?</a:t>
            </a:r>
            <a:endParaRPr lang="en-US" dirty="0"/>
          </a:p>
        </p:txBody>
      </p:sp>
      <p:sp>
        <p:nvSpPr>
          <p:cNvPr id="5" name="Slide Number Placeholder 4"/>
          <p:cNvSpPr>
            <a:spLocks noGrp="1"/>
          </p:cNvSpPr>
          <p:nvPr>
            <p:ph type="sldNum" sz="quarter" idx="12"/>
          </p:nvPr>
        </p:nvSpPr>
        <p:spPr/>
        <p:txBody>
          <a:bodyPr/>
          <a:lstStyle/>
          <a:p>
            <a:fld id="{8D57DBB9-07C6-49AB-BFD5-E737C7E241F6}" type="slidenum">
              <a:rPr lang="en-US" smtClean="0"/>
              <a:pPr/>
              <a:t>10</a:t>
            </a:fld>
            <a:endParaRPr lang="en-US"/>
          </a:p>
        </p:txBody>
      </p:sp>
      <p:sp>
        <p:nvSpPr>
          <p:cNvPr id="4" name="Date Placeholder 3"/>
          <p:cNvSpPr>
            <a:spLocks noGrp="1"/>
          </p:cNvSpPr>
          <p:nvPr>
            <p:ph type="dt" sz="half" idx="4294967295"/>
          </p:nvPr>
        </p:nvSpPr>
        <p:spPr>
          <a:xfrm>
            <a:off x="7010400" y="6356350"/>
            <a:ext cx="2133600" cy="365125"/>
          </a:xfrm>
        </p:spPr>
        <p:txBody>
          <a:bodyPr/>
          <a:lstStyle/>
          <a:p>
            <a:fld id="{373724D0-DD0F-42EF-84DE-838DB5D26951}" type="datetime1">
              <a:rPr lang="en-US" smtClean="0"/>
              <a:pPr/>
              <a:t>7/14/2019</a:t>
            </a:fld>
            <a:endParaRPr lang="en-US" dirty="0"/>
          </a:p>
        </p:txBody>
      </p:sp>
    </p:spTree>
    <p:extLst>
      <p:ext uri="{BB962C8B-B14F-4D97-AF65-F5344CB8AC3E}">
        <p14:creationId xmlns:p14="http://schemas.microsoft.com/office/powerpoint/2010/main" val="347179110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7DBB9-07C6-49AB-BFD5-E737C7E241F6}" type="slidenum">
              <a:rPr lang="en-US" smtClean="0"/>
              <a:pPr/>
              <a:t>11</a:t>
            </a:fld>
            <a:endParaRPr lang="en-US" dirty="0"/>
          </a:p>
        </p:txBody>
      </p:sp>
      <p:sp>
        <p:nvSpPr>
          <p:cNvPr id="9" name="Title 1"/>
          <p:cNvSpPr txBox="1">
            <a:spLocks/>
          </p:cNvSpPr>
          <p:nvPr/>
        </p:nvSpPr>
        <p:spPr>
          <a:xfrm>
            <a:off x="0" y="586054"/>
            <a:ext cx="9144000" cy="8742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kern="1200">
                <a:solidFill>
                  <a:schemeClr val="tx1">
                    <a:lumMod val="65000"/>
                    <a:lumOff val="35000"/>
                  </a:schemeClr>
                </a:solidFill>
                <a:latin typeface="+mj-lt"/>
                <a:ea typeface="+mj-ea"/>
                <a:cs typeface="+mj-cs"/>
              </a:defRPr>
            </a:lvl1pPr>
          </a:lstStyle>
          <a:p>
            <a:pPr algn="ctr"/>
            <a:r>
              <a:rPr lang="en-US" dirty="0" smtClean="0">
                <a:solidFill>
                  <a:srgbClr val="9B2600"/>
                </a:solidFill>
                <a:latin typeface="Arial" panose="020B0604020202020204" pitchFamily="34" charset="0"/>
                <a:cs typeface="Arial" panose="020B0604020202020204" pitchFamily="34" charset="0"/>
              </a:rPr>
              <a:t>Website Enhancements</a:t>
            </a:r>
            <a:endParaRPr lang="en-US" dirty="0">
              <a:solidFill>
                <a:srgbClr val="9B2600"/>
              </a:solidFill>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0" y="1401531"/>
            <a:ext cx="4043916" cy="4488629"/>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Clr>
                <a:schemeClr val="accent5"/>
              </a:buClr>
              <a:buFont typeface="Arial"/>
              <a:buChar char="•"/>
              <a:defRPr sz="2400" kern="1200">
                <a:solidFill>
                  <a:srgbClr val="595959"/>
                </a:solidFill>
                <a:latin typeface="+mn-lt"/>
                <a:ea typeface="+mn-ea"/>
                <a:cs typeface="+mn-cs"/>
              </a:defRPr>
            </a:lvl1pPr>
            <a:lvl2pPr marL="742950" indent="-285750" algn="l" defTabSz="457200" rtl="0" eaLnBrk="1" latinLnBrk="0" hangingPunct="1">
              <a:spcBef>
                <a:spcPct val="20000"/>
              </a:spcBef>
              <a:buClr>
                <a:schemeClr val="accent3"/>
              </a:buClr>
              <a:buFont typeface="Arial"/>
              <a:buChar char="•"/>
              <a:defRPr sz="2000" kern="1200">
                <a:solidFill>
                  <a:srgbClr val="595959"/>
                </a:solidFill>
                <a:latin typeface="+mn-lt"/>
                <a:ea typeface="+mn-ea"/>
                <a:cs typeface="+mn-cs"/>
              </a:defRPr>
            </a:lvl2pPr>
            <a:lvl3pPr marL="1143000" indent="-228600" algn="l" defTabSz="457200" rtl="0" eaLnBrk="1" latinLnBrk="0" hangingPunct="1">
              <a:spcBef>
                <a:spcPct val="20000"/>
              </a:spcBef>
              <a:buClr>
                <a:schemeClr val="bg2"/>
              </a:buClr>
              <a:buFont typeface="Arial"/>
              <a:buChar char="•"/>
              <a:defRPr sz="1800" kern="1200">
                <a:solidFill>
                  <a:srgbClr val="595959"/>
                </a:solidFill>
                <a:latin typeface="+mn-lt"/>
                <a:ea typeface="+mn-ea"/>
                <a:cs typeface="+mn-cs"/>
              </a:defRPr>
            </a:lvl3pPr>
            <a:lvl4pPr marL="1600200" indent="-228600" algn="l" defTabSz="457200" rtl="0" eaLnBrk="1" latinLnBrk="0" hangingPunct="1">
              <a:spcBef>
                <a:spcPct val="20000"/>
              </a:spcBef>
              <a:buClr>
                <a:schemeClr val="accent4"/>
              </a:buClr>
              <a:buFont typeface="Arial"/>
              <a:buChar char="•"/>
              <a:defRPr sz="1600" kern="1200">
                <a:solidFill>
                  <a:srgbClr val="595959"/>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1600" kern="1200">
                <a:solidFill>
                  <a:srgbClr val="5959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r>
              <a:rPr lang="en-US" sz="2600" b="1" dirty="0" smtClean="0">
                <a:solidFill>
                  <a:srgbClr val="1A2E5A"/>
                </a:solidFill>
              </a:rPr>
              <a:t>New Earth Sphere Communities</a:t>
            </a:r>
          </a:p>
          <a:p>
            <a:pPr lvl="1"/>
            <a:r>
              <a:rPr lang="en-US" dirty="0" smtClean="0">
                <a:solidFill>
                  <a:srgbClr val="1A2E5A"/>
                </a:solidFill>
              </a:rPr>
              <a:t>Your first stop to see what’s going on in a sphere community (Atmosphere, Biosphere, Hydrosphere, Pedosphere and Earth as a System)</a:t>
            </a:r>
          </a:p>
          <a:p>
            <a:pPr lvl="1"/>
            <a:r>
              <a:rPr lang="en-US" dirty="0" smtClean="0">
                <a:solidFill>
                  <a:srgbClr val="1A2E5A"/>
                </a:solidFill>
              </a:rPr>
              <a:t>Learn about sphere protocols</a:t>
            </a:r>
          </a:p>
          <a:p>
            <a:pPr lvl="1"/>
            <a:r>
              <a:rPr lang="en-US" dirty="0" smtClean="0">
                <a:solidFill>
                  <a:srgbClr val="1A2E5A"/>
                </a:solidFill>
              </a:rPr>
              <a:t>Find learning activities (new), lesson plans (coming soon) and other resources</a:t>
            </a:r>
          </a:p>
          <a:p>
            <a:pPr lvl="1"/>
            <a:r>
              <a:rPr lang="en-US" dirty="0" smtClean="0">
                <a:solidFill>
                  <a:srgbClr val="1A2E5A"/>
                </a:solidFill>
              </a:rPr>
              <a:t>See who’s active and entering sphere data</a:t>
            </a:r>
          </a:p>
          <a:p>
            <a:pPr lvl="1"/>
            <a:r>
              <a:rPr lang="en-US" dirty="0" smtClean="0">
                <a:solidFill>
                  <a:srgbClr val="1A2E5A"/>
                </a:solidFill>
              </a:rPr>
              <a:t>Find others to share ideas and collaborate on sphere projects</a:t>
            </a:r>
          </a:p>
          <a:p>
            <a:pPr lvl="1"/>
            <a:r>
              <a:rPr lang="en-US" dirty="0">
                <a:solidFill>
                  <a:srgbClr val="1A2E5A"/>
                </a:solidFill>
              </a:rPr>
              <a:t>Do GLOBE &gt; </a:t>
            </a:r>
            <a:r>
              <a:rPr lang="en-US" dirty="0">
                <a:hlinkClick r:id="rId2"/>
              </a:rPr>
              <a:t>By Earth Sphere</a:t>
            </a:r>
            <a:endParaRPr lang="en-US" dirty="0"/>
          </a:p>
          <a:p>
            <a:pPr lvl="1"/>
            <a:endParaRPr lang="en-US" dirty="0" smtClean="0"/>
          </a:p>
          <a:p>
            <a:pPr lvl="2"/>
            <a:endParaRPr lang="en-US" dirty="0" smtClean="0"/>
          </a:p>
          <a:p>
            <a:pPr lvl="1"/>
            <a:endParaRPr lang="en-US" dirty="0" smtClean="0"/>
          </a:p>
          <a:p>
            <a:pPr lvl="1"/>
            <a:endParaRPr lang="en-US" sz="1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5805" y="1432382"/>
            <a:ext cx="4377385" cy="275027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865" y="2772254"/>
            <a:ext cx="4137209" cy="3263028"/>
          </a:xfrm>
          <a:prstGeom prst="rect">
            <a:avLst/>
          </a:prstGeom>
          <a:ln w="3175">
            <a:solidFill>
              <a:schemeClr val="accent1"/>
            </a:solidFill>
          </a:ln>
        </p:spPr>
      </p:pic>
    </p:spTree>
    <p:extLst>
      <p:ext uri="{BB962C8B-B14F-4D97-AF65-F5344CB8AC3E}">
        <p14:creationId xmlns:p14="http://schemas.microsoft.com/office/powerpoint/2010/main" val="3094426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22" y="759997"/>
            <a:ext cx="8229600" cy="874249"/>
          </a:xfrm>
        </p:spPr>
        <p:txBody>
          <a:bodyPr>
            <a:normAutofit/>
          </a:bodyPr>
          <a:lstStyle/>
          <a:p>
            <a:r>
              <a:rPr lang="en-US" sz="3200" dirty="0" smtClean="0"/>
              <a:t>GLOBE Teams</a:t>
            </a:r>
            <a:endParaRPr lang="en-US" sz="3200" dirty="0"/>
          </a:p>
        </p:txBody>
      </p:sp>
      <p:sp>
        <p:nvSpPr>
          <p:cNvPr id="3" name="Content Placeholder 2"/>
          <p:cNvSpPr>
            <a:spLocks noGrp="1"/>
          </p:cNvSpPr>
          <p:nvPr>
            <p:ph idx="1"/>
          </p:nvPr>
        </p:nvSpPr>
        <p:spPr>
          <a:xfrm>
            <a:off x="457200" y="1526770"/>
            <a:ext cx="6230471" cy="4490884"/>
          </a:xfrm>
        </p:spPr>
        <p:txBody>
          <a:bodyPr>
            <a:normAutofit fontScale="70000" lnSpcReduction="20000"/>
          </a:bodyPr>
          <a:lstStyle/>
          <a:p>
            <a:pPr>
              <a:lnSpc>
                <a:spcPct val="110000"/>
              </a:lnSpc>
            </a:pPr>
            <a:r>
              <a:rPr lang="en-US" sz="2800" b="0" dirty="0" smtClean="0"/>
              <a:t>All GLOBE participants can create a GLOBE ‘team’ organization (private or public). </a:t>
            </a:r>
          </a:p>
          <a:p>
            <a:pPr>
              <a:lnSpc>
                <a:spcPct val="110000"/>
              </a:lnSpc>
            </a:pPr>
            <a:r>
              <a:rPr lang="en-US" sz="2800" b="0" dirty="0" smtClean="0"/>
              <a:t>Anyone </a:t>
            </a:r>
            <a:r>
              <a:rPr lang="en-US" sz="2800" b="0" dirty="0"/>
              <a:t>can join a private team </a:t>
            </a:r>
            <a:r>
              <a:rPr lang="en-US" sz="2800" b="0" dirty="0" smtClean="0"/>
              <a:t>(with </a:t>
            </a:r>
            <a:r>
              <a:rPr lang="en-US" sz="2800" b="0" dirty="0"/>
              <a:t>a </a:t>
            </a:r>
            <a:r>
              <a:rPr lang="en-US" sz="2800" b="0" dirty="0" smtClean="0"/>
              <a:t>referral code given </a:t>
            </a:r>
            <a:r>
              <a:rPr lang="en-US" sz="2800" b="0" dirty="0"/>
              <a:t>out by the team manager</a:t>
            </a:r>
            <a:r>
              <a:rPr lang="en-US" sz="2800" b="0" dirty="0" smtClean="0"/>
              <a:t>) or a public team.</a:t>
            </a:r>
          </a:p>
          <a:p>
            <a:pPr>
              <a:lnSpc>
                <a:spcPct val="110000"/>
              </a:lnSpc>
            </a:pPr>
            <a:r>
              <a:rPr lang="en-US" sz="2800" b="0" dirty="0" smtClean="0"/>
              <a:t>Users can associate their data with an organization that consists of friends, family and co-workers.</a:t>
            </a:r>
          </a:p>
          <a:p>
            <a:pPr>
              <a:lnSpc>
                <a:spcPct val="110000"/>
              </a:lnSpc>
            </a:pPr>
            <a:r>
              <a:rPr lang="en-US" sz="2800" b="0" dirty="0" smtClean="0"/>
              <a:t>Each team has a page that shows total members, site locations and total observations by protocol.</a:t>
            </a:r>
          </a:p>
          <a:p>
            <a:pPr>
              <a:lnSpc>
                <a:spcPct val="110000"/>
              </a:lnSpc>
            </a:pPr>
            <a:r>
              <a:rPr lang="en-US" sz="2800" b="0" dirty="0" smtClean="0"/>
              <a:t>The team creator can manage their team using an easy to use interface.</a:t>
            </a:r>
          </a:p>
          <a:p>
            <a:pPr>
              <a:lnSpc>
                <a:spcPct val="110000"/>
              </a:lnSpc>
            </a:pPr>
            <a:r>
              <a:rPr lang="en-US" sz="2800" b="0" dirty="0" smtClean="0"/>
              <a:t>Future phases may include user identifiers like avatars to allow observations to be identified by member.</a:t>
            </a:r>
          </a:p>
        </p:txBody>
      </p:sp>
      <p:sp>
        <p:nvSpPr>
          <p:cNvPr id="4" name="Slide Number Placeholder 3"/>
          <p:cNvSpPr>
            <a:spLocks noGrp="1"/>
          </p:cNvSpPr>
          <p:nvPr>
            <p:ph type="sldNum" sz="quarter" idx="12"/>
          </p:nvPr>
        </p:nvSpPr>
        <p:spPr/>
        <p:txBody>
          <a:bodyPr/>
          <a:lstStyle/>
          <a:p>
            <a:fld id="{8D57DBB9-07C6-49AB-BFD5-E737C7E241F6}" type="slidenum">
              <a:rPr lang="en-US" smtClean="0"/>
              <a:pPr/>
              <a:t>12</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122" y="1634246"/>
            <a:ext cx="2017936" cy="3544420"/>
          </a:xfrm>
          <a:prstGeom prst="rect">
            <a:avLst/>
          </a:prstGeom>
        </p:spPr>
      </p:pic>
      <p:sp>
        <p:nvSpPr>
          <p:cNvPr id="8" name="Rectangle 7"/>
          <p:cNvSpPr/>
          <p:nvPr/>
        </p:nvSpPr>
        <p:spPr>
          <a:xfrm>
            <a:off x="7063740" y="3096490"/>
            <a:ext cx="1278082" cy="311727"/>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517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7DBB9-07C6-49AB-BFD5-E737C7E241F6}" type="slidenum">
              <a:rPr lang="en-US" smtClean="0"/>
              <a:pPr/>
              <a:t>13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0230" y="1596044"/>
            <a:ext cx="5160669" cy="4360238"/>
          </a:xfrm>
          <a:prstGeom prst="rect">
            <a:avLst/>
          </a:prstGeom>
          <a:ln w="3175">
            <a:solidFill>
              <a:schemeClr val="bg1">
                <a:lumMod val="85000"/>
              </a:schemeClr>
            </a:solidFill>
          </a:ln>
        </p:spPr>
      </p:pic>
      <p:sp>
        <p:nvSpPr>
          <p:cNvPr id="8" name="Title 1"/>
          <p:cNvSpPr>
            <a:spLocks noGrp="1"/>
          </p:cNvSpPr>
          <p:nvPr>
            <p:ph type="title"/>
          </p:nvPr>
        </p:nvSpPr>
        <p:spPr>
          <a:xfrm>
            <a:off x="0" y="721795"/>
            <a:ext cx="9144000" cy="874249"/>
          </a:xfrm>
        </p:spPr>
        <p:txBody>
          <a:bodyPr>
            <a:normAutofit/>
          </a:bodyPr>
          <a:lstStyle/>
          <a:p>
            <a:r>
              <a:rPr lang="en-US" sz="3200" dirty="0" smtClean="0"/>
              <a:t>GLOBE Teams</a:t>
            </a:r>
            <a:endParaRPr lang="en-US" sz="3200" dirty="0"/>
          </a:p>
        </p:txBody>
      </p:sp>
    </p:spTree>
    <p:extLst>
      <p:ext uri="{BB962C8B-B14F-4D97-AF65-F5344CB8AC3E}">
        <p14:creationId xmlns:p14="http://schemas.microsoft.com/office/powerpoint/2010/main" val="3368936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3898"/>
            <a:ext cx="9144000" cy="874249"/>
          </a:xfrm>
        </p:spPr>
        <p:txBody>
          <a:bodyPr>
            <a:normAutofit/>
          </a:bodyPr>
          <a:lstStyle/>
          <a:p>
            <a:r>
              <a:rPr lang="en-US" sz="3200" dirty="0" smtClean="0"/>
              <a:t>Joining a School with a Referral </a:t>
            </a:r>
            <a:r>
              <a:rPr lang="en-US" sz="3200" dirty="0"/>
              <a:t>c</a:t>
            </a:r>
            <a:r>
              <a:rPr lang="en-US" sz="3200" dirty="0" smtClean="0"/>
              <a:t>ode</a:t>
            </a:r>
            <a:endParaRPr lang="en-US" sz="3200" dirty="0"/>
          </a:p>
        </p:txBody>
      </p:sp>
      <p:sp>
        <p:nvSpPr>
          <p:cNvPr id="3" name="Content Placeholder 2"/>
          <p:cNvSpPr>
            <a:spLocks noGrp="1"/>
          </p:cNvSpPr>
          <p:nvPr>
            <p:ph idx="1"/>
          </p:nvPr>
        </p:nvSpPr>
        <p:spPr>
          <a:xfrm>
            <a:off x="457200" y="1597063"/>
            <a:ext cx="7960659" cy="4366953"/>
          </a:xfrm>
        </p:spPr>
        <p:txBody>
          <a:bodyPr>
            <a:normAutofit fontScale="85000" lnSpcReduction="20000"/>
          </a:bodyPr>
          <a:lstStyle/>
          <a:p>
            <a:pPr>
              <a:lnSpc>
                <a:spcPct val="110000"/>
              </a:lnSpc>
            </a:pPr>
            <a:r>
              <a:rPr lang="en-US" sz="2800" b="0" dirty="0" smtClean="0"/>
              <a:t>All schools now have a referral code that can be used to join a school.</a:t>
            </a:r>
          </a:p>
          <a:p>
            <a:pPr>
              <a:lnSpc>
                <a:spcPct val="110000"/>
              </a:lnSpc>
            </a:pPr>
            <a:r>
              <a:rPr lang="en-US" sz="2800" b="0" dirty="0" smtClean="0"/>
              <a:t>Referral codes can be entered on the school page, when creating a new account, or under user settings on the GLOBE Observer app.</a:t>
            </a:r>
          </a:p>
          <a:p>
            <a:pPr>
              <a:lnSpc>
                <a:spcPct val="110000"/>
              </a:lnSpc>
            </a:pPr>
            <a:r>
              <a:rPr lang="en-US" sz="2800" b="0" dirty="0" smtClean="0"/>
              <a:t>Students</a:t>
            </a:r>
            <a:r>
              <a:rPr lang="en-US" sz="2800" b="0" dirty="0"/>
              <a:t>, parents, citizen scientists can associate </a:t>
            </a:r>
            <a:r>
              <a:rPr lang="en-US" sz="2800" b="0" dirty="0" smtClean="0"/>
              <a:t>their data with a school.</a:t>
            </a:r>
          </a:p>
          <a:p>
            <a:pPr>
              <a:lnSpc>
                <a:spcPct val="110000"/>
              </a:lnSpc>
            </a:pPr>
            <a:r>
              <a:rPr lang="en-US" sz="2800" b="0" dirty="0" smtClean="0"/>
              <a:t>If you are a teacher at the school or </a:t>
            </a:r>
            <a:r>
              <a:rPr lang="en-US" sz="2800" b="0" smtClean="0"/>
              <a:t>the partner/CC</a:t>
            </a:r>
            <a:r>
              <a:rPr lang="en-US" sz="2800" b="0" dirty="0" smtClean="0"/>
              <a:t>, you will see the referral code on the school page</a:t>
            </a:r>
          </a:p>
          <a:p>
            <a:pPr>
              <a:lnSpc>
                <a:spcPct val="110000"/>
              </a:lnSpc>
            </a:pPr>
            <a:r>
              <a:rPr lang="en-US" sz="2800" b="0" dirty="0" smtClean="0"/>
              <a:t>Future phases may include user identifiers like avatars to allow teachers to track student measurements.</a:t>
            </a:r>
          </a:p>
          <a:p>
            <a:pPr lvl="2"/>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14</a:t>
            </a:fld>
            <a:endParaRPr lang="en-US" dirty="0"/>
          </a:p>
        </p:txBody>
      </p:sp>
    </p:spTree>
    <p:extLst>
      <p:ext uri="{BB962C8B-B14F-4D97-AF65-F5344CB8AC3E}">
        <p14:creationId xmlns:p14="http://schemas.microsoft.com/office/powerpoint/2010/main" val="23393556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7DBB9-07C6-49AB-BFD5-E737C7E241F6}" type="slidenum">
              <a:rPr lang="en-US" smtClean="0"/>
              <a:pPr/>
              <a:t>15</a:t>
            </a:fld>
            <a:endParaRPr lang="en-US" dirty="0"/>
          </a:p>
        </p:txBody>
      </p:sp>
      <p:sp>
        <p:nvSpPr>
          <p:cNvPr id="8" name="Title 1"/>
          <p:cNvSpPr>
            <a:spLocks noGrp="1"/>
          </p:cNvSpPr>
          <p:nvPr>
            <p:ph type="title"/>
          </p:nvPr>
        </p:nvSpPr>
        <p:spPr>
          <a:xfrm>
            <a:off x="0" y="705155"/>
            <a:ext cx="9143999" cy="874249"/>
          </a:xfrm>
        </p:spPr>
        <p:txBody>
          <a:bodyPr>
            <a:normAutofit/>
          </a:bodyPr>
          <a:lstStyle/>
          <a:p>
            <a:r>
              <a:rPr lang="en-US" sz="3200" dirty="0"/>
              <a:t>Joining a School with a Referral code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18" y="1598108"/>
            <a:ext cx="7648850" cy="4005446"/>
          </a:xfrm>
          <a:prstGeom prst="rect">
            <a:avLst/>
          </a:prstGeom>
        </p:spPr>
      </p:pic>
      <p:sp>
        <p:nvSpPr>
          <p:cNvPr id="7" name="Rectangle 6"/>
          <p:cNvSpPr/>
          <p:nvPr/>
        </p:nvSpPr>
        <p:spPr>
          <a:xfrm>
            <a:off x="3793383" y="2993295"/>
            <a:ext cx="1244131" cy="356735"/>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0582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5127" y="1546887"/>
            <a:ext cx="8697433" cy="914647"/>
          </a:xfrm>
        </p:spPr>
        <p:txBody>
          <a:bodyPr>
            <a:normAutofit fontScale="92500" lnSpcReduction="20000"/>
          </a:bodyPr>
          <a:lstStyle/>
          <a:p>
            <a:pPr>
              <a:lnSpc>
                <a:spcPct val="100000"/>
              </a:lnSpc>
            </a:pPr>
            <a:r>
              <a:rPr lang="en-US" b="0" dirty="0" smtClean="0"/>
              <a:t>Find a trainer in a country – searchable list page with trainer’s name</a:t>
            </a:r>
            <a:r>
              <a:rPr lang="en-US" b="0" dirty="0"/>
              <a:t>, organization, languages they speak and protocols they are certified to train</a:t>
            </a:r>
          </a:p>
          <a:p>
            <a:pPr lvl="2"/>
            <a:endParaRPr lang="en-US" dirty="0"/>
          </a:p>
          <a:p>
            <a:pPr lvl="1"/>
            <a:endParaRPr lang="en-US" dirty="0"/>
          </a:p>
          <a:p>
            <a:pPr lvl="1"/>
            <a:endParaRPr lang="en-US" sz="1800"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16</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680" y="2593094"/>
            <a:ext cx="5767753" cy="3307976"/>
          </a:xfrm>
          <a:prstGeom prst="rect">
            <a:avLst/>
          </a:prstGeom>
          <a:ln w="3175">
            <a:solidFill>
              <a:schemeClr val="accent1"/>
            </a:solidFill>
          </a:ln>
        </p:spPr>
      </p:pic>
      <p:sp>
        <p:nvSpPr>
          <p:cNvPr id="9" name="Title 1"/>
          <p:cNvSpPr txBox="1">
            <a:spLocks/>
          </p:cNvSpPr>
          <p:nvPr/>
        </p:nvSpPr>
        <p:spPr>
          <a:xfrm>
            <a:off x="0" y="672638"/>
            <a:ext cx="9144000" cy="87424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b="0" kern="1200">
                <a:solidFill>
                  <a:schemeClr val="tx1">
                    <a:lumMod val="65000"/>
                    <a:lumOff val="35000"/>
                  </a:schemeClr>
                </a:solidFill>
                <a:latin typeface="+mj-lt"/>
                <a:ea typeface="+mj-ea"/>
                <a:cs typeface="+mj-cs"/>
              </a:defRPr>
            </a:lvl1pPr>
          </a:lstStyle>
          <a:p>
            <a:pPr algn="ctr"/>
            <a:r>
              <a:rPr lang="en-US" dirty="0" smtClean="0">
                <a:solidFill>
                  <a:srgbClr val="9B2600"/>
                </a:solidFill>
                <a:latin typeface="Arial" panose="020B0604020202020204" pitchFamily="34" charset="0"/>
                <a:cs typeface="Arial" panose="020B0604020202020204" pitchFamily="34" charset="0"/>
              </a:rPr>
              <a:t>Website Enhancements</a:t>
            </a:r>
            <a:endParaRPr lang="en-US" dirty="0">
              <a:solidFill>
                <a:srgbClr val="9B2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190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7420"/>
            <a:ext cx="8229600" cy="874249"/>
          </a:xfrm>
        </p:spPr>
        <p:txBody>
          <a:bodyPr/>
          <a:lstStyle/>
          <a:p>
            <a:r>
              <a:rPr lang="en-US" dirty="0" smtClean="0"/>
              <a:t>Website Enhancements</a:t>
            </a:r>
            <a:endParaRPr lang="en-US" dirty="0"/>
          </a:p>
        </p:txBody>
      </p:sp>
      <p:sp>
        <p:nvSpPr>
          <p:cNvPr id="3" name="Content Placeholder 2"/>
          <p:cNvSpPr>
            <a:spLocks noGrp="1"/>
          </p:cNvSpPr>
          <p:nvPr>
            <p:ph idx="1"/>
          </p:nvPr>
        </p:nvSpPr>
        <p:spPr>
          <a:xfrm>
            <a:off x="457200" y="1395713"/>
            <a:ext cx="8229600" cy="4653429"/>
          </a:xfrm>
        </p:spPr>
        <p:txBody>
          <a:bodyPr>
            <a:normAutofit/>
          </a:bodyPr>
          <a:lstStyle/>
          <a:p>
            <a:r>
              <a:rPr lang="en-US" sz="2800" b="0" dirty="0" smtClean="0"/>
              <a:t>Increased the maximum </a:t>
            </a:r>
            <a:r>
              <a:rPr lang="en-US" sz="2800" b="0" dirty="0"/>
              <a:t>number of </a:t>
            </a:r>
            <a:r>
              <a:rPr lang="en-US" sz="2800" b="0" dirty="0" smtClean="0"/>
              <a:t>student </a:t>
            </a:r>
            <a:r>
              <a:rPr lang="en-US" sz="2800" b="0" dirty="0"/>
              <a:t>accounts to </a:t>
            </a:r>
            <a:r>
              <a:rPr lang="en-US" sz="2800" b="0" dirty="0" smtClean="0"/>
              <a:t>50 </a:t>
            </a:r>
            <a:r>
              <a:rPr lang="en-US" sz="2800" b="0" dirty="0"/>
              <a:t>(per </a:t>
            </a:r>
            <a:r>
              <a:rPr lang="en-US" sz="2800" b="0" dirty="0" smtClean="0"/>
              <a:t>teacher school </a:t>
            </a:r>
            <a:r>
              <a:rPr lang="en-US" sz="2800" b="0" dirty="0"/>
              <a:t>account</a:t>
            </a:r>
            <a:r>
              <a:rPr lang="en-US" sz="2800" b="0" dirty="0" smtClean="0"/>
              <a:t>) and added help instructions.</a:t>
            </a:r>
            <a:endParaRPr lang="en-US" b="0" dirty="0"/>
          </a:p>
          <a:p>
            <a:pPr marL="0" indent="0">
              <a:buNone/>
            </a:pPr>
            <a:endParaRPr lang="en-US" dirty="0">
              <a:solidFill>
                <a:schemeClr val="tx1">
                  <a:lumMod val="65000"/>
                  <a:lumOff val="35000"/>
                </a:schemeClr>
              </a:solidFill>
            </a:endParaRPr>
          </a:p>
          <a:p>
            <a:endParaRPr lang="en-US" dirty="0"/>
          </a:p>
          <a:p>
            <a:endParaRPr lang="en-US" sz="2800" dirty="0">
              <a:solidFill>
                <a:schemeClr val="tx1"/>
              </a:solidFill>
            </a:endParaRPr>
          </a:p>
          <a:p>
            <a:endParaRPr lang="en-US" sz="2800" dirty="0"/>
          </a:p>
          <a:p>
            <a:pPr lvl="1"/>
            <a:endParaRPr lang="en-US" sz="2800"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17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502" y="2693963"/>
            <a:ext cx="7538482" cy="3274129"/>
          </a:xfrm>
          <a:prstGeom prst="rect">
            <a:avLst/>
          </a:prstGeom>
        </p:spPr>
      </p:pic>
    </p:spTree>
    <p:extLst>
      <p:ext uri="{BB962C8B-B14F-4D97-AF65-F5344CB8AC3E}">
        <p14:creationId xmlns:p14="http://schemas.microsoft.com/office/powerpoint/2010/main" val="961667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Management Tools	</a:t>
            </a:r>
            <a:endParaRPr lang="en-US" dirty="0"/>
          </a:p>
        </p:txBody>
      </p:sp>
      <p:sp>
        <p:nvSpPr>
          <p:cNvPr id="3" name="Content Placeholder 2"/>
          <p:cNvSpPr>
            <a:spLocks noGrp="1"/>
          </p:cNvSpPr>
          <p:nvPr>
            <p:ph idx="1"/>
          </p:nvPr>
        </p:nvSpPr>
        <p:spPr>
          <a:xfrm>
            <a:off x="495300" y="1899458"/>
            <a:ext cx="7293429" cy="5043668"/>
          </a:xfrm>
        </p:spPr>
        <p:txBody>
          <a:bodyPr>
            <a:normAutofit/>
          </a:bodyPr>
          <a:lstStyle/>
          <a:p>
            <a:r>
              <a:rPr lang="en-US" sz="2800" b="0" dirty="0" smtClean="0"/>
              <a:t>Partner/Country Coordinator Email Notifications</a:t>
            </a:r>
          </a:p>
          <a:p>
            <a:pPr lvl="1"/>
            <a:r>
              <a:rPr lang="en-US" sz="2400" dirty="0" smtClean="0"/>
              <a:t>New </a:t>
            </a:r>
            <a:r>
              <a:rPr lang="en-US" sz="2400" dirty="0"/>
              <a:t>Account Email Reminders – </a:t>
            </a:r>
          </a:p>
          <a:p>
            <a:pPr lvl="3"/>
            <a:r>
              <a:rPr lang="en-US" sz="2400" dirty="0" smtClean="0"/>
              <a:t>Weekly email reminder if there are requested accounts that need approval</a:t>
            </a:r>
          </a:p>
          <a:p>
            <a:pPr lvl="3"/>
            <a:r>
              <a:rPr lang="en-US" sz="2400" dirty="0" smtClean="0"/>
              <a:t>Monthly </a:t>
            </a:r>
            <a:r>
              <a:rPr lang="en-US" sz="2400" dirty="0"/>
              <a:t>member report with a link to your </a:t>
            </a:r>
            <a:r>
              <a:rPr lang="en-US" sz="2400" dirty="0" smtClean="0"/>
              <a:t>partner dashboard</a:t>
            </a:r>
            <a:endParaRPr lang="en-US" sz="2400" dirty="0"/>
          </a:p>
          <a:p>
            <a:pPr lvl="1"/>
            <a:r>
              <a:rPr lang="en-US" sz="2600" dirty="0"/>
              <a:t>Workshop Email Reminders – </a:t>
            </a:r>
          </a:p>
          <a:p>
            <a:pPr lvl="3"/>
            <a:r>
              <a:rPr lang="en-US" sz="2400" dirty="0"/>
              <a:t>Pending workshop </a:t>
            </a:r>
            <a:r>
              <a:rPr lang="en-US" sz="2400" dirty="0" smtClean="0"/>
              <a:t>reminders</a:t>
            </a:r>
            <a:endParaRPr lang="en-US" sz="2400" dirty="0"/>
          </a:p>
          <a:p>
            <a:pPr lvl="3"/>
            <a:r>
              <a:rPr lang="en-US" sz="2400" dirty="0"/>
              <a:t>Workshop completion </a:t>
            </a:r>
            <a:r>
              <a:rPr lang="en-US" sz="2400" dirty="0" smtClean="0"/>
              <a:t>reminders</a:t>
            </a:r>
          </a:p>
          <a:p>
            <a:pPr lvl="2"/>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18</a:t>
            </a:fld>
            <a:endParaRPr lang="en-US" dirty="0"/>
          </a:p>
        </p:txBody>
      </p:sp>
    </p:spTree>
    <p:extLst>
      <p:ext uri="{BB962C8B-B14F-4D97-AF65-F5344CB8AC3E}">
        <p14:creationId xmlns:p14="http://schemas.microsoft.com/office/powerpoint/2010/main" val="3328254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13118"/>
            <a:ext cx="9144000" cy="749464"/>
          </a:xfrm>
        </p:spPr>
        <p:txBody>
          <a:bodyPr>
            <a:normAutofit/>
          </a:bodyPr>
          <a:lstStyle/>
          <a:p>
            <a:pPr marL="0" indent="0" algn="ctr">
              <a:buNone/>
            </a:pPr>
            <a:r>
              <a:rPr lang="en-US" sz="2800" dirty="0" smtClean="0">
                <a:solidFill>
                  <a:srgbClr val="9B2600"/>
                </a:solidFill>
              </a:rPr>
              <a:t>Partner Email Notifications</a:t>
            </a:r>
          </a:p>
          <a:p>
            <a:pPr marL="0" indent="0">
              <a:buNone/>
            </a:pPr>
            <a:endParaRPr lang="en-US" dirty="0"/>
          </a:p>
          <a:p>
            <a:pPr lvl="2"/>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19</a:t>
            </a:fld>
            <a:endParaRPr lang="en-US" dirty="0"/>
          </a:p>
        </p:txBody>
      </p:sp>
      <p:graphicFrame>
        <p:nvGraphicFramePr>
          <p:cNvPr id="2" name="Table 1"/>
          <p:cNvGraphicFramePr>
            <a:graphicFrameLocks noGrp="1"/>
          </p:cNvGraphicFramePr>
          <p:nvPr>
            <p:extLst/>
          </p:nvPr>
        </p:nvGraphicFramePr>
        <p:xfrm>
          <a:off x="489896" y="1439431"/>
          <a:ext cx="7589233" cy="4440505"/>
        </p:xfrm>
        <a:graphic>
          <a:graphicData uri="http://schemas.openxmlformats.org/drawingml/2006/table">
            <a:tbl>
              <a:tblPr firstRow="1" firstCol="1" bandRow="1">
                <a:tableStyleId>{5C22544A-7EE6-4342-B048-85BDC9FD1C3A}</a:tableStyleId>
              </a:tblPr>
              <a:tblGrid>
                <a:gridCol w="2011433">
                  <a:extLst>
                    <a:ext uri="{9D8B030D-6E8A-4147-A177-3AD203B41FA5}">
                      <a16:colId xmlns="" xmlns:a16="http://schemas.microsoft.com/office/drawing/2014/main" val="2546509458"/>
                    </a:ext>
                  </a:extLst>
                </a:gridCol>
                <a:gridCol w="927256">
                  <a:extLst>
                    <a:ext uri="{9D8B030D-6E8A-4147-A177-3AD203B41FA5}">
                      <a16:colId xmlns="" xmlns:a16="http://schemas.microsoft.com/office/drawing/2014/main" val="3457059213"/>
                    </a:ext>
                  </a:extLst>
                </a:gridCol>
                <a:gridCol w="4650544">
                  <a:extLst>
                    <a:ext uri="{9D8B030D-6E8A-4147-A177-3AD203B41FA5}">
                      <a16:colId xmlns="" xmlns:a16="http://schemas.microsoft.com/office/drawing/2014/main" val="3611546006"/>
                    </a:ext>
                  </a:extLst>
                </a:gridCol>
              </a:tblGrid>
              <a:tr h="217103">
                <a:tc>
                  <a:txBody>
                    <a:bodyPr/>
                    <a:lstStyle/>
                    <a:p>
                      <a:pPr marL="0" marR="0">
                        <a:lnSpc>
                          <a:spcPct val="115000"/>
                        </a:lnSpc>
                        <a:spcBef>
                          <a:spcPts val="0"/>
                        </a:spcBef>
                        <a:spcAft>
                          <a:spcPts val="0"/>
                        </a:spcAft>
                      </a:pPr>
                      <a:r>
                        <a:rPr lang="en-US" sz="1200">
                          <a:effectLst/>
                        </a:rPr>
                        <a:t>Member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Number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Description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58410403"/>
                  </a:ext>
                </a:extLst>
              </a:tr>
              <a:tr h="443657">
                <a:tc>
                  <a:txBody>
                    <a:bodyPr/>
                    <a:lstStyle/>
                    <a:p>
                      <a:pPr marL="0" marR="0">
                        <a:lnSpc>
                          <a:spcPct val="115000"/>
                        </a:lnSpc>
                        <a:spcBef>
                          <a:spcPts val="0"/>
                        </a:spcBef>
                        <a:spcAft>
                          <a:spcPts val="0"/>
                        </a:spcAft>
                      </a:pPr>
                      <a:r>
                        <a:rPr lang="en-US" sz="1200">
                          <a:effectLst/>
                        </a:rPr>
                        <a:t>Account Requested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rPr>
                        <a:t>Teachers who have requested to join GLOBE and are waiting for approval.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997409696"/>
                  </a:ext>
                </a:extLst>
              </a:tr>
              <a:tr h="443657">
                <a:tc>
                  <a:txBody>
                    <a:bodyPr/>
                    <a:lstStyle/>
                    <a:p>
                      <a:pPr marL="0" marR="0">
                        <a:lnSpc>
                          <a:spcPct val="115000"/>
                        </a:lnSpc>
                        <a:spcBef>
                          <a:spcPts val="0"/>
                        </a:spcBef>
                        <a:spcAft>
                          <a:spcPts val="0"/>
                        </a:spcAft>
                      </a:pPr>
                      <a:r>
                        <a:rPr lang="en-US" sz="1200">
                          <a:effectLst/>
                        </a:rPr>
                        <a:t>Account Approved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Teachers whose account has been approved but have not started the training process.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32792378"/>
                  </a:ext>
                </a:extLst>
              </a:tr>
              <a:tr h="443657">
                <a:tc>
                  <a:txBody>
                    <a:bodyPr/>
                    <a:lstStyle/>
                    <a:p>
                      <a:pPr marL="0" marR="0">
                        <a:lnSpc>
                          <a:spcPct val="115000"/>
                        </a:lnSpc>
                        <a:spcBef>
                          <a:spcPts val="0"/>
                        </a:spcBef>
                        <a:spcAft>
                          <a:spcPts val="0"/>
                        </a:spcAft>
                      </a:pPr>
                      <a:r>
                        <a:rPr lang="en-US" sz="1200">
                          <a:effectLst/>
                        </a:rPr>
                        <a:t>Pre-Candidate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New teachers who are registered for an upcoming workshop.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21687063"/>
                  </a:ext>
                </a:extLst>
              </a:tr>
              <a:tr h="443657">
                <a:tc>
                  <a:txBody>
                    <a:bodyPr/>
                    <a:lstStyle/>
                    <a:p>
                      <a:pPr marL="0" marR="0">
                        <a:lnSpc>
                          <a:spcPct val="115000"/>
                        </a:lnSpc>
                        <a:spcBef>
                          <a:spcPts val="0"/>
                        </a:spcBef>
                        <a:spcAft>
                          <a:spcPts val="0"/>
                        </a:spcAft>
                      </a:pPr>
                      <a:r>
                        <a:rPr lang="en-US" sz="1200">
                          <a:effectLst/>
                        </a:rPr>
                        <a:t>Candidate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New teachers who are registered for an in-process workshop.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420776099"/>
                  </a:ext>
                </a:extLst>
              </a:tr>
              <a:tr h="443657">
                <a:tc>
                  <a:txBody>
                    <a:bodyPr/>
                    <a:lstStyle/>
                    <a:p>
                      <a:pPr marL="0" marR="0">
                        <a:lnSpc>
                          <a:spcPct val="115000"/>
                        </a:lnSpc>
                        <a:spcBef>
                          <a:spcPts val="0"/>
                        </a:spcBef>
                        <a:spcAft>
                          <a:spcPts val="0"/>
                        </a:spcAft>
                      </a:pPr>
                      <a:r>
                        <a:rPr lang="en-US" sz="1200">
                          <a:effectLst/>
                        </a:rPr>
                        <a:t>Newly Workshop Trained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Teacher who have completed training at a workshop in the last 30 days (additional date filter options available).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887520795"/>
                  </a:ext>
                </a:extLst>
              </a:tr>
              <a:tr h="443657">
                <a:tc>
                  <a:txBody>
                    <a:bodyPr/>
                    <a:lstStyle/>
                    <a:p>
                      <a:pPr marL="0" marR="0">
                        <a:lnSpc>
                          <a:spcPct val="115000"/>
                        </a:lnSpc>
                        <a:spcBef>
                          <a:spcPts val="0"/>
                        </a:spcBef>
                        <a:spcAft>
                          <a:spcPts val="0"/>
                        </a:spcAft>
                      </a:pPr>
                      <a:r>
                        <a:rPr lang="en-US" sz="1200">
                          <a:effectLst/>
                        </a:rPr>
                        <a:t>Newly eTrained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Teachers who have been eTrained in the last 30 days (additional date filter options available).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52310982"/>
                  </a:ext>
                </a:extLst>
              </a:tr>
              <a:tr h="217103">
                <a:tc>
                  <a:txBody>
                    <a:bodyPr/>
                    <a:lstStyle/>
                    <a:p>
                      <a:pPr marL="0" marR="0">
                        <a:lnSpc>
                          <a:spcPct val="115000"/>
                        </a:lnSpc>
                        <a:spcBef>
                          <a:spcPts val="0"/>
                        </a:spcBef>
                        <a:spcAft>
                          <a:spcPts val="0"/>
                        </a:spcAft>
                      </a:pPr>
                      <a:r>
                        <a:rPr lang="en-US" sz="1200">
                          <a:effectLst/>
                        </a:rPr>
                        <a:t>GLOBE Members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75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Fully trained GLOBE Teachers.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155852991"/>
                  </a:ext>
                </a:extLst>
              </a:tr>
              <a:tr h="900700">
                <a:tc>
                  <a:txBody>
                    <a:bodyPr/>
                    <a:lstStyle/>
                    <a:p>
                      <a:pPr marL="0" marR="0">
                        <a:lnSpc>
                          <a:spcPct val="115000"/>
                        </a:lnSpc>
                        <a:spcBef>
                          <a:spcPts val="0"/>
                        </a:spcBef>
                        <a:spcAft>
                          <a:spcPts val="0"/>
                        </a:spcAft>
                      </a:pPr>
                      <a:r>
                        <a:rPr lang="en-US" sz="1200">
                          <a:effectLst/>
                        </a:rPr>
                        <a:t>Untrained GLOBE Observers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a:effectLst/>
                        </a:rPr>
                        <a:t>GLOBE Observers in your organization who are untrained (i.e. - have not completed eTraining)</a:t>
                      </a:r>
                      <a:endParaRPr lang="en-US" sz="1100">
                        <a:effectLst/>
                      </a:endParaRPr>
                    </a:p>
                    <a:p>
                      <a:pPr marL="0" marR="0">
                        <a:lnSpc>
                          <a:spcPct val="115000"/>
                        </a:lnSpc>
                        <a:spcBef>
                          <a:spcPts val="0"/>
                        </a:spcBef>
                        <a:spcAft>
                          <a:spcPts val="0"/>
                        </a:spcAft>
                      </a:pPr>
                      <a:r>
                        <a:rPr lang="en-US" sz="1200">
                          <a:effectLst/>
                        </a:rPr>
                        <a:t>These are citizen scientists in your country/organization who have registered with the GLOBE Observer app.</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221154198"/>
                  </a:ext>
                </a:extLst>
              </a:tr>
              <a:tr h="443657">
                <a:tc>
                  <a:txBody>
                    <a:bodyPr/>
                    <a:lstStyle/>
                    <a:p>
                      <a:pPr marL="0" marR="0">
                        <a:lnSpc>
                          <a:spcPct val="115000"/>
                        </a:lnSpc>
                        <a:spcBef>
                          <a:spcPts val="0"/>
                        </a:spcBef>
                        <a:spcAft>
                          <a:spcPts val="0"/>
                        </a:spcAft>
                      </a:pPr>
                      <a:r>
                        <a:rPr lang="en-US" sz="1200">
                          <a:effectLst/>
                        </a:rPr>
                        <a:t>Trained GLOBE Observers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200">
                          <a:effectLst/>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200" dirty="0">
                          <a:effectLst/>
                        </a:rPr>
                        <a:t>GLOBE Observers in your organization who have been trained through the </a:t>
                      </a:r>
                      <a:r>
                        <a:rPr lang="en-US" sz="1200" dirty="0" err="1">
                          <a:effectLst/>
                        </a:rPr>
                        <a:t>eTraining</a:t>
                      </a:r>
                      <a:r>
                        <a:rPr lang="en-US" sz="1200" dirty="0">
                          <a:effectLst/>
                        </a:rPr>
                        <a:t> system.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832228000"/>
                  </a:ext>
                </a:extLst>
              </a:tr>
            </a:tbl>
          </a:graphicData>
        </a:graphic>
      </p:graphicFrame>
    </p:spTree>
    <p:extLst>
      <p:ext uri="{BB962C8B-B14F-4D97-AF65-F5344CB8AC3E}">
        <p14:creationId xmlns:p14="http://schemas.microsoft.com/office/powerpoint/2010/main" val="724126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859651"/>
            <a:ext cx="8191500" cy="830244"/>
          </a:xfrm>
        </p:spPr>
        <p:txBody>
          <a:bodyPr>
            <a:normAutofit fontScale="90000"/>
          </a:bodyPr>
          <a:lstStyle/>
          <a:p>
            <a:r>
              <a:rPr lang="en-US" dirty="0" smtClean="0"/>
              <a:t>Data Information System – It Takes a Team</a:t>
            </a:r>
            <a:endParaRPr lang="en-US" dirty="0"/>
          </a:p>
        </p:txBody>
      </p:sp>
      <p:sp>
        <p:nvSpPr>
          <p:cNvPr id="3" name="Content Placeholder 2"/>
          <p:cNvSpPr>
            <a:spLocks noGrp="1"/>
          </p:cNvSpPr>
          <p:nvPr>
            <p:ph idx="1"/>
          </p:nvPr>
        </p:nvSpPr>
        <p:spPr/>
        <p:txBody>
          <a:bodyPr>
            <a:normAutofit fontScale="55000" lnSpcReduction="20000"/>
          </a:bodyPr>
          <a:lstStyle/>
          <a:p>
            <a:pPr>
              <a:lnSpc>
                <a:spcPct val="110000"/>
              </a:lnSpc>
            </a:pPr>
            <a:r>
              <a:rPr lang="en-US" dirty="0" smtClean="0"/>
              <a:t>Allison </a:t>
            </a:r>
            <a:r>
              <a:rPr lang="en-US" dirty="0" err="1" smtClean="0"/>
              <a:t>Leidner</a:t>
            </a:r>
            <a:r>
              <a:rPr lang="en-US" dirty="0" smtClean="0"/>
              <a:t> – NASA GLOBE Program Manager</a:t>
            </a:r>
          </a:p>
          <a:p>
            <a:pPr>
              <a:lnSpc>
                <a:spcPct val="110000"/>
              </a:lnSpc>
            </a:pPr>
            <a:r>
              <a:rPr lang="en-US" dirty="0" smtClean="0"/>
              <a:t>Lisa Dallas – NASA Technical Manager</a:t>
            </a:r>
          </a:p>
          <a:p>
            <a:pPr>
              <a:lnSpc>
                <a:spcPct val="110000"/>
              </a:lnSpc>
            </a:pPr>
            <a:r>
              <a:rPr lang="en-US" dirty="0" smtClean="0"/>
              <a:t>Technology Working Group Members</a:t>
            </a:r>
          </a:p>
          <a:p>
            <a:pPr lvl="1">
              <a:lnSpc>
                <a:spcPct val="110000"/>
              </a:lnSpc>
            </a:pPr>
            <a:r>
              <a:rPr lang="en-US" dirty="0" err="1" smtClean="0"/>
              <a:t>Elzbieta</a:t>
            </a:r>
            <a:r>
              <a:rPr lang="en-US" dirty="0" smtClean="0"/>
              <a:t> </a:t>
            </a:r>
            <a:r>
              <a:rPr lang="en-US" dirty="0" err="1" smtClean="0"/>
              <a:t>Woloszynska-Wisniewska</a:t>
            </a:r>
            <a:r>
              <a:rPr lang="en-US" dirty="0" smtClean="0"/>
              <a:t> – Poland</a:t>
            </a:r>
          </a:p>
          <a:p>
            <a:pPr lvl="1">
              <a:lnSpc>
                <a:spcPct val="110000"/>
              </a:lnSpc>
            </a:pPr>
            <a:r>
              <a:rPr lang="en-US" dirty="0" smtClean="0"/>
              <a:t>Ana Prieto – Argentina</a:t>
            </a:r>
          </a:p>
          <a:p>
            <a:pPr lvl="1">
              <a:lnSpc>
                <a:spcPct val="110000"/>
              </a:lnSpc>
            </a:pPr>
            <a:r>
              <a:rPr lang="en-US" dirty="0" err="1" smtClean="0"/>
              <a:t>Krisanadej</a:t>
            </a:r>
            <a:r>
              <a:rPr lang="en-US" dirty="0" smtClean="0"/>
              <a:t> </a:t>
            </a:r>
            <a:r>
              <a:rPr lang="en-US" dirty="0" err="1" smtClean="0"/>
              <a:t>Jaroensutasinee</a:t>
            </a:r>
            <a:r>
              <a:rPr lang="en-US" dirty="0" smtClean="0"/>
              <a:t> – Thailand </a:t>
            </a:r>
          </a:p>
          <a:p>
            <a:pPr lvl="1">
              <a:lnSpc>
                <a:spcPct val="110000"/>
              </a:lnSpc>
            </a:pPr>
            <a:r>
              <a:rPr lang="en-US" dirty="0" smtClean="0"/>
              <a:t>Allyson Edwards – USA/GLOBE Alum</a:t>
            </a:r>
          </a:p>
          <a:p>
            <a:pPr lvl="1">
              <a:lnSpc>
                <a:spcPct val="110000"/>
              </a:lnSpc>
            </a:pPr>
            <a:r>
              <a:rPr lang="en-US" dirty="0" smtClean="0"/>
              <a:t>Laura </a:t>
            </a:r>
            <a:r>
              <a:rPr lang="en-US" dirty="0" err="1" smtClean="0"/>
              <a:t>Altin</a:t>
            </a:r>
            <a:r>
              <a:rPr lang="en-US" dirty="0" smtClean="0"/>
              <a:t> - Estonia</a:t>
            </a:r>
          </a:p>
          <a:p>
            <a:pPr lvl="1">
              <a:lnSpc>
                <a:spcPct val="110000"/>
              </a:lnSpc>
            </a:pPr>
            <a:r>
              <a:rPr lang="en-US" dirty="0" smtClean="0"/>
              <a:t>Charles </a:t>
            </a:r>
            <a:r>
              <a:rPr lang="en-US" dirty="0" err="1" smtClean="0"/>
              <a:t>Maina</a:t>
            </a:r>
            <a:r>
              <a:rPr lang="en-US" dirty="0" smtClean="0"/>
              <a:t> </a:t>
            </a:r>
            <a:r>
              <a:rPr lang="en-US" dirty="0" err="1" smtClean="0"/>
              <a:t>Mwangi</a:t>
            </a:r>
            <a:r>
              <a:rPr lang="en-US" dirty="0" smtClean="0"/>
              <a:t> – Kenya</a:t>
            </a:r>
          </a:p>
          <a:p>
            <a:pPr lvl="1">
              <a:lnSpc>
                <a:spcPct val="110000"/>
              </a:lnSpc>
            </a:pPr>
            <a:r>
              <a:rPr lang="en-US" dirty="0" smtClean="0"/>
              <a:t>Ahmad </a:t>
            </a:r>
            <a:r>
              <a:rPr lang="en-US" dirty="0" err="1" smtClean="0"/>
              <a:t>Mbaidin</a:t>
            </a:r>
            <a:r>
              <a:rPr lang="en-US" dirty="0" smtClean="0"/>
              <a:t> – NENA Region</a:t>
            </a:r>
          </a:p>
          <a:p>
            <a:pPr lvl="1">
              <a:lnSpc>
                <a:spcPct val="110000"/>
              </a:lnSpc>
            </a:pPr>
            <a:r>
              <a:rPr lang="en-US" dirty="0" smtClean="0"/>
              <a:t>GIO representative – </a:t>
            </a:r>
            <a:r>
              <a:rPr lang="en-US" dirty="0" err="1" smtClean="0"/>
              <a:t>Eslam</a:t>
            </a:r>
            <a:r>
              <a:rPr lang="en-US" dirty="0" smtClean="0"/>
              <a:t> </a:t>
            </a:r>
            <a:r>
              <a:rPr lang="en-US" dirty="0" err="1" smtClean="0"/>
              <a:t>Khair</a:t>
            </a:r>
            <a:endParaRPr lang="en-US" dirty="0" smtClean="0"/>
          </a:p>
          <a:p>
            <a:pPr>
              <a:lnSpc>
                <a:spcPct val="110000"/>
              </a:lnSpc>
            </a:pPr>
            <a:r>
              <a:rPr lang="en-US" dirty="0" smtClean="0"/>
              <a:t>Weekly Meetings </a:t>
            </a:r>
            <a:r>
              <a:rPr lang="en-US" dirty="0" smtClean="0"/>
              <a:t>– Travis Andersen, Dixon Butler, </a:t>
            </a:r>
            <a:r>
              <a:rPr lang="en-US" smtClean="0"/>
              <a:t>Holli </a:t>
            </a:r>
            <a:r>
              <a:rPr lang="en-US" smtClean="0"/>
              <a:t>Kohl, </a:t>
            </a:r>
            <a:r>
              <a:rPr lang="en-US" dirty="0" smtClean="0"/>
              <a:t>Kristen Weaver, Jessica Taylor, Autumn Burdick</a:t>
            </a:r>
          </a:p>
          <a:p>
            <a:pPr>
              <a:lnSpc>
                <a:spcPct val="110000"/>
              </a:lnSpc>
            </a:pPr>
            <a:r>
              <a:rPr lang="en-US" dirty="0" smtClean="0"/>
              <a:t>The GIO Helpdesk</a:t>
            </a:r>
          </a:p>
          <a:p>
            <a:pPr>
              <a:lnSpc>
                <a:spcPct val="110000"/>
              </a:lnSpc>
            </a:pPr>
            <a:r>
              <a:rPr lang="en-US" dirty="0" smtClean="0"/>
              <a:t>The GLOBE DIS team in Pasadena, CA</a:t>
            </a:r>
          </a:p>
          <a:p>
            <a:pPr>
              <a:lnSpc>
                <a:spcPct val="110000"/>
              </a:lnSpc>
            </a:pPr>
            <a:r>
              <a:rPr lang="en-US" dirty="0" smtClean="0"/>
              <a:t>New GO Protocols – </a:t>
            </a:r>
            <a:r>
              <a:rPr lang="en-US" dirty="0" err="1" smtClean="0"/>
              <a:t>Peder</a:t>
            </a:r>
            <a:r>
              <a:rPr lang="en-US" dirty="0" smtClean="0"/>
              <a:t> Nelson (Land Cover), Brian Campbell (Trees)</a:t>
            </a:r>
          </a:p>
        </p:txBody>
      </p:sp>
      <p:sp>
        <p:nvSpPr>
          <p:cNvPr id="4" name="Slide Number Placeholder 3"/>
          <p:cNvSpPr>
            <a:spLocks noGrp="1"/>
          </p:cNvSpPr>
          <p:nvPr>
            <p:ph type="sldNum" sz="quarter" idx="12"/>
          </p:nvPr>
        </p:nvSpPr>
        <p:spPr/>
        <p:txBody>
          <a:bodyPr/>
          <a:lstStyle/>
          <a:p>
            <a:fld id="{8D57DBB9-07C6-49AB-BFD5-E737C7E241F6}" type="slidenum">
              <a:rPr lang="en-US" smtClean="0"/>
              <a:pPr/>
              <a:t>2</a:t>
            </a:fld>
            <a:endParaRPr lang="en-US" dirty="0"/>
          </a:p>
        </p:txBody>
      </p:sp>
    </p:spTree>
    <p:extLst>
      <p:ext uri="{BB962C8B-B14F-4D97-AF65-F5344CB8AC3E}">
        <p14:creationId xmlns:p14="http://schemas.microsoft.com/office/powerpoint/2010/main" val="1046598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6173"/>
            <a:ext cx="8229600" cy="874249"/>
          </a:xfrm>
        </p:spPr>
        <p:txBody>
          <a:bodyPr/>
          <a:lstStyle/>
          <a:p>
            <a:r>
              <a:rPr lang="en-US" dirty="0" smtClean="0"/>
              <a:t>Website Enhancements</a:t>
            </a:r>
            <a:endParaRPr lang="en-US" dirty="0"/>
          </a:p>
        </p:txBody>
      </p:sp>
      <p:sp>
        <p:nvSpPr>
          <p:cNvPr id="3" name="Content Placeholder 2"/>
          <p:cNvSpPr>
            <a:spLocks noGrp="1"/>
          </p:cNvSpPr>
          <p:nvPr>
            <p:ph idx="1"/>
          </p:nvPr>
        </p:nvSpPr>
        <p:spPr>
          <a:xfrm>
            <a:off x="457200" y="1683550"/>
            <a:ext cx="8229600" cy="4653429"/>
          </a:xfrm>
        </p:spPr>
        <p:txBody>
          <a:bodyPr>
            <a:normAutofit/>
          </a:bodyPr>
          <a:lstStyle/>
          <a:p>
            <a:r>
              <a:rPr lang="en-US" sz="2800" b="0" dirty="0"/>
              <a:t>Added ability for members to send a note with friend </a:t>
            </a:r>
            <a:r>
              <a:rPr lang="en-US" sz="2800" b="0" dirty="0" smtClean="0"/>
              <a:t>request</a:t>
            </a:r>
          </a:p>
          <a:p>
            <a:r>
              <a:rPr lang="en-US" sz="2800" b="0" dirty="0" smtClean="0"/>
              <a:t>Improved </a:t>
            </a:r>
            <a:r>
              <a:rPr lang="en-US" sz="2800" b="0" dirty="0"/>
              <a:t>search capabilities – now uses Google </a:t>
            </a:r>
            <a:r>
              <a:rPr lang="en-US" sz="2800" b="0" dirty="0" smtClean="0"/>
              <a:t>search</a:t>
            </a:r>
          </a:p>
          <a:p>
            <a:r>
              <a:rPr lang="en-US" sz="2800" b="0" dirty="0" smtClean="0"/>
              <a:t>Can use map to enter organization </a:t>
            </a:r>
            <a:r>
              <a:rPr lang="en-US" sz="2800" b="0" dirty="0" err="1" smtClean="0"/>
              <a:t>lat</a:t>
            </a:r>
            <a:r>
              <a:rPr lang="en-US" sz="2800" b="0" dirty="0" smtClean="0"/>
              <a:t>/long</a:t>
            </a:r>
          </a:p>
          <a:p>
            <a:r>
              <a:rPr lang="en-US" sz="2800" b="0" dirty="0" smtClean="0"/>
              <a:t>Modified </a:t>
            </a:r>
            <a:r>
              <a:rPr lang="en-US" sz="2800" b="0" dirty="0"/>
              <a:t>how events are displayed – next event posted first. Separated upcoming and past events</a:t>
            </a:r>
          </a:p>
          <a:p>
            <a:pPr marL="0" indent="0">
              <a:buNone/>
            </a:pPr>
            <a:endParaRPr lang="en-US" dirty="0">
              <a:solidFill>
                <a:schemeClr val="tx1">
                  <a:lumMod val="65000"/>
                  <a:lumOff val="35000"/>
                </a:schemeClr>
              </a:solidFill>
            </a:endParaRPr>
          </a:p>
          <a:p>
            <a:endParaRPr lang="en-US" dirty="0"/>
          </a:p>
          <a:p>
            <a:endParaRPr lang="en-US" sz="2800" dirty="0">
              <a:solidFill>
                <a:schemeClr val="tx1"/>
              </a:solidFill>
            </a:endParaRPr>
          </a:p>
          <a:p>
            <a:endParaRPr lang="en-US" sz="2800" dirty="0"/>
          </a:p>
          <a:p>
            <a:pPr lvl="1"/>
            <a:endParaRPr lang="en-US" sz="2800"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20</a:t>
            </a:fld>
            <a:endParaRPr lang="en-US" dirty="0"/>
          </a:p>
        </p:txBody>
      </p:sp>
    </p:spTree>
    <p:extLst>
      <p:ext uri="{BB962C8B-B14F-4D97-AF65-F5344CB8AC3E}">
        <p14:creationId xmlns:p14="http://schemas.microsoft.com/office/powerpoint/2010/main" val="32692991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761552"/>
            <a:ext cx="8229600" cy="874249"/>
          </a:xfrm>
        </p:spPr>
        <p:txBody>
          <a:bodyPr/>
          <a:lstStyle/>
          <a:p>
            <a:r>
              <a:rPr lang="en-US" dirty="0" smtClean="0"/>
              <a:t>Website Enhancements - Workshops</a:t>
            </a:r>
            <a:endParaRPr lang="en-US" dirty="0"/>
          </a:p>
        </p:txBody>
      </p:sp>
      <p:sp>
        <p:nvSpPr>
          <p:cNvPr id="3" name="Content Placeholder 2"/>
          <p:cNvSpPr>
            <a:spLocks noGrp="1"/>
          </p:cNvSpPr>
          <p:nvPr>
            <p:ph idx="1"/>
          </p:nvPr>
        </p:nvSpPr>
        <p:spPr>
          <a:xfrm>
            <a:off x="564078" y="1635801"/>
            <a:ext cx="8229600" cy="4653429"/>
          </a:xfrm>
        </p:spPr>
        <p:txBody>
          <a:bodyPr>
            <a:normAutofit fontScale="92500"/>
          </a:bodyPr>
          <a:lstStyle/>
          <a:p>
            <a:r>
              <a:rPr lang="en-US" sz="2800" b="0" dirty="0"/>
              <a:t>Workshop tool </a:t>
            </a:r>
            <a:r>
              <a:rPr lang="en-US" sz="2800" b="0" dirty="0" smtClean="0"/>
              <a:t>is now </a:t>
            </a:r>
            <a:r>
              <a:rPr lang="en-US" sz="2800" b="0" dirty="0"/>
              <a:t>available in </a:t>
            </a:r>
            <a:r>
              <a:rPr lang="en-US" sz="2800" b="0" dirty="0" smtClean="0"/>
              <a:t>Spanish (others can added if Google translate is ‘good enough’)</a:t>
            </a:r>
          </a:p>
          <a:p>
            <a:r>
              <a:rPr lang="en-US" sz="2800" b="0" dirty="0" smtClean="0"/>
              <a:t>Simplified Workshop Form</a:t>
            </a:r>
          </a:p>
          <a:p>
            <a:r>
              <a:rPr lang="en-US" sz="2800" b="0" dirty="0" smtClean="0"/>
              <a:t>Workshop </a:t>
            </a:r>
            <a:r>
              <a:rPr lang="en-US" sz="2800" b="0" dirty="0"/>
              <a:t>admins </a:t>
            </a:r>
            <a:r>
              <a:rPr lang="en-US" sz="2800" b="0" dirty="0" smtClean="0"/>
              <a:t>can search </a:t>
            </a:r>
            <a:r>
              <a:rPr lang="en-US" sz="2800" b="0" dirty="0"/>
              <a:t>for teachers by </a:t>
            </a:r>
            <a:r>
              <a:rPr lang="en-US" sz="2800" b="0" dirty="0" smtClean="0"/>
              <a:t>email</a:t>
            </a:r>
          </a:p>
          <a:p>
            <a:r>
              <a:rPr lang="en-US" sz="2800" b="0" dirty="0"/>
              <a:t>Modified the workshop admin tool to allow </a:t>
            </a:r>
            <a:r>
              <a:rPr lang="en-US" sz="2800" b="0" dirty="0" smtClean="0"/>
              <a:t>CCs </a:t>
            </a:r>
            <a:r>
              <a:rPr lang="en-US" sz="2800" b="0" dirty="0"/>
              <a:t>to manage GLOBE Observers who take their </a:t>
            </a:r>
            <a:r>
              <a:rPr lang="en-US" sz="2800" b="0" dirty="0" smtClean="0"/>
              <a:t>workshop</a:t>
            </a:r>
          </a:p>
          <a:p>
            <a:r>
              <a:rPr lang="en-US" sz="2800" b="0" dirty="0"/>
              <a:t>Modified system to allow trainers to administer workshops</a:t>
            </a:r>
          </a:p>
          <a:p>
            <a:pPr lvl="1"/>
            <a:r>
              <a:rPr lang="en-US" sz="2400" dirty="0"/>
              <a:t>All trainers were added to new trainer organization under their GLOBE country </a:t>
            </a:r>
            <a:r>
              <a:rPr lang="en-US" sz="2400" dirty="0" smtClean="0"/>
              <a:t>to facilitate </a:t>
            </a:r>
            <a:r>
              <a:rPr lang="en-US" sz="2400" dirty="0"/>
              <a:t>managing workshops</a:t>
            </a:r>
          </a:p>
          <a:p>
            <a:endParaRPr lang="en-US" sz="2800" dirty="0" smtClean="0">
              <a:solidFill>
                <a:schemeClr val="tx1">
                  <a:lumMod val="65000"/>
                  <a:lumOff val="35000"/>
                </a:schemeClr>
              </a:solidFill>
            </a:endParaRPr>
          </a:p>
          <a:p>
            <a:pPr marL="0" indent="0">
              <a:buNone/>
            </a:pPr>
            <a:endParaRPr lang="en-US" dirty="0">
              <a:solidFill>
                <a:schemeClr val="tx1">
                  <a:lumMod val="65000"/>
                  <a:lumOff val="35000"/>
                </a:schemeClr>
              </a:solidFill>
            </a:endParaRPr>
          </a:p>
          <a:p>
            <a:endParaRPr lang="en-US" dirty="0"/>
          </a:p>
          <a:p>
            <a:endParaRPr lang="en-US" sz="2800" dirty="0">
              <a:solidFill>
                <a:schemeClr val="tx1"/>
              </a:solidFill>
            </a:endParaRPr>
          </a:p>
          <a:p>
            <a:endParaRPr lang="en-US" sz="2800" dirty="0"/>
          </a:p>
          <a:p>
            <a:pPr lvl="1"/>
            <a:endParaRPr lang="en-US" sz="2800"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21</a:t>
            </a:fld>
            <a:endParaRPr lang="en-US" dirty="0"/>
          </a:p>
        </p:txBody>
      </p:sp>
    </p:spTree>
    <p:extLst>
      <p:ext uri="{BB962C8B-B14F-4D97-AF65-F5344CB8AC3E}">
        <p14:creationId xmlns:p14="http://schemas.microsoft.com/office/powerpoint/2010/main" val="1026468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3499"/>
            <a:ext cx="9144000" cy="874249"/>
          </a:xfrm>
        </p:spPr>
        <p:txBody>
          <a:bodyPr>
            <a:normAutofit/>
          </a:bodyPr>
          <a:lstStyle/>
          <a:p>
            <a:r>
              <a:rPr lang="en-US" sz="3200" dirty="0" smtClean="0"/>
              <a:t>GLOBE Observer Website Enhancements</a:t>
            </a:r>
            <a:endParaRPr lang="en-US" sz="3200" dirty="0"/>
          </a:p>
        </p:txBody>
      </p:sp>
      <p:sp>
        <p:nvSpPr>
          <p:cNvPr id="3" name="Content Placeholder 2"/>
          <p:cNvSpPr>
            <a:spLocks noGrp="1"/>
          </p:cNvSpPr>
          <p:nvPr>
            <p:ph idx="1"/>
          </p:nvPr>
        </p:nvSpPr>
        <p:spPr>
          <a:xfrm>
            <a:off x="438150" y="1846563"/>
            <a:ext cx="2791938" cy="4653429"/>
          </a:xfrm>
        </p:spPr>
        <p:txBody>
          <a:bodyPr>
            <a:normAutofit/>
          </a:bodyPr>
          <a:lstStyle/>
          <a:p>
            <a:r>
              <a:rPr lang="en-US" sz="2800" b="0" dirty="0" smtClean="0"/>
              <a:t>Improved site organization and navigation</a:t>
            </a:r>
          </a:p>
          <a:p>
            <a:endParaRPr lang="en-US" sz="2800" dirty="0" smtClean="0">
              <a:solidFill>
                <a:schemeClr val="tx1">
                  <a:lumMod val="65000"/>
                  <a:lumOff val="35000"/>
                </a:schemeClr>
              </a:solidFill>
            </a:endParaRPr>
          </a:p>
          <a:p>
            <a:pPr marL="0" indent="0">
              <a:buNone/>
            </a:pPr>
            <a:endParaRPr lang="en-US" dirty="0">
              <a:solidFill>
                <a:schemeClr val="tx1">
                  <a:lumMod val="65000"/>
                  <a:lumOff val="35000"/>
                </a:schemeClr>
              </a:solidFill>
            </a:endParaRPr>
          </a:p>
          <a:p>
            <a:endParaRPr lang="en-US" dirty="0"/>
          </a:p>
          <a:p>
            <a:endParaRPr lang="en-US" sz="2800" dirty="0">
              <a:solidFill>
                <a:schemeClr val="tx1"/>
              </a:solidFill>
            </a:endParaRPr>
          </a:p>
          <a:p>
            <a:endParaRPr lang="en-US" sz="2800" dirty="0"/>
          </a:p>
          <a:p>
            <a:pPr lvl="1"/>
            <a:endParaRPr lang="en-US" sz="2800"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22</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538" y="1843619"/>
            <a:ext cx="5283078" cy="3507128"/>
          </a:xfrm>
          <a:prstGeom prst="rect">
            <a:avLst/>
          </a:prstGeom>
          <a:ln w="3175">
            <a:solidFill>
              <a:schemeClr val="bg2">
                <a:lumMod val="75000"/>
              </a:schemeClr>
            </a:solidFill>
          </a:ln>
        </p:spPr>
      </p:pic>
    </p:spTree>
    <p:extLst>
      <p:ext uri="{BB962C8B-B14F-4D97-AF65-F5344CB8AC3E}">
        <p14:creationId xmlns:p14="http://schemas.microsoft.com/office/powerpoint/2010/main" val="3307913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73499"/>
            <a:ext cx="9144000" cy="874249"/>
          </a:xfrm>
        </p:spPr>
        <p:txBody>
          <a:bodyPr>
            <a:normAutofit/>
          </a:bodyPr>
          <a:lstStyle/>
          <a:p>
            <a:r>
              <a:rPr lang="en-US" sz="3200" dirty="0" smtClean="0"/>
              <a:t>GLOBE Observer Website Enhancements</a:t>
            </a:r>
            <a:endParaRPr lang="en-US" sz="3200"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23</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020" y="1875384"/>
            <a:ext cx="3788229" cy="2514785"/>
          </a:xfrm>
          <a:prstGeom prst="rect">
            <a:avLst/>
          </a:prstGeom>
          <a:ln w="3175">
            <a:solidFill>
              <a:schemeClr val="bg2">
                <a:lumMod val="75000"/>
              </a:schemeClr>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4444" y="2340250"/>
            <a:ext cx="3811980" cy="2530552"/>
          </a:xfrm>
          <a:prstGeom prst="rect">
            <a:avLst/>
          </a:prstGeom>
          <a:ln w="3175">
            <a:solidFill>
              <a:schemeClr val="bg2">
                <a:lumMod val="75000"/>
              </a:schemeClr>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9595" y="2919021"/>
            <a:ext cx="4051878" cy="2689806"/>
          </a:xfrm>
          <a:prstGeom prst="rect">
            <a:avLst/>
          </a:prstGeom>
          <a:ln w="3175">
            <a:solidFill>
              <a:schemeClr val="bg2">
                <a:lumMod val="75000"/>
              </a:schemeClr>
            </a:solidFill>
          </a:ln>
        </p:spPr>
      </p:pic>
    </p:spTree>
    <p:extLst>
      <p:ext uri="{BB962C8B-B14F-4D97-AF65-F5344CB8AC3E}">
        <p14:creationId xmlns:p14="http://schemas.microsoft.com/office/powerpoint/2010/main" val="38342599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3571"/>
            <a:ext cx="9144000" cy="874249"/>
          </a:xfrm>
        </p:spPr>
        <p:txBody>
          <a:bodyPr/>
          <a:lstStyle/>
          <a:p>
            <a:pPr algn="ctr"/>
            <a:r>
              <a:rPr lang="en-US" dirty="0" smtClean="0"/>
              <a:t>What’s New – Visualization / ADAT?</a:t>
            </a:r>
            <a:endParaRPr lang="en-US" dirty="0"/>
          </a:p>
        </p:txBody>
      </p:sp>
      <p:sp>
        <p:nvSpPr>
          <p:cNvPr id="5" name="Slide Number Placeholder 4"/>
          <p:cNvSpPr>
            <a:spLocks noGrp="1"/>
          </p:cNvSpPr>
          <p:nvPr>
            <p:ph type="sldNum" sz="quarter" idx="12"/>
          </p:nvPr>
        </p:nvSpPr>
        <p:spPr/>
        <p:txBody>
          <a:bodyPr/>
          <a:lstStyle/>
          <a:p>
            <a:fld id="{8D57DBB9-07C6-49AB-BFD5-E737C7E241F6}" type="slidenum">
              <a:rPr lang="en-US" smtClean="0"/>
              <a:pPr/>
              <a:t>24</a:t>
            </a:fld>
            <a:endParaRPr lang="en-US"/>
          </a:p>
        </p:txBody>
      </p:sp>
      <p:sp>
        <p:nvSpPr>
          <p:cNvPr id="4" name="Date Placeholder 3"/>
          <p:cNvSpPr>
            <a:spLocks noGrp="1"/>
          </p:cNvSpPr>
          <p:nvPr>
            <p:ph type="dt" sz="half" idx="4294967295"/>
          </p:nvPr>
        </p:nvSpPr>
        <p:spPr>
          <a:xfrm>
            <a:off x="7010400" y="6356350"/>
            <a:ext cx="2133600" cy="365125"/>
          </a:xfrm>
        </p:spPr>
        <p:txBody>
          <a:bodyPr/>
          <a:lstStyle/>
          <a:p>
            <a:fld id="{373724D0-DD0F-42EF-84DE-838DB5D26951}" type="datetime1">
              <a:rPr lang="en-US" smtClean="0"/>
              <a:pPr/>
              <a:t>7/14/2019</a:t>
            </a:fld>
            <a:endParaRPr lang="en-US" dirty="0"/>
          </a:p>
        </p:txBody>
      </p:sp>
    </p:spTree>
    <p:extLst>
      <p:ext uri="{BB962C8B-B14F-4D97-AF65-F5344CB8AC3E}">
        <p14:creationId xmlns:p14="http://schemas.microsoft.com/office/powerpoint/2010/main" val="318638938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66" y="760315"/>
            <a:ext cx="9144000" cy="874249"/>
          </a:xfrm>
        </p:spPr>
        <p:txBody>
          <a:bodyPr/>
          <a:lstStyle/>
          <a:p>
            <a:r>
              <a:rPr lang="en-US" dirty="0" smtClean="0"/>
              <a:t>Vis Enhancements</a:t>
            </a:r>
            <a:endParaRPr lang="en-US" dirty="0"/>
          </a:p>
        </p:txBody>
      </p:sp>
      <p:sp>
        <p:nvSpPr>
          <p:cNvPr id="3" name="Content Placeholder 2"/>
          <p:cNvSpPr>
            <a:spLocks noGrp="1"/>
          </p:cNvSpPr>
          <p:nvPr>
            <p:ph idx="1"/>
          </p:nvPr>
        </p:nvSpPr>
        <p:spPr>
          <a:xfrm>
            <a:off x="449035" y="1571134"/>
            <a:ext cx="8229600" cy="1760079"/>
          </a:xfrm>
        </p:spPr>
        <p:txBody>
          <a:bodyPr>
            <a:normAutofit/>
          </a:bodyPr>
          <a:lstStyle/>
          <a:p>
            <a:r>
              <a:rPr lang="en-US" sz="2800" b="0" dirty="0" smtClean="0"/>
              <a:t>New photo layers for Clouds, Mosquito Habitat Mapper and Land Cover and Trees</a:t>
            </a:r>
            <a:endParaRPr lang="en-US" sz="2800" b="0"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01" y="2539329"/>
            <a:ext cx="7160352" cy="3260298"/>
          </a:xfrm>
          <a:prstGeom prst="rect">
            <a:avLst/>
          </a:prstGeom>
        </p:spPr>
      </p:pic>
    </p:spTree>
    <p:extLst>
      <p:ext uri="{BB962C8B-B14F-4D97-AF65-F5344CB8AC3E}">
        <p14:creationId xmlns:p14="http://schemas.microsoft.com/office/powerpoint/2010/main" val="41968947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8324"/>
            <a:ext cx="9144000" cy="874249"/>
          </a:xfrm>
        </p:spPr>
        <p:txBody>
          <a:bodyPr>
            <a:normAutofit/>
          </a:bodyPr>
          <a:lstStyle/>
          <a:p>
            <a:r>
              <a:rPr lang="en-US" sz="3200" dirty="0" smtClean="0"/>
              <a:t>Vis Enhancements – Language Translations</a:t>
            </a:r>
            <a:endParaRPr lang="en-US" sz="3200" dirty="0"/>
          </a:p>
        </p:txBody>
      </p:sp>
      <p:sp>
        <p:nvSpPr>
          <p:cNvPr id="3" name="Content Placeholder 2"/>
          <p:cNvSpPr>
            <a:spLocks noGrp="1"/>
          </p:cNvSpPr>
          <p:nvPr>
            <p:ph idx="1"/>
          </p:nvPr>
        </p:nvSpPr>
        <p:spPr>
          <a:xfrm>
            <a:off x="414828" y="1417372"/>
            <a:ext cx="8654744" cy="950112"/>
          </a:xfrm>
        </p:spPr>
        <p:txBody>
          <a:bodyPr>
            <a:normAutofit/>
          </a:bodyPr>
          <a:lstStyle/>
          <a:p>
            <a:r>
              <a:rPr lang="en-US" b="0" dirty="0"/>
              <a:t>A</a:t>
            </a:r>
            <a:r>
              <a:rPr lang="en-US" b="0" dirty="0" smtClean="0"/>
              <a:t>vailable in Spanish and Dutch (</a:t>
            </a:r>
            <a:r>
              <a:rPr lang="en-US" b="0" dirty="0"/>
              <a:t>O</a:t>
            </a:r>
            <a:r>
              <a:rPr lang="en-US" b="0" dirty="0" smtClean="0"/>
              <a:t>thers can be added if google translations are “good enough”)</a:t>
            </a:r>
            <a:endParaRPr lang="en-US" b="0"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464" y="2267863"/>
            <a:ext cx="6441591" cy="365343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934" y="3275215"/>
            <a:ext cx="2797707" cy="2508480"/>
          </a:xfrm>
          <a:prstGeom prst="rect">
            <a:avLst/>
          </a:prstGeom>
        </p:spPr>
      </p:pic>
    </p:spTree>
    <p:extLst>
      <p:ext uri="{BB962C8B-B14F-4D97-AF65-F5344CB8AC3E}">
        <p14:creationId xmlns:p14="http://schemas.microsoft.com/office/powerpoint/2010/main" val="1521076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0156"/>
            <a:ext cx="9341427" cy="874249"/>
          </a:xfrm>
        </p:spPr>
        <p:txBody>
          <a:bodyPr>
            <a:normAutofit/>
          </a:bodyPr>
          <a:lstStyle/>
          <a:p>
            <a:r>
              <a:rPr lang="en-US" sz="2800" dirty="0" smtClean="0"/>
              <a:t>Vis Enhancements – Watershed Boundary Base </a:t>
            </a:r>
            <a:r>
              <a:rPr lang="en-US" sz="2800" dirty="0"/>
              <a:t>M</a:t>
            </a:r>
            <a:r>
              <a:rPr lang="en-US" sz="2800" dirty="0" smtClean="0"/>
              <a:t>ap</a:t>
            </a:r>
            <a:endParaRPr lang="en-US" sz="2800" dirty="0"/>
          </a:p>
        </p:txBody>
      </p:sp>
      <p:sp>
        <p:nvSpPr>
          <p:cNvPr id="3" name="Content Placeholder 2"/>
          <p:cNvSpPr>
            <a:spLocks noGrp="1"/>
          </p:cNvSpPr>
          <p:nvPr>
            <p:ph idx="1"/>
          </p:nvPr>
        </p:nvSpPr>
        <p:spPr>
          <a:xfrm>
            <a:off x="280555" y="1542015"/>
            <a:ext cx="8654744" cy="950112"/>
          </a:xfrm>
        </p:spPr>
        <p:txBody>
          <a:bodyPr>
            <a:normAutofit/>
          </a:bodyPr>
          <a:lstStyle/>
          <a:p>
            <a:r>
              <a:rPr lang="en-US" b="0" dirty="0" smtClean="0"/>
              <a:t>Only US currently but base layers for other countries can be added</a:t>
            </a:r>
            <a:endParaRPr lang="en-US" b="0"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054" y="2408896"/>
            <a:ext cx="7419110" cy="3410707"/>
          </a:xfrm>
          <a:prstGeom prst="rect">
            <a:avLst/>
          </a:prstGeom>
        </p:spPr>
      </p:pic>
    </p:spTree>
    <p:extLst>
      <p:ext uri="{BB962C8B-B14F-4D97-AF65-F5344CB8AC3E}">
        <p14:creationId xmlns:p14="http://schemas.microsoft.com/office/powerpoint/2010/main" val="1066001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8488"/>
            <a:ext cx="8229600" cy="874249"/>
          </a:xfrm>
        </p:spPr>
        <p:txBody>
          <a:bodyPr>
            <a:normAutofit/>
          </a:bodyPr>
          <a:lstStyle/>
          <a:p>
            <a:r>
              <a:rPr lang="en-US" dirty="0" smtClean="0"/>
              <a:t>Vis Enhancements – Tree Height</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28</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225" y="1878677"/>
            <a:ext cx="7722645" cy="3978332"/>
          </a:xfrm>
          <a:prstGeom prst="rect">
            <a:avLst/>
          </a:prstGeom>
        </p:spPr>
      </p:pic>
    </p:spTree>
    <p:extLst>
      <p:ext uri="{BB962C8B-B14F-4D97-AF65-F5344CB8AC3E}">
        <p14:creationId xmlns:p14="http://schemas.microsoft.com/office/powerpoint/2010/main" val="41253863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1987"/>
            <a:ext cx="8229600" cy="874249"/>
          </a:xfrm>
        </p:spPr>
        <p:txBody>
          <a:bodyPr/>
          <a:lstStyle/>
          <a:p>
            <a:r>
              <a:rPr lang="en-US" dirty="0" smtClean="0"/>
              <a:t>Vis Enhancements</a:t>
            </a:r>
            <a:endParaRPr lang="en-US" dirty="0"/>
          </a:p>
        </p:txBody>
      </p:sp>
      <p:sp>
        <p:nvSpPr>
          <p:cNvPr id="3" name="Content Placeholder 2"/>
          <p:cNvSpPr>
            <a:spLocks noGrp="1"/>
          </p:cNvSpPr>
          <p:nvPr>
            <p:ph idx="1"/>
          </p:nvPr>
        </p:nvSpPr>
        <p:spPr>
          <a:xfrm>
            <a:off x="357447" y="1656236"/>
            <a:ext cx="8229600" cy="4666818"/>
          </a:xfrm>
        </p:spPr>
        <p:txBody>
          <a:bodyPr>
            <a:normAutofit/>
          </a:bodyPr>
          <a:lstStyle/>
          <a:p>
            <a:r>
              <a:rPr lang="en-US" sz="3200" b="0" dirty="0" smtClean="0"/>
              <a:t>Tree </a:t>
            </a:r>
            <a:r>
              <a:rPr lang="en-US" sz="3200" b="0" dirty="0"/>
              <a:t>Height </a:t>
            </a:r>
            <a:r>
              <a:rPr lang="en-US" sz="3200" b="0" dirty="0" smtClean="0"/>
              <a:t>protocol added</a:t>
            </a:r>
          </a:p>
          <a:p>
            <a:r>
              <a:rPr lang="en-US" sz="3200" b="0" dirty="0" smtClean="0"/>
              <a:t>Visualize </a:t>
            </a:r>
            <a:r>
              <a:rPr lang="en-US" sz="3200" b="0" dirty="0"/>
              <a:t>all observations under a school or </a:t>
            </a:r>
            <a:r>
              <a:rPr lang="en-US" sz="3200" b="0" dirty="0" smtClean="0"/>
              <a:t>schools</a:t>
            </a:r>
          </a:p>
          <a:p>
            <a:r>
              <a:rPr lang="en-US" sz="3200" b="0" dirty="0"/>
              <a:t>Customizable Y-Axis ranges for multi-site plots</a:t>
            </a:r>
          </a:p>
          <a:p>
            <a:r>
              <a:rPr lang="en-US" sz="3200" b="0" dirty="0"/>
              <a:t>Time intervals for Land Cover </a:t>
            </a:r>
            <a:r>
              <a:rPr lang="en-US" sz="3200" b="0" dirty="0" smtClean="0"/>
              <a:t>data – 1 day, 1 month, 1 </a:t>
            </a:r>
            <a:r>
              <a:rPr lang="en-US" sz="3200" b="0" dirty="0" err="1" smtClean="0"/>
              <a:t>yr</a:t>
            </a:r>
            <a:r>
              <a:rPr lang="en-US" sz="3200" b="0" dirty="0" smtClean="0"/>
              <a:t>, 5 </a:t>
            </a:r>
            <a:r>
              <a:rPr lang="en-US" sz="3200" b="0" dirty="0" err="1" smtClean="0"/>
              <a:t>yr</a:t>
            </a:r>
            <a:r>
              <a:rPr lang="en-US" sz="3200" b="0" dirty="0" smtClean="0"/>
              <a:t> or All</a:t>
            </a:r>
            <a:endParaRPr lang="en-US" sz="3200" b="0"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29</a:t>
            </a:fld>
            <a:endParaRPr lang="en-US" dirty="0"/>
          </a:p>
        </p:txBody>
      </p:sp>
    </p:spTree>
    <p:extLst>
      <p:ext uri="{BB962C8B-B14F-4D97-AF65-F5344CB8AC3E}">
        <p14:creationId xmlns:p14="http://schemas.microsoft.com/office/powerpoint/2010/main" val="14209140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20558"/>
            <a:ext cx="9144000" cy="4240257"/>
          </a:xfrm>
        </p:spPr>
        <p:txBody>
          <a:bodyPr>
            <a:normAutofit/>
          </a:bodyPr>
          <a:lstStyle/>
          <a:p>
            <a:pPr marL="0" indent="0" algn="ctr">
              <a:buNone/>
            </a:pPr>
            <a:r>
              <a:rPr lang="en-US" sz="2800" dirty="0" smtClean="0"/>
              <a:t>And you – keep giving us your feedback!</a:t>
            </a:r>
            <a:endParaRPr lang="en-US" sz="2800"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a:t>
            </a:fld>
            <a:endParaRPr lang="en-US" dirty="0"/>
          </a:p>
        </p:txBody>
      </p:sp>
    </p:spTree>
    <p:extLst>
      <p:ext uri="{BB962C8B-B14F-4D97-AF65-F5344CB8AC3E}">
        <p14:creationId xmlns:p14="http://schemas.microsoft.com/office/powerpoint/2010/main" val="25485392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4743"/>
            <a:ext cx="8229600" cy="874249"/>
          </a:xfrm>
        </p:spPr>
        <p:txBody>
          <a:bodyPr>
            <a:normAutofit fontScale="90000"/>
          </a:bodyPr>
          <a:lstStyle/>
          <a:p>
            <a:r>
              <a:rPr lang="en-US" dirty="0" smtClean="0"/>
              <a:t>Vis Enhancements – Import Vis layers as Overlays into the ArcGIS System</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30</a:t>
            </a:fld>
            <a:endParaRPr lang="en-US" dirty="0"/>
          </a:p>
        </p:txBody>
      </p:sp>
      <p:pic>
        <p:nvPicPr>
          <p:cNvPr id="6" name="Picture 5" descr="A close up of a map&#10;&#10;Description automatically generated"/>
          <p:cNvPicPr/>
          <p:nvPr/>
        </p:nvPicPr>
        <p:blipFill>
          <a:blip r:embed="rId2"/>
          <a:stretch>
            <a:fillRect/>
          </a:stretch>
        </p:blipFill>
        <p:spPr>
          <a:xfrm>
            <a:off x="4738254" y="2143379"/>
            <a:ext cx="4061954" cy="2958370"/>
          </a:xfrm>
          <a:prstGeom prst="rect">
            <a:avLst/>
          </a:prstGeom>
          <a:ln w="3175">
            <a:solidFill>
              <a:schemeClr val="bg2">
                <a:lumMod val="75000"/>
              </a:schemeClr>
            </a:solidFill>
          </a:ln>
        </p:spPr>
      </p:pic>
      <p:pic>
        <p:nvPicPr>
          <p:cNvPr id="8" name="Picture 7" descr="A close up of a map&#10;&#10;Description automatically generated"/>
          <p:cNvPicPr/>
          <p:nvPr/>
        </p:nvPicPr>
        <p:blipFill>
          <a:blip r:embed="rId3"/>
          <a:stretch>
            <a:fillRect/>
          </a:stretch>
        </p:blipFill>
        <p:spPr>
          <a:xfrm>
            <a:off x="340822" y="2143379"/>
            <a:ext cx="4208260" cy="2958370"/>
          </a:xfrm>
          <a:prstGeom prst="rect">
            <a:avLst/>
          </a:prstGeom>
          <a:ln w="3175">
            <a:solidFill>
              <a:schemeClr val="bg2">
                <a:lumMod val="75000"/>
              </a:schemeClr>
            </a:solidFill>
          </a:ln>
        </p:spPr>
      </p:pic>
      <p:sp>
        <p:nvSpPr>
          <p:cNvPr id="3" name="Rectangle 2"/>
          <p:cNvSpPr/>
          <p:nvPr/>
        </p:nvSpPr>
        <p:spPr>
          <a:xfrm>
            <a:off x="1532509" y="5469024"/>
            <a:ext cx="7267699" cy="646331"/>
          </a:xfrm>
          <a:prstGeom prst="rect">
            <a:avLst/>
          </a:prstGeom>
        </p:spPr>
        <p:txBody>
          <a:bodyPr wrap="square">
            <a:spAutoFit/>
          </a:bodyPr>
          <a:lstStyle/>
          <a:p>
            <a:r>
              <a:rPr lang="en-US" dirty="0">
                <a:hlinkClick r:id="rId4"/>
              </a:rPr>
              <a:t>https://</a:t>
            </a:r>
            <a:r>
              <a:rPr lang="en-US" dirty="0" smtClean="0">
                <a:hlinkClick r:id="rId4"/>
              </a:rPr>
              <a:t>www.globe.gov/globe-data/visualize-and-retrieve-data</a:t>
            </a:r>
            <a:endParaRPr lang="en-US" dirty="0" smtClean="0"/>
          </a:p>
          <a:p>
            <a:endParaRPr lang="en-US" dirty="0"/>
          </a:p>
        </p:txBody>
      </p:sp>
    </p:spTree>
    <p:extLst>
      <p:ext uri="{BB962C8B-B14F-4D97-AF65-F5344CB8AC3E}">
        <p14:creationId xmlns:p14="http://schemas.microsoft.com/office/powerpoint/2010/main" val="1413831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44561"/>
            <a:ext cx="8229600" cy="874249"/>
          </a:xfrm>
        </p:spPr>
        <p:txBody>
          <a:bodyPr>
            <a:normAutofit/>
          </a:bodyPr>
          <a:lstStyle/>
          <a:p>
            <a:r>
              <a:rPr lang="en-US" sz="3200" dirty="0" smtClean="0"/>
              <a:t>ADAT System Enhancements</a:t>
            </a:r>
            <a:endParaRPr lang="en-US" sz="3200" dirty="0"/>
          </a:p>
        </p:txBody>
      </p:sp>
      <p:sp>
        <p:nvSpPr>
          <p:cNvPr id="3" name="Content Placeholder 2"/>
          <p:cNvSpPr>
            <a:spLocks noGrp="1"/>
          </p:cNvSpPr>
          <p:nvPr>
            <p:ph idx="1"/>
          </p:nvPr>
        </p:nvSpPr>
        <p:spPr>
          <a:xfrm>
            <a:off x="457200" y="1535436"/>
            <a:ext cx="8229600" cy="4447137"/>
          </a:xfrm>
        </p:spPr>
        <p:txBody>
          <a:bodyPr>
            <a:normAutofit fontScale="62500" lnSpcReduction="20000"/>
          </a:bodyPr>
          <a:lstStyle/>
          <a:p>
            <a:pPr>
              <a:lnSpc>
                <a:spcPct val="110000"/>
              </a:lnSpc>
            </a:pPr>
            <a:r>
              <a:rPr lang="en-US" sz="2800" b="0" dirty="0"/>
              <a:t>Filter ADAT using ‘And’ </a:t>
            </a:r>
            <a:r>
              <a:rPr lang="en-US" sz="2800" b="0" dirty="0" smtClean="0"/>
              <a:t>option for </a:t>
            </a:r>
            <a:r>
              <a:rPr lang="en-US" sz="2800" b="0" dirty="0"/>
              <a:t>protocols (</a:t>
            </a:r>
            <a:r>
              <a:rPr lang="en-US" sz="2800" b="0" dirty="0" smtClean="0"/>
              <a:t>i.e. </a:t>
            </a:r>
            <a:r>
              <a:rPr lang="en-US" sz="2800" b="0" dirty="0"/>
              <a:t>find </a:t>
            </a:r>
            <a:r>
              <a:rPr lang="en-US" sz="2800" b="0" dirty="0" smtClean="0"/>
              <a:t>all sites </a:t>
            </a:r>
            <a:r>
              <a:rPr lang="en-US" sz="2800" b="0" dirty="0"/>
              <a:t>with aerosol and air </a:t>
            </a:r>
            <a:r>
              <a:rPr lang="en-US" sz="2800" b="0" dirty="0" smtClean="0"/>
              <a:t>temp)</a:t>
            </a:r>
          </a:p>
          <a:p>
            <a:pPr marL="0" indent="0">
              <a:buNone/>
            </a:pPr>
            <a:endParaRPr lang="en-US" sz="2800" dirty="0" smtClean="0">
              <a:solidFill>
                <a:schemeClr val="tx1">
                  <a:lumMod val="65000"/>
                  <a:lumOff val="35000"/>
                </a:schemeClr>
              </a:solidFill>
            </a:endParaRPr>
          </a:p>
          <a:p>
            <a:endParaRPr lang="en-US" sz="2800" dirty="0" smtClean="0">
              <a:solidFill>
                <a:schemeClr val="tx1">
                  <a:lumMod val="65000"/>
                  <a:lumOff val="35000"/>
                </a:schemeClr>
              </a:solidFill>
            </a:endParaRPr>
          </a:p>
          <a:p>
            <a:pPr marL="0" indent="0">
              <a:buNone/>
            </a:pPr>
            <a:endParaRPr lang="en-US" sz="2800" dirty="0">
              <a:solidFill>
                <a:schemeClr val="tx1">
                  <a:lumMod val="65000"/>
                  <a:lumOff val="35000"/>
                </a:schemeClr>
              </a:solidFill>
            </a:endParaRPr>
          </a:p>
          <a:p>
            <a:pPr>
              <a:lnSpc>
                <a:spcPct val="110000"/>
              </a:lnSpc>
            </a:pPr>
            <a:r>
              <a:rPr lang="en-US" sz="2800" b="0" dirty="0" smtClean="0"/>
              <a:t>Added Spanish and Dutch language with Google translate disclaimer (others can be added)</a:t>
            </a:r>
          </a:p>
          <a:p>
            <a:pPr>
              <a:lnSpc>
                <a:spcPct val="110000"/>
              </a:lnSpc>
            </a:pPr>
            <a:r>
              <a:rPr lang="en-US" sz="2800" b="0" dirty="0" smtClean="0"/>
              <a:t>Improved interface for mobile viewing</a:t>
            </a:r>
          </a:p>
          <a:p>
            <a:pPr>
              <a:lnSpc>
                <a:spcPct val="110000"/>
              </a:lnSpc>
            </a:pPr>
            <a:r>
              <a:rPr lang="en-US" sz="2800" b="0" dirty="0" smtClean="0"/>
              <a:t>Added units/descriptions to column headers on export</a:t>
            </a:r>
          </a:p>
          <a:p>
            <a:pPr>
              <a:lnSpc>
                <a:spcPct val="110000"/>
              </a:lnSpc>
            </a:pPr>
            <a:r>
              <a:rPr lang="en-US" sz="2800" b="0" dirty="0" smtClean="0"/>
              <a:t>Re-organized the data export columns</a:t>
            </a:r>
          </a:p>
          <a:p>
            <a:pPr>
              <a:lnSpc>
                <a:spcPct val="110000"/>
              </a:lnSpc>
            </a:pPr>
            <a:r>
              <a:rPr lang="en-US" sz="2800" b="0" dirty="0" smtClean="0"/>
              <a:t>Added Tree Height protocol</a:t>
            </a:r>
          </a:p>
          <a:p>
            <a:pPr>
              <a:lnSpc>
                <a:spcPct val="110000"/>
              </a:lnSpc>
            </a:pPr>
            <a:r>
              <a:rPr lang="en-US" sz="2800" b="0" dirty="0" smtClean="0"/>
              <a:t>Added photo URLs to output files</a:t>
            </a:r>
          </a:p>
          <a:p>
            <a:pPr>
              <a:lnSpc>
                <a:spcPct val="110000"/>
              </a:lnSpc>
            </a:pPr>
            <a:r>
              <a:rPr lang="en-US" sz="2800" b="0" dirty="0"/>
              <a:t>Significant performance improvements</a:t>
            </a:r>
          </a:p>
          <a:p>
            <a:endParaRPr lang="en-US" sz="2800" dirty="0" smtClean="0">
              <a:solidFill>
                <a:schemeClr val="tx1">
                  <a:lumMod val="65000"/>
                  <a:lumOff val="35000"/>
                </a:schemeClr>
              </a:solidFill>
            </a:endParaRPr>
          </a:p>
          <a:p>
            <a:endParaRPr lang="en-US" sz="2800" dirty="0" smtClean="0">
              <a:solidFill>
                <a:schemeClr val="tx1">
                  <a:lumMod val="65000"/>
                  <a:lumOff val="35000"/>
                </a:schemeClr>
              </a:solidFill>
            </a:endParaRPr>
          </a:p>
          <a:p>
            <a:endParaRPr lang="en-US" sz="2800" dirty="0"/>
          </a:p>
          <a:p>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31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404" y="2154558"/>
            <a:ext cx="4686300" cy="838200"/>
          </a:xfrm>
          <a:prstGeom prst="rect">
            <a:avLst/>
          </a:prstGeom>
          <a:ln w="6350">
            <a:solidFill>
              <a:schemeClr val="bg1">
                <a:lumMod val="65000"/>
              </a:schemeClr>
            </a:solidFill>
          </a:ln>
        </p:spPr>
      </p:pic>
    </p:spTree>
    <p:extLst>
      <p:ext uri="{BB962C8B-B14F-4D97-AF65-F5344CB8AC3E}">
        <p14:creationId xmlns:p14="http://schemas.microsoft.com/office/powerpoint/2010/main" val="42194267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API-Out </a:t>
            </a:r>
            <a:r>
              <a:rPr lang="en-US" sz="2400" dirty="0" smtClean="0"/>
              <a:t>(Application Programming Interface)</a:t>
            </a:r>
            <a:endParaRPr lang="en-US" sz="2400" dirty="0"/>
          </a:p>
        </p:txBody>
      </p:sp>
      <p:sp>
        <p:nvSpPr>
          <p:cNvPr id="3" name="Content Placeholder 2"/>
          <p:cNvSpPr>
            <a:spLocks noGrp="1"/>
          </p:cNvSpPr>
          <p:nvPr>
            <p:ph idx="1"/>
          </p:nvPr>
        </p:nvSpPr>
        <p:spPr>
          <a:xfrm>
            <a:off x="457200" y="1936441"/>
            <a:ext cx="8229600" cy="4399934"/>
          </a:xfrm>
        </p:spPr>
        <p:txBody>
          <a:bodyPr/>
          <a:lstStyle/>
          <a:p>
            <a:r>
              <a:rPr lang="en-US" dirty="0" smtClean="0"/>
              <a:t>API allows users to pull data from GLOBE programmatically</a:t>
            </a:r>
          </a:p>
          <a:p>
            <a:pPr lvl="1"/>
            <a:r>
              <a:rPr lang="en-US" dirty="0" smtClean="0"/>
              <a:t>Programmatically = something I can call via a program/script/URL</a:t>
            </a:r>
          </a:p>
          <a:p>
            <a:pPr lvl="1"/>
            <a:r>
              <a:rPr lang="en-US" dirty="0" smtClean="0"/>
              <a:t>Simple but useful interface</a:t>
            </a:r>
          </a:p>
          <a:p>
            <a:pPr lvl="1"/>
            <a:r>
              <a:rPr lang="en-US" dirty="0" smtClean="0"/>
              <a:t>Fast</a:t>
            </a:r>
          </a:p>
          <a:p>
            <a:pPr lvl="1"/>
            <a:r>
              <a:rPr lang="en-US" dirty="0" smtClean="0"/>
              <a:t>Provides support for getting data that is similar to ADAT</a:t>
            </a:r>
          </a:p>
          <a:p>
            <a:pPr lvl="1"/>
            <a:endParaRPr lang="en-US" dirty="0" smtClean="0"/>
          </a:p>
          <a:p>
            <a:pPr marL="198438" lvl="1" indent="0">
              <a:buNone/>
            </a:pPr>
            <a:r>
              <a:rPr lang="en-US" sz="2000" dirty="0" smtClean="0"/>
              <a:t>Info: </a:t>
            </a:r>
            <a:r>
              <a:rPr lang="en-US" sz="2000" dirty="0">
                <a:hlinkClick r:id="rId2"/>
              </a:rPr>
              <a:t>https://</a:t>
            </a:r>
            <a:r>
              <a:rPr lang="en-US" sz="2000" dirty="0" smtClean="0">
                <a:hlinkClick r:id="rId2"/>
              </a:rPr>
              <a:t>www.globe.gov/globe-data/globe-api</a:t>
            </a:r>
            <a:endParaRPr lang="en-US" sz="2000" dirty="0" smtClean="0"/>
          </a:p>
          <a:p>
            <a:pPr marL="198438" lvl="1" indent="0">
              <a:buNone/>
            </a:pPr>
            <a:r>
              <a:rPr lang="en-US" sz="2000" dirty="0" smtClean="0"/>
              <a:t/>
            </a:r>
            <a:br>
              <a:rPr lang="en-US" sz="2000" dirty="0" smtClean="0"/>
            </a:br>
            <a:r>
              <a:rPr lang="en-US" sz="2000" dirty="0" smtClean="0"/>
              <a:t>Tool: </a:t>
            </a:r>
            <a:r>
              <a:rPr lang="en-US" sz="2000" dirty="0">
                <a:hlinkClick r:id="rId3"/>
              </a:rPr>
              <a:t>https://api.globe.gov/search/swagger-ui.html</a:t>
            </a:r>
            <a:endParaRPr lang="en-US" sz="2000" dirty="0" smtClean="0"/>
          </a:p>
          <a:p>
            <a:pPr marL="198438" lvl="1" indent="0">
              <a:buNone/>
            </a:pPr>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32</a:t>
            </a:fld>
            <a:endParaRPr lang="en-US" dirty="0"/>
          </a:p>
        </p:txBody>
      </p:sp>
    </p:spTree>
    <p:extLst>
      <p:ext uri="{BB962C8B-B14F-4D97-AF65-F5344CB8AC3E}">
        <p14:creationId xmlns:p14="http://schemas.microsoft.com/office/powerpoint/2010/main" val="2927186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611651"/>
            <a:ext cx="8229600" cy="874249"/>
          </a:xfrm>
        </p:spPr>
        <p:txBody>
          <a:bodyPr>
            <a:normAutofit/>
          </a:bodyPr>
          <a:lstStyle/>
          <a:p>
            <a:r>
              <a:rPr lang="en-US" sz="3200" dirty="0" smtClean="0"/>
              <a:t>API-Out</a:t>
            </a:r>
            <a:endParaRPr lang="en-US" sz="32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62" y="1278466"/>
            <a:ext cx="5230362" cy="4792134"/>
          </a:xfrm>
          <a:prstGeom prst="rect">
            <a:avLst/>
          </a:prstGeom>
        </p:spPr>
      </p:pic>
    </p:spTree>
    <p:extLst>
      <p:ext uri="{BB962C8B-B14F-4D97-AF65-F5344CB8AC3E}">
        <p14:creationId xmlns:p14="http://schemas.microsoft.com/office/powerpoint/2010/main" val="26803616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611651"/>
            <a:ext cx="8229600" cy="874249"/>
          </a:xfrm>
        </p:spPr>
        <p:txBody>
          <a:bodyPr>
            <a:normAutofit/>
          </a:bodyPr>
          <a:lstStyle/>
          <a:p>
            <a:r>
              <a:rPr lang="en-US" sz="3200" dirty="0" smtClean="0"/>
              <a:t>API-Out</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6" y="1705989"/>
            <a:ext cx="7004870" cy="3396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168" y="2659523"/>
            <a:ext cx="7098698" cy="3170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6368" y="1255067"/>
            <a:ext cx="9077632" cy="461665"/>
          </a:xfrm>
          <a:prstGeom prst="rect">
            <a:avLst/>
          </a:prstGeom>
        </p:spPr>
        <p:txBody>
          <a:bodyPr wrap="square">
            <a:spAutoFit/>
          </a:bodyPr>
          <a:lstStyle/>
          <a:p>
            <a:r>
              <a:rPr lang="en-US" sz="1200" dirty="0"/>
              <a:t>https://api.globe.gov/search/v1/measurement/protocol/measureddate/?</a:t>
            </a:r>
            <a:r>
              <a:rPr lang="en-US" sz="1200" dirty="0" smtClean="0"/>
              <a:t>protocols=dissolved_oxygens&amp;startdate=2018-01-01&amp;enddate=2019-01-01&amp;geojson=FALSE&amp;sample=TRUE</a:t>
            </a:r>
            <a:endParaRPr lang="en-US" sz="1200" dirty="0"/>
          </a:p>
        </p:txBody>
      </p:sp>
    </p:spTree>
    <p:extLst>
      <p:ext uri="{BB962C8B-B14F-4D97-AF65-F5344CB8AC3E}">
        <p14:creationId xmlns:p14="http://schemas.microsoft.com/office/powerpoint/2010/main" val="271520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0956" y="2301255"/>
            <a:ext cx="4366788" cy="874249"/>
          </a:xfrm>
        </p:spPr>
        <p:txBody>
          <a:bodyPr>
            <a:normAutofit fontScale="90000"/>
          </a:bodyPr>
          <a:lstStyle/>
          <a:p>
            <a:r>
              <a:rPr lang="en-US" dirty="0" smtClean="0"/>
              <a:t>Future Enhancements</a:t>
            </a:r>
            <a:br>
              <a:rPr lang="en-US" dirty="0" smtClean="0"/>
            </a:b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35</a:t>
            </a:fld>
            <a:endParaRPr lang="en-US" dirty="0"/>
          </a:p>
        </p:txBody>
      </p:sp>
    </p:spTree>
    <p:extLst>
      <p:ext uri="{BB962C8B-B14F-4D97-AF65-F5344CB8AC3E}">
        <p14:creationId xmlns:p14="http://schemas.microsoft.com/office/powerpoint/2010/main" val="5629217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00" y="782231"/>
            <a:ext cx="8417884" cy="874249"/>
          </a:xfrm>
        </p:spPr>
        <p:txBody>
          <a:bodyPr>
            <a:normAutofit/>
          </a:bodyPr>
          <a:lstStyle/>
          <a:p>
            <a:r>
              <a:rPr lang="en-US" dirty="0" smtClean="0"/>
              <a:t>GLOBE Observer App - Clouds Wizard</a:t>
            </a:r>
            <a:endParaRPr lang="en-US" dirty="0"/>
          </a:p>
        </p:txBody>
      </p:sp>
      <p:sp>
        <p:nvSpPr>
          <p:cNvPr id="7" name="Content Placeholder 2"/>
          <p:cNvSpPr>
            <a:spLocks noGrp="1"/>
          </p:cNvSpPr>
          <p:nvPr>
            <p:ph idx="1"/>
          </p:nvPr>
        </p:nvSpPr>
        <p:spPr>
          <a:xfrm>
            <a:off x="503694" y="1775560"/>
            <a:ext cx="3557667" cy="3904005"/>
          </a:xfrm>
        </p:spPr>
        <p:txBody>
          <a:bodyPr>
            <a:normAutofit/>
          </a:bodyPr>
          <a:lstStyle/>
          <a:p>
            <a:pPr>
              <a:lnSpc>
                <a:spcPct val="110000"/>
              </a:lnSpc>
            </a:pPr>
            <a:r>
              <a:rPr lang="en-US" sz="2600" b="0" dirty="0" smtClean="0"/>
              <a:t>Tool within the clouds app to help users better identify the cloud types observed</a:t>
            </a:r>
          </a:p>
          <a:p>
            <a:endParaRPr lang="en-US" sz="2600" dirty="0" smtClean="0"/>
          </a:p>
          <a:p>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36</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1267" y="1775560"/>
            <a:ext cx="2137657" cy="380192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429" y="1775560"/>
            <a:ext cx="2137657" cy="3801923"/>
          </a:xfrm>
          <a:prstGeom prst="rect">
            <a:avLst/>
          </a:prstGeom>
        </p:spPr>
      </p:pic>
    </p:spTree>
    <p:extLst>
      <p:ext uri="{BB962C8B-B14F-4D97-AF65-F5344CB8AC3E}">
        <p14:creationId xmlns:p14="http://schemas.microsoft.com/office/powerpoint/2010/main" val="2141306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00" y="891265"/>
            <a:ext cx="8417884" cy="874249"/>
          </a:xfrm>
        </p:spPr>
        <p:txBody>
          <a:bodyPr>
            <a:normAutofit/>
          </a:bodyPr>
          <a:lstStyle/>
          <a:p>
            <a:r>
              <a:rPr lang="en-US" dirty="0" smtClean="0"/>
              <a:t>GLOBE Observer App - Clouds Wizard</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37</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707" y="1758632"/>
            <a:ext cx="2126372" cy="3748552"/>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2075" y="1765514"/>
            <a:ext cx="2103779" cy="374167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616" y="1765514"/>
            <a:ext cx="2118959" cy="3768668"/>
          </a:xfrm>
          <a:prstGeom prst="rect">
            <a:avLst/>
          </a:prstGeom>
        </p:spPr>
      </p:pic>
    </p:spTree>
    <p:extLst>
      <p:ext uri="{BB962C8B-B14F-4D97-AF65-F5344CB8AC3E}">
        <p14:creationId xmlns:p14="http://schemas.microsoft.com/office/powerpoint/2010/main" val="18708629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200" y="796262"/>
            <a:ext cx="8417884" cy="874249"/>
          </a:xfrm>
        </p:spPr>
        <p:txBody>
          <a:bodyPr>
            <a:normAutofit fontScale="90000"/>
          </a:bodyPr>
          <a:lstStyle/>
          <a:p>
            <a:r>
              <a:rPr lang="en-US" dirty="0" smtClean="0"/>
              <a:t>Data Entry – Streamlining and Improving DE </a:t>
            </a:r>
            <a:endParaRPr lang="en-US" dirty="0"/>
          </a:p>
        </p:txBody>
      </p:sp>
      <p:sp>
        <p:nvSpPr>
          <p:cNvPr id="7" name="Content Placeholder 2"/>
          <p:cNvSpPr>
            <a:spLocks noGrp="1"/>
          </p:cNvSpPr>
          <p:nvPr>
            <p:ph idx="1"/>
          </p:nvPr>
        </p:nvSpPr>
        <p:spPr>
          <a:xfrm>
            <a:off x="503694" y="1558635"/>
            <a:ext cx="5112098" cy="4436919"/>
          </a:xfrm>
        </p:spPr>
        <p:txBody>
          <a:bodyPr>
            <a:normAutofit fontScale="77500" lnSpcReduction="20000"/>
          </a:bodyPr>
          <a:lstStyle/>
          <a:p>
            <a:pPr>
              <a:lnSpc>
                <a:spcPct val="110000"/>
              </a:lnSpc>
            </a:pPr>
            <a:r>
              <a:rPr lang="en-US" sz="2600" b="0" dirty="0" smtClean="0"/>
              <a:t>Leverage the lessons of the GLOBE Observer app to further simplify GLOBE Data Entry</a:t>
            </a:r>
          </a:p>
          <a:p>
            <a:pPr>
              <a:lnSpc>
                <a:spcPct val="110000"/>
              </a:lnSpc>
            </a:pPr>
            <a:r>
              <a:rPr lang="en-US" sz="2600" b="0" dirty="0"/>
              <a:t>W</a:t>
            </a:r>
            <a:r>
              <a:rPr lang="en-US" sz="2600" b="0" dirty="0" smtClean="0"/>
              <a:t>orking </a:t>
            </a:r>
            <a:r>
              <a:rPr lang="en-US" sz="2600" b="0" dirty="0"/>
              <a:t>to merge the two apps </a:t>
            </a:r>
            <a:r>
              <a:rPr lang="en-US" sz="2600" b="0" dirty="0" smtClean="0"/>
              <a:t>(GLOBE Observer/GLOBE Data Entry) into </a:t>
            </a:r>
            <a:r>
              <a:rPr lang="en-US" sz="2600" b="0" dirty="0"/>
              <a:t>a single </a:t>
            </a:r>
            <a:r>
              <a:rPr lang="en-US" sz="2600" b="0" dirty="0" smtClean="0"/>
              <a:t>app. Same code, similar interface for App and Desktop</a:t>
            </a:r>
          </a:p>
          <a:p>
            <a:pPr>
              <a:lnSpc>
                <a:spcPct val="110000"/>
              </a:lnSpc>
            </a:pPr>
            <a:r>
              <a:rPr lang="en-US" sz="2600" b="0" dirty="0" smtClean="0"/>
              <a:t>Easier to create sites</a:t>
            </a:r>
          </a:p>
          <a:p>
            <a:pPr>
              <a:lnSpc>
                <a:spcPct val="110000"/>
              </a:lnSpc>
            </a:pPr>
            <a:r>
              <a:rPr lang="en-US" sz="2600" b="0" dirty="0" smtClean="0"/>
              <a:t>Easier to enter protocol data</a:t>
            </a:r>
          </a:p>
          <a:p>
            <a:pPr>
              <a:lnSpc>
                <a:spcPct val="110000"/>
              </a:lnSpc>
            </a:pPr>
            <a:r>
              <a:rPr lang="en-US" sz="2600" b="0" dirty="0" smtClean="0"/>
              <a:t>Customize data entry with the protocols you use</a:t>
            </a:r>
          </a:p>
          <a:p>
            <a:pPr>
              <a:lnSpc>
                <a:spcPct val="110000"/>
              </a:lnSpc>
            </a:pPr>
            <a:r>
              <a:rPr lang="en-US" sz="2600" b="0" dirty="0" smtClean="0"/>
              <a:t>All Atmosphere protocols will be done first</a:t>
            </a:r>
          </a:p>
          <a:p>
            <a:endParaRPr lang="en-US" sz="2600" dirty="0" smtClean="0"/>
          </a:p>
          <a:p>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38</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3715" y="2272148"/>
            <a:ext cx="3018559" cy="1405467"/>
          </a:xfrm>
          <a:prstGeom prst="rect">
            <a:avLst/>
          </a:prstGeom>
        </p:spPr>
      </p:pic>
    </p:spTree>
    <p:extLst>
      <p:ext uri="{BB962C8B-B14F-4D97-AF65-F5344CB8AC3E}">
        <p14:creationId xmlns:p14="http://schemas.microsoft.com/office/powerpoint/2010/main" val="36897741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211" y="659103"/>
            <a:ext cx="8417884" cy="874249"/>
          </a:xfrm>
        </p:spPr>
        <p:txBody>
          <a:bodyPr>
            <a:normAutofit fontScale="90000"/>
          </a:bodyPr>
          <a:lstStyle/>
          <a:p>
            <a:r>
              <a:rPr lang="en-US" dirty="0" smtClean="0"/>
              <a:t>Data Entry – Streamlining and Improving DE </a:t>
            </a:r>
            <a:endParaRPr lang="en-US" dirty="0"/>
          </a:p>
        </p:txBody>
      </p:sp>
      <p:sp>
        <p:nvSpPr>
          <p:cNvPr id="7" name="Content Placeholder 2"/>
          <p:cNvSpPr>
            <a:spLocks noGrp="1"/>
          </p:cNvSpPr>
          <p:nvPr>
            <p:ph idx="1"/>
          </p:nvPr>
        </p:nvSpPr>
        <p:spPr>
          <a:xfrm>
            <a:off x="478211" y="1403551"/>
            <a:ext cx="8292124" cy="589429"/>
          </a:xfrm>
        </p:spPr>
        <p:txBody>
          <a:bodyPr>
            <a:normAutofit/>
          </a:bodyPr>
          <a:lstStyle/>
          <a:p>
            <a:r>
              <a:rPr lang="en-US" sz="2600" b="0" dirty="0" smtClean="0"/>
              <a:t>Current Data Entry App</a:t>
            </a:r>
          </a:p>
          <a:p>
            <a:endParaRPr lang="en-US" sz="2600" dirty="0" smtClean="0"/>
          </a:p>
          <a:p>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39</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676" y="1992980"/>
            <a:ext cx="1922320" cy="384464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7498" y="1954480"/>
            <a:ext cx="1994016" cy="398803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3096" y="1921282"/>
            <a:ext cx="1994018" cy="3988035"/>
          </a:xfrm>
          <a:prstGeom prst="rect">
            <a:avLst/>
          </a:prstGeom>
        </p:spPr>
      </p:pic>
    </p:spTree>
    <p:extLst>
      <p:ext uri="{BB962C8B-B14F-4D97-AF65-F5344CB8AC3E}">
        <p14:creationId xmlns:p14="http://schemas.microsoft.com/office/powerpoint/2010/main" val="4087057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73571"/>
            <a:ext cx="9144000" cy="874249"/>
          </a:xfrm>
        </p:spPr>
        <p:txBody>
          <a:bodyPr/>
          <a:lstStyle/>
          <a:p>
            <a:pPr algn="ctr"/>
            <a:r>
              <a:rPr lang="en-US" dirty="0" smtClean="0"/>
              <a:t>What’s New – Mobile/Data Entry</a:t>
            </a:r>
            <a:endParaRPr lang="en-US" dirty="0"/>
          </a:p>
        </p:txBody>
      </p:sp>
      <p:sp>
        <p:nvSpPr>
          <p:cNvPr id="5" name="Slide Number Placeholder 4"/>
          <p:cNvSpPr>
            <a:spLocks noGrp="1"/>
          </p:cNvSpPr>
          <p:nvPr>
            <p:ph type="sldNum" sz="quarter" idx="12"/>
          </p:nvPr>
        </p:nvSpPr>
        <p:spPr/>
        <p:txBody>
          <a:bodyPr/>
          <a:lstStyle/>
          <a:p>
            <a:fld id="{8D57DBB9-07C6-49AB-BFD5-E737C7E241F6}" type="slidenum">
              <a:rPr lang="en-US" smtClean="0"/>
              <a:pPr/>
              <a:t>4</a:t>
            </a:fld>
            <a:endParaRPr lang="en-US"/>
          </a:p>
        </p:txBody>
      </p:sp>
      <p:sp>
        <p:nvSpPr>
          <p:cNvPr id="4" name="Date Placeholder 3"/>
          <p:cNvSpPr>
            <a:spLocks noGrp="1"/>
          </p:cNvSpPr>
          <p:nvPr>
            <p:ph type="dt" sz="half" idx="4294967295"/>
          </p:nvPr>
        </p:nvSpPr>
        <p:spPr>
          <a:xfrm>
            <a:off x="7010400" y="6356350"/>
            <a:ext cx="2133600" cy="365125"/>
          </a:xfrm>
        </p:spPr>
        <p:txBody>
          <a:bodyPr/>
          <a:lstStyle/>
          <a:p>
            <a:fld id="{373724D0-DD0F-42EF-84DE-838DB5D26951}" type="datetime1">
              <a:rPr lang="en-US" smtClean="0"/>
              <a:pPr/>
              <a:t>7/14/2019</a:t>
            </a:fld>
            <a:endParaRPr lang="en-US" dirty="0"/>
          </a:p>
        </p:txBody>
      </p:sp>
    </p:spTree>
    <p:extLst>
      <p:ext uri="{BB962C8B-B14F-4D97-AF65-F5344CB8AC3E}">
        <p14:creationId xmlns:p14="http://schemas.microsoft.com/office/powerpoint/2010/main" val="644764767"/>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04" y="700667"/>
            <a:ext cx="8417884" cy="874249"/>
          </a:xfrm>
        </p:spPr>
        <p:txBody>
          <a:bodyPr>
            <a:normAutofit fontScale="90000"/>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986" y="1772046"/>
            <a:ext cx="2026028" cy="415627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3298" y="1801906"/>
            <a:ext cx="2009721" cy="4122823"/>
          </a:xfrm>
          <a:prstGeom prst="rect">
            <a:avLst/>
          </a:prstGeom>
        </p:spPr>
      </p:pic>
      <p:sp>
        <p:nvSpPr>
          <p:cNvPr id="8" name="TextBox 7"/>
          <p:cNvSpPr txBox="1"/>
          <p:nvPr/>
        </p:nvSpPr>
        <p:spPr>
          <a:xfrm>
            <a:off x="2420471" y="1416423"/>
            <a:ext cx="1371600" cy="369332"/>
          </a:xfrm>
          <a:prstGeom prst="rect">
            <a:avLst/>
          </a:prstGeom>
          <a:noFill/>
        </p:spPr>
        <p:txBody>
          <a:bodyPr wrap="square" rtlCol="0">
            <a:spAutoFit/>
          </a:bodyPr>
          <a:lstStyle/>
          <a:p>
            <a:r>
              <a:rPr lang="en-US" dirty="0" smtClean="0"/>
              <a:t>Untrained</a:t>
            </a:r>
            <a:endParaRPr lang="en-US" dirty="0"/>
          </a:p>
        </p:txBody>
      </p:sp>
      <p:sp>
        <p:nvSpPr>
          <p:cNvPr id="9" name="TextBox 8"/>
          <p:cNvSpPr txBox="1"/>
          <p:nvPr/>
        </p:nvSpPr>
        <p:spPr>
          <a:xfrm>
            <a:off x="5585012" y="1398494"/>
            <a:ext cx="1371600" cy="369332"/>
          </a:xfrm>
          <a:prstGeom prst="rect">
            <a:avLst/>
          </a:prstGeom>
          <a:noFill/>
        </p:spPr>
        <p:txBody>
          <a:bodyPr wrap="square" rtlCol="0">
            <a:spAutoFit/>
          </a:bodyPr>
          <a:lstStyle/>
          <a:p>
            <a:r>
              <a:rPr lang="en-US" dirty="0"/>
              <a:t>T</a:t>
            </a:r>
            <a:r>
              <a:rPr lang="en-US" dirty="0" smtClean="0"/>
              <a:t>rained</a:t>
            </a:r>
            <a:endParaRPr lang="en-US" dirty="0"/>
          </a:p>
        </p:txBody>
      </p:sp>
    </p:spTree>
    <p:extLst>
      <p:ext uri="{BB962C8B-B14F-4D97-AF65-F5344CB8AC3E}">
        <p14:creationId xmlns:p14="http://schemas.microsoft.com/office/powerpoint/2010/main" val="4421905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05" y="680231"/>
            <a:ext cx="8417884" cy="874249"/>
          </a:xfrm>
        </p:spPr>
        <p:txBody>
          <a:bodyPr>
            <a:normAutofit fontScale="90000"/>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41</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3903" y="1479664"/>
            <a:ext cx="2300573" cy="449510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511" y="1554480"/>
            <a:ext cx="2497465" cy="4429662"/>
          </a:xfrm>
          <a:prstGeom prst="rect">
            <a:avLst/>
          </a:prstGeom>
        </p:spPr>
      </p:pic>
      <p:cxnSp>
        <p:nvCxnSpPr>
          <p:cNvPr id="11" name="Straight Arrow Connector 10"/>
          <p:cNvCxnSpPr/>
          <p:nvPr/>
        </p:nvCxnSpPr>
        <p:spPr>
          <a:xfrm>
            <a:off x="4260276" y="2389908"/>
            <a:ext cx="62345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99730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730106"/>
            <a:ext cx="8417884" cy="874249"/>
          </a:xfrm>
        </p:spPr>
        <p:txBody>
          <a:bodyPr>
            <a:normAutofit fontScale="90000"/>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42</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572" y="1604356"/>
            <a:ext cx="2345398" cy="41599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100" y="1604355"/>
            <a:ext cx="2421154" cy="4240629"/>
          </a:xfrm>
          <a:prstGeom prst="rect">
            <a:avLst/>
          </a:prstGeom>
        </p:spPr>
      </p:pic>
    </p:spTree>
    <p:extLst>
      <p:ext uri="{BB962C8B-B14F-4D97-AF65-F5344CB8AC3E}">
        <p14:creationId xmlns:p14="http://schemas.microsoft.com/office/powerpoint/2010/main" val="27738853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708984"/>
            <a:ext cx="8417884" cy="874249"/>
          </a:xfrm>
        </p:spPr>
        <p:txBody>
          <a:bodyPr>
            <a:normAutofit fontScale="90000"/>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43</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7357" y="1629295"/>
            <a:ext cx="1893918" cy="42311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443" y="1583233"/>
            <a:ext cx="2238201" cy="4269161"/>
          </a:xfrm>
          <a:prstGeom prst="rect">
            <a:avLst/>
          </a:prstGeom>
        </p:spPr>
      </p:pic>
    </p:spTree>
    <p:extLst>
      <p:ext uri="{BB962C8B-B14F-4D97-AF65-F5344CB8AC3E}">
        <p14:creationId xmlns:p14="http://schemas.microsoft.com/office/powerpoint/2010/main" val="41255616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708980"/>
            <a:ext cx="8417884" cy="874249"/>
          </a:xfrm>
        </p:spPr>
        <p:txBody>
          <a:bodyPr>
            <a:normAutofit fontScale="90000"/>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44</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30" y="1504604"/>
            <a:ext cx="2279424" cy="434779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2207" y="1504603"/>
            <a:ext cx="1320319" cy="4487999"/>
          </a:xfrm>
          <a:prstGeom prst="rect">
            <a:avLst/>
          </a:prstGeom>
        </p:spPr>
      </p:pic>
      <p:cxnSp>
        <p:nvCxnSpPr>
          <p:cNvPr id="7" name="Straight Arrow Connector 6"/>
          <p:cNvCxnSpPr/>
          <p:nvPr/>
        </p:nvCxnSpPr>
        <p:spPr>
          <a:xfrm>
            <a:off x="4239491" y="3875808"/>
            <a:ext cx="92479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50692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694" y="667416"/>
            <a:ext cx="8417884" cy="874249"/>
          </a:xfrm>
        </p:spPr>
        <p:txBody>
          <a:bodyPr>
            <a:normAutofit fontScale="90000"/>
          </a:bodyPr>
          <a:lstStyle/>
          <a:p>
            <a:r>
              <a:rPr lang="en-US" dirty="0" smtClean="0"/>
              <a:t>Data Entry – Streamlining and Improving DE </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45</a:t>
            </a:fld>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046" y="1521229"/>
            <a:ext cx="2270708" cy="4331165"/>
          </a:xfrm>
          <a:prstGeom prst="rect">
            <a:avLst/>
          </a:prstGeom>
        </p:spPr>
      </p:pic>
      <p:cxnSp>
        <p:nvCxnSpPr>
          <p:cNvPr id="7" name="Straight Arrow Connector 6"/>
          <p:cNvCxnSpPr/>
          <p:nvPr/>
        </p:nvCxnSpPr>
        <p:spPr>
          <a:xfrm>
            <a:off x="4239491" y="2701636"/>
            <a:ext cx="924791"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344" y="1446415"/>
            <a:ext cx="1623300" cy="4507618"/>
          </a:xfrm>
          <a:prstGeom prst="rect">
            <a:avLst/>
          </a:prstGeom>
        </p:spPr>
      </p:pic>
    </p:spTree>
    <p:extLst>
      <p:ext uri="{BB962C8B-B14F-4D97-AF65-F5344CB8AC3E}">
        <p14:creationId xmlns:p14="http://schemas.microsoft.com/office/powerpoint/2010/main" val="39947713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Future Web Enhancements</a:t>
            </a:r>
            <a:endParaRPr lang="en-US" sz="3200" dirty="0"/>
          </a:p>
        </p:txBody>
      </p:sp>
      <p:sp>
        <p:nvSpPr>
          <p:cNvPr id="3" name="Content Placeholder 2"/>
          <p:cNvSpPr>
            <a:spLocks noGrp="1"/>
          </p:cNvSpPr>
          <p:nvPr>
            <p:ph idx="1"/>
          </p:nvPr>
        </p:nvSpPr>
        <p:spPr>
          <a:xfrm>
            <a:off x="464675" y="1182571"/>
            <a:ext cx="8229600" cy="4885720"/>
          </a:xfrm>
        </p:spPr>
        <p:txBody>
          <a:bodyPr>
            <a:normAutofit fontScale="77500" lnSpcReduction="20000"/>
          </a:bodyPr>
          <a:lstStyle/>
          <a:p>
            <a:pPr marL="0" indent="0">
              <a:buNone/>
            </a:pPr>
            <a:endParaRPr lang="en-US" sz="2800" b="0" dirty="0" smtClean="0">
              <a:solidFill>
                <a:schemeClr val="tx1">
                  <a:lumMod val="65000"/>
                  <a:lumOff val="35000"/>
                </a:schemeClr>
              </a:solidFill>
            </a:endParaRPr>
          </a:p>
          <a:p>
            <a:pPr>
              <a:lnSpc>
                <a:spcPct val="110000"/>
              </a:lnSpc>
            </a:pPr>
            <a:r>
              <a:rPr lang="en-US" sz="2800" b="0" dirty="0" smtClean="0"/>
              <a:t>Avatars and other identifiers to allow school and team managers to track the observations of students and members. </a:t>
            </a:r>
          </a:p>
          <a:p>
            <a:pPr>
              <a:lnSpc>
                <a:spcPct val="110000"/>
              </a:lnSpc>
            </a:pPr>
            <a:r>
              <a:rPr lang="en-US" sz="2800" b="0" dirty="0" smtClean="0"/>
              <a:t>Badging system for school pages.</a:t>
            </a:r>
          </a:p>
          <a:p>
            <a:pPr>
              <a:lnSpc>
                <a:spcPct val="110000"/>
              </a:lnSpc>
            </a:pPr>
            <a:r>
              <a:rPr lang="en-US" sz="2800" b="0" dirty="0" smtClean="0"/>
              <a:t>Language Translations – using Google translate, the entire web site will be translated into other languages. Initially, we will offer the languages found on the Data Entry app (10 languages).</a:t>
            </a:r>
          </a:p>
          <a:p>
            <a:pPr>
              <a:lnSpc>
                <a:spcPct val="110000"/>
              </a:lnSpc>
            </a:pPr>
            <a:r>
              <a:rPr lang="en-US" sz="2800" b="0" dirty="0"/>
              <a:t>Simplification of User account types and the approval process</a:t>
            </a:r>
            <a:r>
              <a:rPr lang="en-US" sz="2800" b="0" dirty="0" smtClean="0"/>
              <a:t>.</a:t>
            </a:r>
          </a:p>
          <a:p>
            <a:pPr>
              <a:lnSpc>
                <a:spcPct val="110000"/>
              </a:lnSpc>
            </a:pPr>
            <a:r>
              <a:rPr lang="en-US" sz="2800" b="0" dirty="0" smtClean="0"/>
              <a:t>Data Reporting tool – display observations at the protocol level for users (similar to the school reporting tool).</a:t>
            </a:r>
          </a:p>
          <a:p>
            <a:endParaRPr lang="en-US" sz="2800" b="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46</a:t>
            </a:fld>
            <a:endParaRPr lang="en-US" dirty="0"/>
          </a:p>
        </p:txBody>
      </p:sp>
    </p:spTree>
    <p:extLst>
      <p:ext uri="{BB962C8B-B14F-4D97-AF65-F5344CB8AC3E}">
        <p14:creationId xmlns:p14="http://schemas.microsoft.com/office/powerpoint/2010/main" val="91202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Future Web Enhancements</a:t>
            </a:r>
            <a:endParaRPr lang="en-US" sz="3200" dirty="0"/>
          </a:p>
        </p:txBody>
      </p:sp>
      <p:sp>
        <p:nvSpPr>
          <p:cNvPr id="3" name="Content Placeholder 2"/>
          <p:cNvSpPr>
            <a:spLocks noGrp="1"/>
          </p:cNvSpPr>
          <p:nvPr>
            <p:ph idx="1"/>
          </p:nvPr>
        </p:nvSpPr>
        <p:spPr>
          <a:xfrm>
            <a:off x="464675" y="1182571"/>
            <a:ext cx="8229600" cy="4684829"/>
          </a:xfrm>
        </p:spPr>
        <p:txBody>
          <a:bodyPr>
            <a:normAutofit/>
          </a:bodyPr>
          <a:lstStyle/>
          <a:p>
            <a:pPr marL="0" indent="0">
              <a:buNone/>
            </a:pPr>
            <a:endParaRPr lang="en-US" sz="2800" dirty="0" smtClean="0">
              <a:solidFill>
                <a:schemeClr val="tx1">
                  <a:lumMod val="65000"/>
                  <a:lumOff val="35000"/>
                </a:schemeClr>
              </a:solidFill>
            </a:endParaRPr>
          </a:p>
          <a:p>
            <a:r>
              <a:rPr lang="en-US" sz="2800" dirty="0" smtClean="0">
                <a:latin typeface="Calibri" panose="020F0502020204030204" pitchFamily="34" charset="0"/>
              </a:rPr>
              <a:t>A new version of the website software (</a:t>
            </a:r>
            <a:r>
              <a:rPr lang="en-US" sz="2800" dirty="0" err="1" smtClean="0">
                <a:latin typeface="Calibri" panose="020F0502020204030204" pitchFamily="34" charset="0"/>
              </a:rPr>
              <a:t>Liferay</a:t>
            </a:r>
            <a:r>
              <a:rPr lang="en-US" sz="2800" dirty="0" smtClean="0">
                <a:latin typeface="Calibri" panose="020F0502020204030204" pitchFamily="34" charset="0"/>
              </a:rPr>
              <a:t> 7.1) is coming with an improved admin interface and new tools and features.</a:t>
            </a:r>
          </a:p>
          <a:p>
            <a:pPr lvl="1"/>
            <a:r>
              <a:rPr lang="en-US" sz="2400" dirty="0" smtClean="0">
                <a:latin typeface="Calibri" panose="020F0502020204030204" pitchFamily="34" charset="0"/>
              </a:rPr>
              <a:t>This is a significant upgrade which will require involvement from all </a:t>
            </a:r>
            <a:r>
              <a:rPr lang="en-US" sz="2400" dirty="0" err="1" smtClean="0">
                <a:latin typeface="Calibri" panose="020F0502020204030204" pitchFamily="34" charset="0"/>
              </a:rPr>
              <a:t>Liferay</a:t>
            </a:r>
            <a:r>
              <a:rPr lang="en-US" sz="2400" dirty="0" smtClean="0">
                <a:latin typeface="Calibri" panose="020F0502020204030204" pitchFamily="34" charset="0"/>
              </a:rPr>
              <a:t> developers.</a:t>
            </a:r>
          </a:p>
          <a:p>
            <a:pPr lvl="1"/>
            <a:r>
              <a:rPr lang="en-US" sz="2400" dirty="0" smtClean="0">
                <a:latin typeface="Calibri" panose="020F0502020204030204" pitchFamily="34" charset="0"/>
              </a:rPr>
              <a:t>No new enhancements will be introduced to the website while the upgrade is taking place (scheduled to be completed in December 2019).</a:t>
            </a:r>
          </a:p>
          <a:p>
            <a:pPr lvl="1"/>
            <a:r>
              <a:rPr lang="en-US" sz="2400" dirty="0" smtClean="0">
                <a:latin typeface="Calibri" panose="020F0502020204030204" pitchFamily="34" charset="0"/>
              </a:rPr>
              <a:t>Enhancements/updates will continue on the app, visualization and ADAT systems. </a:t>
            </a:r>
            <a:endParaRPr lang="en-US" sz="2400" dirty="0">
              <a:latin typeface="Calibri" panose="020F0502020204030204" pitchFamily="34" charset="0"/>
            </a:endParaRPr>
          </a:p>
          <a:p>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47</a:t>
            </a:fld>
            <a:endParaRPr lang="en-US" dirty="0"/>
          </a:p>
        </p:txBody>
      </p:sp>
    </p:spTree>
    <p:extLst>
      <p:ext uri="{BB962C8B-B14F-4D97-AF65-F5344CB8AC3E}">
        <p14:creationId xmlns:p14="http://schemas.microsoft.com/office/powerpoint/2010/main" val="24786586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during the Annual Meeting</a:t>
            </a:r>
            <a:endParaRPr lang="en-US" dirty="0"/>
          </a:p>
        </p:txBody>
      </p:sp>
      <p:sp>
        <p:nvSpPr>
          <p:cNvPr id="3" name="Content Placeholder 2"/>
          <p:cNvSpPr>
            <a:spLocks noGrp="1"/>
          </p:cNvSpPr>
          <p:nvPr>
            <p:ph idx="1"/>
          </p:nvPr>
        </p:nvSpPr>
        <p:spPr>
          <a:xfrm>
            <a:off x="457199" y="1720311"/>
            <a:ext cx="8553797" cy="4240257"/>
          </a:xfrm>
        </p:spPr>
        <p:txBody>
          <a:bodyPr>
            <a:noAutofit/>
          </a:bodyPr>
          <a:lstStyle/>
          <a:p>
            <a:r>
              <a:rPr lang="en-US" dirty="0" smtClean="0"/>
              <a:t>Formal Sessions</a:t>
            </a:r>
          </a:p>
          <a:p>
            <a:pPr lvl="1"/>
            <a:r>
              <a:rPr lang="en-US" sz="1600" dirty="0" smtClean="0"/>
              <a:t>Tuesday: Tech 1, Plaza C: Country Coordinators and Partners – Using the </a:t>
            </a:r>
            <a:r>
              <a:rPr lang="en-US" sz="1600" dirty="0"/>
              <a:t>GLOBE </a:t>
            </a:r>
            <a:r>
              <a:rPr lang="en-US" sz="1600" dirty="0" smtClean="0"/>
              <a:t>website, </a:t>
            </a:r>
            <a:r>
              <a:rPr lang="en-US" sz="1600" dirty="0"/>
              <a:t>1:30-3 PM     </a:t>
            </a:r>
            <a:endParaRPr lang="en-US" sz="1600" dirty="0" smtClean="0"/>
          </a:p>
          <a:p>
            <a:pPr lvl="1"/>
            <a:r>
              <a:rPr lang="en-US" sz="1600" dirty="0" smtClean="0"/>
              <a:t>Tuesday: Tech 2, Plaza C: GLOBE Treasure Hunt, 3-4 PM</a:t>
            </a:r>
          </a:p>
          <a:p>
            <a:pPr lvl="1"/>
            <a:r>
              <a:rPr lang="en-US" sz="1600" dirty="0" smtClean="0"/>
              <a:t>Tuesday: Tech 3, Plaza C: Teachers – Using the GLOBE Website, 4-5 PM</a:t>
            </a:r>
          </a:p>
          <a:p>
            <a:pPr lvl="1"/>
            <a:r>
              <a:rPr lang="en-US" sz="1600" dirty="0" smtClean="0"/>
              <a:t>Thursday:</a:t>
            </a:r>
            <a:r>
              <a:rPr lang="en-US" sz="1600" dirty="0"/>
              <a:t> </a:t>
            </a:r>
            <a:r>
              <a:rPr lang="en-US" sz="1600" dirty="0" smtClean="0"/>
              <a:t>Tech 4, Vis/ADAT, Story Maps and the GLOBE API, 10:30-12 PM</a:t>
            </a:r>
          </a:p>
          <a:p>
            <a:pPr lvl="1"/>
            <a:r>
              <a:rPr lang="en-US" sz="1600" dirty="0" smtClean="0"/>
              <a:t>Thursday: Tech 5, Citizen Scientist Involvement, 1:45 – 2:30 PM</a:t>
            </a:r>
          </a:p>
          <a:p>
            <a:pPr lvl="1"/>
            <a:r>
              <a:rPr lang="en-US" sz="1600" dirty="0" smtClean="0"/>
              <a:t>Thursday: Tech 6, Open Q&amp;A, 2:30-3 PM</a:t>
            </a:r>
            <a:endParaRPr lang="en-US" sz="1600" dirty="0"/>
          </a:p>
          <a:p>
            <a:pPr marL="198438" lvl="1" indent="0">
              <a:buNone/>
            </a:pPr>
            <a:endParaRPr lang="en-US" sz="1800" dirty="0" smtClean="0"/>
          </a:p>
          <a:p>
            <a:r>
              <a:rPr lang="en-US" sz="1800" dirty="0" smtClean="0"/>
              <a:t>We’re </a:t>
            </a:r>
            <a:r>
              <a:rPr lang="en-US" sz="1800" dirty="0"/>
              <a:t>here to assist and answer questions. Sometimes 5 minutes can save you a lot of frustration…please ask questions, make </a:t>
            </a:r>
            <a:r>
              <a:rPr lang="en-US" sz="1800" dirty="0" smtClean="0"/>
              <a:t>suggestions…Available for one-on-one training if something doesn’t seem right, or you need a tip.</a:t>
            </a:r>
          </a:p>
          <a:p>
            <a:r>
              <a:rPr lang="en-US" sz="1800" dirty="0" smtClean="0"/>
              <a:t>Ideas for what would make things better? Questions?</a:t>
            </a:r>
          </a:p>
        </p:txBody>
      </p:sp>
      <p:sp>
        <p:nvSpPr>
          <p:cNvPr id="4" name="Slide Number Placeholder 3"/>
          <p:cNvSpPr>
            <a:spLocks noGrp="1"/>
          </p:cNvSpPr>
          <p:nvPr>
            <p:ph type="sldNum" sz="quarter" idx="12"/>
          </p:nvPr>
        </p:nvSpPr>
        <p:spPr/>
        <p:txBody>
          <a:bodyPr/>
          <a:lstStyle/>
          <a:p>
            <a:fld id="{8D57DBB9-07C6-49AB-BFD5-E737C7E241F6}" type="slidenum">
              <a:rPr lang="en-US" smtClean="0"/>
              <a:pPr/>
              <a:t>48</a:t>
            </a:fld>
            <a:endParaRPr lang="en-US" dirty="0"/>
          </a:p>
        </p:txBody>
      </p:sp>
    </p:spTree>
    <p:extLst>
      <p:ext uri="{BB962C8B-B14F-4D97-AF65-F5344CB8AC3E}">
        <p14:creationId xmlns:p14="http://schemas.microsoft.com/office/powerpoint/2010/main" val="40463177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419D35-9AE3-0F41-BFAE-F8C0841EDAF7}"/>
              </a:ext>
            </a:extLst>
          </p:cNvPr>
          <p:cNvSpPr>
            <a:spLocks noGrp="1"/>
          </p:cNvSpPr>
          <p:nvPr>
            <p:ph type="ctrTitle"/>
          </p:nvPr>
        </p:nvSpPr>
        <p:spPr>
          <a:xfrm>
            <a:off x="2852649" y="2720159"/>
            <a:ext cx="5689068" cy="1993157"/>
          </a:xfrm>
        </p:spPr>
        <p:txBody>
          <a:bodyPr/>
          <a:lstStyle/>
          <a:p>
            <a:r>
              <a:rPr lang="en-US" dirty="0" smtClean="0"/>
              <a:t/>
            </a:r>
            <a:br>
              <a:rPr lang="en-US" dirty="0" smtClean="0"/>
            </a:br>
            <a:r>
              <a:rPr lang="en-US" dirty="0" smtClean="0">
                <a:hlinkClick r:id="rId2"/>
              </a:rPr>
              <a:t>David.Overoye@ssaihq.com</a:t>
            </a:r>
            <a:r>
              <a:rPr lang="en-US" dirty="0" smtClean="0"/>
              <a:t/>
            </a:r>
            <a:br>
              <a:rPr lang="en-US" dirty="0" smtClean="0"/>
            </a:br>
            <a:r>
              <a:rPr lang="en-US" dirty="0" smtClean="0">
                <a:hlinkClick r:id="rId3"/>
              </a:rPr>
              <a:t>Autumn.Burdick@ssaihq.com</a:t>
            </a:r>
            <a:r>
              <a:rPr lang="en-US" dirty="0" smtClean="0"/>
              <a:t/>
            </a:r>
            <a:br>
              <a:rPr lang="en-US" dirty="0" smtClean="0"/>
            </a:br>
            <a:r>
              <a:rPr lang="en-US" u="sng" dirty="0" smtClean="0">
                <a:solidFill>
                  <a:srgbClr val="0070C0"/>
                </a:solidFill>
              </a:rPr>
              <a:t>Cornell.Lewis@ssaihq.com</a:t>
            </a:r>
            <a:r>
              <a:rPr lang="en-US" dirty="0"/>
              <a:t/>
            </a:r>
            <a:br>
              <a:rPr lang="en-US" dirty="0"/>
            </a:br>
            <a:r>
              <a:rPr lang="en-US" dirty="0" smtClean="0"/>
              <a:t/>
            </a:r>
            <a:br>
              <a:rPr lang="en-US" dirty="0" smtClean="0"/>
            </a:br>
            <a:r>
              <a:rPr lang="en-US" dirty="0" smtClean="0"/>
              <a:t>Science Systems &amp; Applications, Inc</a:t>
            </a:r>
            <a:br>
              <a:rPr lang="en-US" dirty="0" smtClean="0"/>
            </a:b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12162829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218" y="722263"/>
            <a:ext cx="7915377" cy="874249"/>
          </a:xfrm>
        </p:spPr>
        <p:txBody>
          <a:bodyPr>
            <a:normAutofit fontScale="90000"/>
          </a:bodyPr>
          <a:lstStyle/>
          <a:p>
            <a:r>
              <a:rPr lang="en-US" dirty="0" smtClean="0"/>
              <a:t>GLOBE Observer  – New Land Cover App</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5</a:t>
            </a:fld>
            <a:endParaRPr lang="en-US" dirty="0"/>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1829" y="1501887"/>
            <a:ext cx="2506641" cy="1224076"/>
          </a:xfrm>
          <a:prstGeom prst="rect">
            <a:avLst/>
          </a:prstGeom>
        </p:spPr>
      </p:pic>
      <p:sp>
        <p:nvSpPr>
          <p:cNvPr id="3" name="Content Placeholder 2"/>
          <p:cNvSpPr>
            <a:spLocks noGrp="1"/>
          </p:cNvSpPr>
          <p:nvPr>
            <p:ph idx="1"/>
          </p:nvPr>
        </p:nvSpPr>
        <p:spPr>
          <a:xfrm>
            <a:off x="280837" y="2907444"/>
            <a:ext cx="8563708" cy="3009262"/>
          </a:xfrm>
        </p:spPr>
        <p:txBody>
          <a:bodyPr>
            <a:normAutofit fontScale="70000" lnSpcReduction="20000"/>
          </a:bodyPr>
          <a:lstStyle/>
          <a:p>
            <a:pPr>
              <a:lnSpc>
                <a:spcPct val="110000"/>
              </a:lnSpc>
            </a:pPr>
            <a:r>
              <a:rPr lang="en-US" b="0" dirty="0" smtClean="0"/>
              <a:t>The Land </a:t>
            </a:r>
            <a:r>
              <a:rPr lang="en-US" b="0" dirty="0"/>
              <a:t>Cover </a:t>
            </a:r>
            <a:r>
              <a:rPr lang="en-US" b="0" dirty="0" smtClean="0"/>
              <a:t>app enables </a:t>
            </a:r>
            <a:r>
              <a:rPr lang="en-US" b="0" dirty="0"/>
              <a:t>citizen scientists </a:t>
            </a:r>
            <a:r>
              <a:rPr lang="en-US" b="0" dirty="0" smtClean="0"/>
              <a:t>(GLOBE Observers) to </a:t>
            </a:r>
            <a:r>
              <a:rPr lang="en-US" b="0" dirty="0"/>
              <a:t>photograph with their smartphones the landscape, identify the kinds of land cover they see (trees, grass, etc.), and then match their observations to satellite data. Users can also share their knowledge of the land and how it has changed</a:t>
            </a:r>
            <a:r>
              <a:rPr lang="en-US" b="0" dirty="0" smtClean="0"/>
              <a:t>.</a:t>
            </a:r>
          </a:p>
          <a:p>
            <a:pPr>
              <a:lnSpc>
                <a:spcPct val="110000"/>
              </a:lnSpc>
            </a:pPr>
            <a:r>
              <a:rPr lang="en-US" b="0" dirty="0"/>
              <a:t>Land cover maps are helpful for assessing risks from disaster like floods or fires, for defining wildlife habitat, for understanding change, and addressing many other scientific </a:t>
            </a:r>
            <a:r>
              <a:rPr lang="en-US" b="0" dirty="0" smtClean="0"/>
              <a:t>questions.</a:t>
            </a:r>
          </a:p>
          <a:p>
            <a:pPr>
              <a:lnSpc>
                <a:spcPct val="110000"/>
              </a:lnSpc>
            </a:pPr>
            <a:r>
              <a:rPr lang="en-US" b="0" dirty="0" smtClean="0"/>
              <a:t>The app includes </a:t>
            </a:r>
            <a:r>
              <a:rPr lang="en-US" b="0" dirty="0"/>
              <a:t>fun tutorials on how to photograph and analyze land </a:t>
            </a:r>
            <a:r>
              <a:rPr lang="en-US" b="0" dirty="0" smtClean="0"/>
              <a:t>cover.</a:t>
            </a:r>
          </a:p>
          <a:p>
            <a:pPr>
              <a:lnSpc>
                <a:spcPct val="110000"/>
              </a:lnSpc>
            </a:pPr>
            <a:r>
              <a:rPr lang="en-US" b="0" dirty="0"/>
              <a:t>Go to </a:t>
            </a:r>
            <a:r>
              <a:rPr lang="en-US" b="0" dirty="0">
                <a:hlinkClick r:id="rId3"/>
              </a:rPr>
              <a:t>https://</a:t>
            </a:r>
            <a:r>
              <a:rPr lang="en-US" b="0" dirty="0" smtClean="0">
                <a:hlinkClick r:id="rId3"/>
              </a:rPr>
              <a:t>observer.globe.gov</a:t>
            </a:r>
            <a:r>
              <a:rPr lang="en-US" b="0" dirty="0" smtClean="0"/>
              <a:t> for </a:t>
            </a:r>
            <a:r>
              <a:rPr lang="en-US" b="0" dirty="0"/>
              <a:t>more info</a:t>
            </a:r>
          </a:p>
          <a:p>
            <a:endParaRPr lang="en-US" dirty="0"/>
          </a:p>
        </p:txBody>
      </p:sp>
    </p:spTree>
    <p:extLst>
      <p:ext uri="{BB962C8B-B14F-4D97-AF65-F5344CB8AC3E}">
        <p14:creationId xmlns:p14="http://schemas.microsoft.com/office/powerpoint/2010/main" val="33145421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3" name="Content Placeholder 2"/>
          <p:cNvSpPr>
            <a:spLocks noGrp="1"/>
          </p:cNvSpPr>
          <p:nvPr>
            <p:ph idx="1"/>
          </p:nvPr>
        </p:nvSpPr>
        <p:spPr>
          <a:xfrm>
            <a:off x="457199" y="1720311"/>
            <a:ext cx="8553797" cy="4240257"/>
          </a:xfrm>
        </p:spPr>
        <p:txBody>
          <a:bodyPr>
            <a:noAutofit/>
          </a:bodyPr>
          <a:lstStyle/>
          <a:p>
            <a:endParaRPr lang="en-US" dirty="0" smtClean="0"/>
          </a:p>
        </p:txBody>
      </p:sp>
      <p:sp>
        <p:nvSpPr>
          <p:cNvPr id="4" name="Slide Number Placeholder 3"/>
          <p:cNvSpPr>
            <a:spLocks noGrp="1"/>
          </p:cNvSpPr>
          <p:nvPr>
            <p:ph type="sldNum" sz="quarter" idx="12"/>
          </p:nvPr>
        </p:nvSpPr>
        <p:spPr/>
        <p:txBody>
          <a:bodyPr/>
          <a:lstStyle/>
          <a:p>
            <a:fld id="{8D57DBB9-07C6-49AB-BFD5-E737C7E241F6}" type="slidenum">
              <a:rPr lang="en-US" smtClean="0"/>
              <a:pPr/>
              <a:t>50</a:t>
            </a:fld>
            <a:endParaRPr lang="en-US" dirty="0"/>
          </a:p>
        </p:txBody>
      </p:sp>
    </p:spTree>
    <p:extLst>
      <p:ext uri="{BB962C8B-B14F-4D97-AF65-F5344CB8AC3E}">
        <p14:creationId xmlns:p14="http://schemas.microsoft.com/office/powerpoint/2010/main" val="3503449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57DBB9-07C6-49AB-BFD5-E737C7E241F6}" type="slidenum">
              <a:rPr lang="en-US" smtClean="0"/>
              <a:pPr/>
              <a:t>6</a:t>
            </a:fld>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2498" y="869997"/>
            <a:ext cx="2442174" cy="4944462"/>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0627" y="912088"/>
            <a:ext cx="3656657" cy="205156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609" y="838221"/>
            <a:ext cx="1858204" cy="4948108"/>
          </a:xfrm>
          <a:prstGeom prst="rect">
            <a:avLst/>
          </a:prstGeom>
        </p:spPr>
      </p:pic>
    </p:spTree>
    <p:extLst>
      <p:ext uri="{BB962C8B-B14F-4D97-AF65-F5344CB8AC3E}">
        <p14:creationId xmlns:p14="http://schemas.microsoft.com/office/powerpoint/2010/main" val="16395463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https://vis.globe.gov/land_cover</a:t>
            </a:r>
            <a:endParaRPr lang="en-US"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7</a:t>
            </a:fld>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9586" y="1720850"/>
            <a:ext cx="5684828" cy="4240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7794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GLOBE Observer App – Tree Height</a:t>
            </a:r>
            <a:endParaRPr lang="en-US" sz="3200" dirty="0"/>
          </a:p>
        </p:txBody>
      </p:sp>
      <p:sp>
        <p:nvSpPr>
          <p:cNvPr id="3" name="Content Placeholder 2"/>
          <p:cNvSpPr>
            <a:spLocks noGrp="1"/>
          </p:cNvSpPr>
          <p:nvPr>
            <p:ph idx="1"/>
          </p:nvPr>
        </p:nvSpPr>
        <p:spPr>
          <a:xfrm>
            <a:off x="436418" y="1657966"/>
            <a:ext cx="5829300" cy="4240257"/>
          </a:xfrm>
        </p:spPr>
        <p:txBody>
          <a:bodyPr>
            <a:normAutofit fontScale="70000" lnSpcReduction="20000"/>
          </a:bodyPr>
          <a:lstStyle/>
          <a:p>
            <a:pPr>
              <a:lnSpc>
                <a:spcPct val="110000"/>
              </a:lnSpc>
            </a:pPr>
            <a:r>
              <a:rPr lang="en-US" b="0" dirty="0" smtClean="0"/>
              <a:t>In collaboration with ICESat-2 mission. </a:t>
            </a:r>
          </a:p>
          <a:p>
            <a:pPr>
              <a:lnSpc>
                <a:spcPct val="110000"/>
              </a:lnSpc>
            </a:pPr>
            <a:r>
              <a:rPr lang="en-US" b="0" dirty="0" smtClean="0"/>
              <a:t>The </a:t>
            </a:r>
            <a:r>
              <a:rPr lang="en-US" b="0" dirty="0"/>
              <a:t>GLOBE Observer Trees App assists citizen scientists (GLOBE Observers) to catalog tree </a:t>
            </a:r>
            <a:r>
              <a:rPr lang="en-US" b="0" dirty="0" smtClean="0"/>
              <a:t>data, with </a:t>
            </a:r>
            <a:r>
              <a:rPr lang="en-US" b="0" dirty="0"/>
              <a:t>an emphasis on measuring tree height.</a:t>
            </a:r>
          </a:p>
          <a:p>
            <a:pPr>
              <a:lnSpc>
                <a:spcPct val="110000"/>
              </a:lnSpc>
            </a:pPr>
            <a:r>
              <a:rPr lang="en-US" b="0" dirty="0" smtClean="0"/>
              <a:t>Recording </a:t>
            </a:r>
            <a:r>
              <a:rPr lang="en-US" b="0" dirty="0"/>
              <a:t>tree height provides 2 major benefits</a:t>
            </a:r>
            <a:r>
              <a:rPr lang="en-US" b="0" dirty="0" smtClean="0"/>
              <a:t>:</a:t>
            </a:r>
            <a:r>
              <a:rPr lang="en-US" dirty="0"/>
              <a:t/>
            </a:r>
            <a:br>
              <a:rPr lang="en-US" dirty="0"/>
            </a:br>
            <a:endParaRPr lang="en-US" dirty="0" smtClean="0"/>
          </a:p>
          <a:p>
            <a:pPr lvl="1">
              <a:lnSpc>
                <a:spcPct val="110000"/>
              </a:lnSpc>
            </a:pPr>
            <a:r>
              <a:rPr lang="en-US" b="1" dirty="0" smtClean="0"/>
              <a:t>It </a:t>
            </a:r>
            <a:r>
              <a:rPr lang="en-US" b="1" dirty="0"/>
              <a:t>is used to track how trees are changing over time</a:t>
            </a:r>
            <a:r>
              <a:rPr lang="en-US" dirty="0"/>
              <a:t>, and can help estimate the amount of trees that make up an area’s biomass - the total mass of organisms in a given area or </a:t>
            </a:r>
            <a:r>
              <a:rPr lang="en-US" dirty="0" smtClean="0"/>
              <a:t>volume</a:t>
            </a:r>
          </a:p>
          <a:p>
            <a:pPr lvl="1">
              <a:lnSpc>
                <a:spcPct val="110000"/>
              </a:lnSpc>
            </a:pPr>
            <a:r>
              <a:rPr lang="en-US" dirty="0" smtClean="0"/>
              <a:t>NASA's </a:t>
            </a:r>
            <a:r>
              <a:rPr lang="en-US" dirty="0"/>
              <a:t>ICESat-2 mission is measuring Earth’s height from space. </a:t>
            </a:r>
            <a:r>
              <a:rPr lang="en-US" b="1" dirty="0"/>
              <a:t>Citizen science tree height observations provide useful validation data </a:t>
            </a:r>
            <a:r>
              <a:rPr lang="en-US" dirty="0"/>
              <a:t>for NASA scientists to compare to what the mission is </a:t>
            </a:r>
            <a:r>
              <a:rPr lang="en-US" dirty="0" smtClean="0"/>
              <a:t>observing</a:t>
            </a:r>
          </a:p>
        </p:txBody>
      </p:sp>
      <p:sp>
        <p:nvSpPr>
          <p:cNvPr id="4" name="Slide Number Placeholder 3"/>
          <p:cNvSpPr>
            <a:spLocks noGrp="1"/>
          </p:cNvSpPr>
          <p:nvPr>
            <p:ph type="sldNum" sz="quarter" idx="12"/>
          </p:nvPr>
        </p:nvSpPr>
        <p:spPr/>
        <p:txBody>
          <a:bodyPr/>
          <a:lstStyle/>
          <a:p>
            <a:fld id="{8D57DBB9-07C6-49AB-BFD5-E737C7E241F6}" type="slidenum">
              <a:rPr lang="en-US" smtClean="0"/>
              <a:pPr/>
              <a:t>8</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6237" y="1753985"/>
            <a:ext cx="2070561" cy="4141122"/>
          </a:xfrm>
          <a:prstGeom prst="rect">
            <a:avLst/>
          </a:prstGeom>
        </p:spPr>
      </p:pic>
    </p:spTree>
    <p:extLst>
      <p:ext uri="{BB962C8B-B14F-4D97-AF65-F5344CB8AC3E}">
        <p14:creationId xmlns:p14="http://schemas.microsoft.com/office/powerpoint/2010/main" val="5613967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GLOBE Observer – Tree Height</a:t>
            </a:r>
            <a:endParaRPr lang="en-US" sz="3200" dirty="0"/>
          </a:p>
        </p:txBody>
      </p:sp>
      <p:sp>
        <p:nvSpPr>
          <p:cNvPr id="4" name="Slide Number Placeholder 3"/>
          <p:cNvSpPr>
            <a:spLocks noGrp="1"/>
          </p:cNvSpPr>
          <p:nvPr>
            <p:ph type="sldNum" sz="quarter" idx="12"/>
          </p:nvPr>
        </p:nvSpPr>
        <p:spPr/>
        <p:txBody>
          <a:bodyPr/>
          <a:lstStyle/>
          <a:p>
            <a:fld id="{8D57DBB9-07C6-49AB-BFD5-E737C7E241F6}" type="slidenum">
              <a:rPr lang="en-US" smtClean="0"/>
              <a:pPr/>
              <a:t>9</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752" y="1689895"/>
            <a:ext cx="2111266" cy="4222531"/>
          </a:xfrm>
          <a:prstGeom prst="rect">
            <a:avLst/>
          </a:prstGeom>
          <a:ln w="3175">
            <a:solidFill>
              <a:schemeClr val="bg1">
                <a:lumMod val="65000"/>
              </a:schemeClr>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973" y="1689895"/>
            <a:ext cx="2085290" cy="4170578"/>
          </a:xfrm>
          <a:prstGeom prst="rect">
            <a:avLst/>
          </a:prstGeom>
          <a:noFill/>
          <a:ln w="3175">
            <a:solidFill>
              <a:schemeClr val="bg1">
                <a:lumMod val="65000"/>
              </a:schemeClr>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74" y="1689895"/>
            <a:ext cx="2085289" cy="4170577"/>
          </a:xfrm>
          <a:prstGeom prst="rect">
            <a:avLst/>
          </a:prstGeom>
          <a:ln w="3175">
            <a:solidFill>
              <a:schemeClr val="bg1">
                <a:lumMod val="65000"/>
              </a:schemeClr>
            </a:solidFill>
          </a:ln>
        </p:spPr>
      </p:pic>
    </p:spTree>
    <p:extLst>
      <p:ext uri="{BB962C8B-B14F-4D97-AF65-F5344CB8AC3E}">
        <p14:creationId xmlns:p14="http://schemas.microsoft.com/office/powerpoint/2010/main" val="164945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1-FINAL-GLE-PPT-Template-4-7-18" id="{9F70775C-F13E-E941-B1E9-2D6A374B5270}" vid="{AE9F6A78-1AD1-B24C-BD4C-353820AC19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548</TotalTime>
  <Words>1769</Words>
  <Application>Microsoft Office PowerPoint</Application>
  <PresentationFormat>On-screen Show (4:3)</PresentationFormat>
  <Paragraphs>272</Paragraphs>
  <Slides>50</Slides>
  <Notes>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GLOBE Website + Social Media Report</vt:lpstr>
      <vt:lpstr>Data Information System – It Takes a Team</vt:lpstr>
      <vt:lpstr>PowerPoint Presentation</vt:lpstr>
      <vt:lpstr>What’s New – Mobile/Data Entry</vt:lpstr>
      <vt:lpstr>GLOBE Observer  – New Land Cover App</vt:lpstr>
      <vt:lpstr>PowerPoint Presentation</vt:lpstr>
      <vt:lpstr>https://vis.globe.gov/land_cover</vt:lpstr>
      <vt:lpstr>GLOBE Observer App – Tree Height</vt:lpstr>
      <vt:lpstr>GLOBE Observer – Tree Height</vt:lpstr>
      <vt:lpstr>What’s New - Website?</vt:lpstr>
      <vt:lpstr>PowerPoint Presentation</vt:lpstr>
      <vt:lpstr>GLOBE Teams</vt:lpstr>
      <vt:lpstr>GLOBE Teams</vt:lpstr>
      <vt:lpstr>Joining a School with a Referral code</vt:lpstr>
      <vt:lpstr>Joining a School with a Referral code</vt:lpstr>
      <vt:lpstr>PowerPoint Presentation</vt:lpstr>
      <vt:lpstr>Website Enhancements</vt:lpstr>
      <vt:lpstr>Organization Management Tools </vt:lpstr>
      <vt:lpstr>PowerPoint Presentation</vt:lpstr>
      <vt:lpstr>Website Enhancements</vt:lpstr>
      <vt:lpstr>Website Enhancements - Workshops</vt:lpstr>
      <vt:lpstr>GLOBE Observer Website Enhancements</vt:lpstr>
      <vt:lpstr>GLOBE Observer Website Enhancements</vt:lpstr>
      <vt:lpstr>What’s New – Visualization / ADAT?</vt:lpstr>
      <vt:lpstr>Vis Enhancements</vt:lpstr>
      <vt:lpstr>Vis Enhancements – Language Translations</vt:lpstr>
      <vt:lpstr>Vis Enhancements – Watershed Boundary Base Map</vt:lpstr>
      <vt:lpstr>Vis Enhancements – Tree Height</vt:lpstr>
      <vt:lpstr>Vis Enhancements</vt:lpstr>
      <vt:lpstr>Vis Enhancements – Import Vis layers as Overlays into the ArcGIS System</vt:lpstr>
      <vt:lpstr>ADAT System Enhancements</vt:lpstr>
      <vt:lpstr>API-Out (Application Programming Interface)</vt:lpstr>
      <vt:lpstr>API-Out</vt:lpstr>
      <vt:lpstr>API-Out</vt:lpstr>
      <vt:lpstr>Future Enhancements </vt:lpstr>
      <vt:lpstr>GLOBE Observer App - Clouds Wizard</vt:lpstr>
      <vt:lpstr>GLOBE Observer App - Clouds Wizard</vt:lpstr>
      <vt:lpstr>Data Entry – Streamlining and Improving DE </vt:lpstr>
      <vt:lpstr>Data Entry – Streamlining and Improving DE </vt:lpstr>
      <vt:lpstr>Data Entry – Streamlining and Improving DE </vt:lpstr>
      <vt:lpstr>Data Entry – Streamlining and Improving DE </vt:lpstr>
      <vt:lpstr>Data Entry – Streamlining and Improving DE </vt:lpstr>
      <vt:lpstr>Data Entry – Streamlining and Improving DE </vt:lpstr>
      <vt:lpstr>Data Entry – Streamlining and Improving DE </vt:lpstr>
      <vt:lpstr>Data Entry – Streamlining and Improving DE </vt:lpstr>
      <vt:lpstr>Future Web Enhancements</vt:lpstr>
      <vt:lpstr>Future Web Enhancements</vt:lpstr>
      <vt:lpstr>Support during the Annual Meeting</vt:lpstr>
      <vt:lpstr> David.Overoye@ssaihq.com Autumn.Burdick@ssaihq.com Cornell.Lewis@ssaihq.com  Science Systems &amp; Applications, Inc   </vt:lpstr>
      <vt:lpstr>Social Media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Paul Glaser</dc:creator>
  <cp:lastModifiedBy>David Overoye</cp:lastModifiedBy>
  <cp:revision>49</cp:revision>
  <cp:lastPrinted>2018-04-07T17:52:28Z</cp:lastPrinted>
  <dcterms:created xsi:type="dcterms:W3CDTF">2019-01-21T00:24:29Z</dcterms:created>
  <dcterms:modified xsi:type="dcterms:W3CDTF">2019-07-14T13:02:29Z</dcterms:modified>
</cp:coreProperties>
</file>