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3" roundtripDataSignature="AMtx7miqm0w5y4vbFtb7LqkBsYUk5phQ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customschemas.google.com/relationships/presentationmetadata" Target="metadata"/><Relationship Id="rId12" Type="http://schemas.openxmlformats.org/officeDocument/2006/relationships/slide" Target="slides/slide7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l-P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5" name="Google Shape;185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5d31d0caa9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g5d31d0caa9_0_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5d31d0caa9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g5d31d0caa9_0_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7" name="Google Shape;237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hyperlink" Target="https://www.globe.gov/" TargetMode="Externa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pinterest.com/globeprogram/" TargetMode="External"/><Relationship Id="rId10" Type="http://schemas.openxmlformats.org/officeDocument/2006/relationships/image" Target="../media/image5.png"/><Relationship Id="rId13" Type="http://schemas.openxmlformats.org/officeDocument/2006/relationships/hyperlink" Target="https://www.instagram.com/globeprogram/" TargetMode="External"/><Relationship Id="rId1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hyperlink" Target="https://www.globe.gov/" TargetMode="External"/><Relationship Id="rId4" Type="http://schemas.openxmlformats.org/officeDocument/2006/relationships/hyperlink" Target="https://www.globe.gov/" TargetMode="External"/><Relationship Id="rId9" Type="http://schemas.openxmlformats.org/officeDocument/2006/relationships/hyperlink" Target="https://www.youtube.com/user/globeprogram/" TargetMode="External"/><Relationship Id="rId15" Type="http://schemas.openxmlformats.org/officeDocument/2006/relationships/hyperlink" Target="https://twitter.com/GLOBEProgram/" TargetMode="External"/><Relationship Id="rId14" Type="http://schemas.openxmlformats.org/officeDocument/2006/relationships/image" Target="../media/image7.png"/><Relationship Id="rId16" Type="http://schemas.openxmlformats.org/officeDocument/2006/relationships/image" Target="../media/image4.png"/><Relationship Id="rId5" Type="http://schemas.openxmlformats.org/officeDocument/2006/relationships/image" Target="../media/image10.png"/><Relationship Id="rId6" Type="http://schemas.openxmlformats.org/officeDocument/2006/relationships/hyperlink" Target="https://www.globe.gov/" TargetMode="External"/><Relationship Id="rId7" Type="http://schemas.openxmlformats.org/officeDocument/2006/relationships/hyperlink" Target="https://www.facebook.com/TheGLOBEProgram" TargetMode="External"/><Relationship Id="rId8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hyperlink" Target="https://www.globe.gov/" TargetMode="Externa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-Title slide">
  <p:cSld name="1-Title slid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8"/>
          <p:cNvSpPr txBox="1"/>
          <p:nvPr>
            <p:ph type="ctrTitle"/>
          </p:nvPr>
        </p:nvSpPr>
        <p:spPr>
          <a:xfrm>
            <a:off x="2949934" y="1280160"/>
            <a:ext cx="5491422" cy="114276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B26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9B26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16" name="Google Shape;16;p8"/>
          <p:cNvSpPr txBox="1"/>
          <p:nvPr>
            <p:ph idx="1" type="subTitle"/>
          </p:nvPr>
        </p:nvSpPr>
        <p:spPr>
          <a:xfrm>
            <a:off x="3520106" y="2932695"/>
            <a:ext cx="4351078" cy="9063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B2600"/>
              </a:buClr>
              <a:buSzPts val="3000"/>
              <a:buFont typeface="Arial"/>
              <a:buNone/>
              <a:defRPr b="0" i="0" sz="2400" u="none" cap="none" strike="noStrik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C5E"/>
              </a:buClr>
              <a:buSzPts val="2700"/>
              <a:buFont typeface="Arial"/>
              <a:buNone/>
              <a:defRPr b="0" i="0" sz="2000" u="none" cap="none" strike="noStrik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5B5"/>
              </a:buClr>
              <a:buSzPts val="2430"/>
              <a:buFont typeface="Arial"/>
              <a:buNone/>
              <a:defRPr b="0" i="0" sz="1800" u="none" cap="none" strike="noStrik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B2600"/>
              </a:buClr>
              <a:buSzPts val="2160"/>
              <a:buFont typeface="Arial"/>
              <a:buNone/>
              <a:defRPr b="0" i="0" sz="1600" u="none" cap="none" strike="noStrik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E9618"/>
              </a:buClr>
              <a:buSzPts val="2160"/>
              <a:buFont typeface="Arial"/>
              <a:buNone/>
              <a:defRPr b="0" i="0" sz="1600" u="none" cap="none" strike="noStrik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left_globe.png" id="17" name="Google Shape;1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60761" y="784889"/>
            <a:ext cx="2724839" cy="520196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8"/>
          <p:cNvSpPr txBox="1"/>
          <p:nvPr>
            <p:ph idx="2" type="body"/>
          </p:nvPr>
        </p:nvSpPr>
        <p:spPr>
          <a:xfrm>
            <a:off x="3519488" y="4186238"/>
            <a:ext cx="4351337" cy="809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ts val="2500"/>
              <a:buFont typeface="Arial"/>
              <a:buNone/>
              <a:defRPr b="0" i="0" sz="20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56B3"/>
              </a:buClr>
              <a:buSzPts val="3000"/>
              <a:buFont typeface="Arial"/>
              <a:buNone/>
              <a:defRPr b="0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E2D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71475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9F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71475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A3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2-Three content left-Header bullets right">
  <p:cSld name="12-Three content left-Header bullets righ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0" y="718598"/>
            <a:ext cx="3949700" cy="2685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ts val="3000"/>
              <a:buFont typeface="Arial"/>
              <a:buNone/>
              <a:defRPr b="1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56B3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E2D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71475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9F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71475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A3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7"/>
          <p:cNvSpPr txBox="1"/>
          <p:nvPr>
            <p:ph idx="2" type="body"/>
          </p:nvPr>
        </p:nvSpPr>
        <p:spPr>
          <a:xfrm>
            <a:off x="0" y="3486150"/>
            <a:ext cx="1949450" cy="2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ts val="2250"/>
              <a:buFont typeface="Arial"/>
              <a:buNone/>
              <a:defRPr b="1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56B3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E2D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71475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9F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71475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A3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7"/>
          <p:cNvSpPr txBox="1"/>
          <p:nvPr>
            <p:ph idx="3" type="body"/>
          </p:nvPr>
        </p:nvSpPr>
        <p:spPr>
          <a:xfrm>
            <a:off x="4127501" y="1593716"/>
            <a:ext cx="4457700" cy="40087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ts val="2250"/>
              <a:buFont typeface="Arial"/>
              <a:buNone/>
              <a:defRPr b="1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56B3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9725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E2D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71475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9F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71475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A3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7"/>
          <p:cNvSpPr txBox="1"/>
          <p:nvPr>
            <p:ph idx="4" type="body"/>
          </p:nvPr>
        </p:nvSpPr>
        <p:spPr>
          <a:xfrm>
            <a:off x="2000250" y="3486150"/>
            <a:ext cx="1949450" cy="2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ts val="2250"/>
              <a:buFont typeface="Arial"/>
              <a:buNone/>
              <a:defRPr b="1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56B3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E2D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71475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9F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71475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A3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5" type="body"/>
          </p:nvPr>
        </p:nvSpPr>
        <p:spPr>
          <a:xfrm>
            <a:off x="4127501" y="1093202"/>
            <a:ext cx="4457700" cy="4243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ts val="3500"/>
              <a:buFont typeface="Arial"/>
              <a:buNone/>
              <a:defRPr b="0" i="0" sz="2800" u="none" cap="none" strike="noStrike">
                <a:solidFill>
                  <a:srgbClr val="9B26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56B3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E2D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71475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9F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71475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A3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3-Header Above-4 contents-text below">
  <p:cSld name="13-Header Above-4 contents-text below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/>
          <p:nvPr>
            <p:ph type="title"/>
          </p:nvPr>
        </p:nvSpPr>
        <p:spPr>
          <a:xfrm>
            <a:off x="495299" y="1003121"/>
            <a:ext cx="8204201" cy="451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B26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9B26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8" name="Google Shape;78;p18"/>
          <p:cNvSpPr txBox="1"/>
          <p:nvPr>
            <p:ph idx="1" type="body"/>
          </p:nvPr>
        </p:nvSpPr>
        <p:spPr>
          <a:xfrm>
            <a:off x="495301" y="1578288"/>
            <a:ext cx="2013229" cy="3302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ts val="3000"/>
              <a:buFont typeface="Arial"/>
              <a:buNone/>
              <a:defRPr b="1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56B3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E2D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71475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9F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71475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A3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8"/>
          <p:cNvSpPr txBox="1"/>
          <p:nvPr>
            <p:ph idx="2" type="body"/>
          </p:nvPr>
        </p:nvSpPr>
        <p:spPr>
          <a:xfrm>
            <a:off x="2558958" y="1578288"/>
            <a:ext cx="2013229" cy="3302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ts val="3000"/>
              <a:buFont typeface="Arial"/>
              <a:buNone/>
              <a:defRPr b="1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56B3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E2D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71475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9F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71475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A3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18"/>
          <p:cNvSpPr txBox="1"/>
          <p:nvPr>
            <p:ph idx="3" type="body"/>
          </p:nvPr>
        </p:nvSpPr>
        <p:spPr>
          <a:xfrm>
            <a:off x="4622615" y="1578288"/>
            <a:ext cx="2013229" cy="3302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ts val="3000"/>
              <a:buFont typeface="Arial"/>
              <a:buNone/>
              <a:defRPr b="1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56B3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E2D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71475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9F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71475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A3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8"/>
          <p:cNvSpPr txBox="1"/>
          <p:nvPr>
            <p:ph idx="4" type="body"/>
          </p:nvPr>
        </p:nvSpPr>
        <p:spPr>
          <a:xfrm>
            <a:off x="6686271" y="1578288"/>
            <a:ext cx="2013229" cy="3302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ts val="3000"/>
              <a:buFont typeface="Arial"/>
              <a:buNone/>
              <a:defRPr b="1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56B3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E2D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71475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9F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71475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A3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8"/>
          <p:cNvSpPr txBox="1"/>
          <p:nvPr/>
        </p:nvSpPr>
        <p:spPr>
          <a:xfrm>
            <a:off x="470086" y="5010645"/>
            <a:ext cx="8204201" cy="406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488D"/>
              </a:buClr>
              <a:buSzPts val="2000"/>
              <a:buFont typeface="Arial"/>
              <a:buNone/>
            </a:pPr>
            <a:r>
              <a:rPr b="0" i="0" lang="pl-PL" sz="2000" u="none" cap="none" strike="noStrike">
                <a:solidFill>
                  <a:srgbClr val="29488D"/>
                </a:solidFill>
                <a:latin typeface="Arial"/>
                <a:ea typeface="Arial"/>
                <a:cs typeface="Arial"/>
                <a:sym typeface="Arial"/>
              </a:rPr>
              <a:t>Edit cutline explaining contents above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6-One content-bullets right">
  <p:cSld name="16-One content-bullets righ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/>
          <p:nvPr>
            <p:ph idx="1" type="body"/>
          </p:nvPr>
        </p:nvSpPr>
        <p:spPr>
          <a:xfrm>
            <a:off x="0" y="702917"/>
            <a:ext cx="4222143" cy="54121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ts val="3000"/>
              <a:buFont typeface="Arial"/>
              <a:buNone/>
              <a:defRPr b="1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56B3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E2D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71475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9F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71475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A3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9"/>
          <p:cNvSpPr txBox="1"/>
          <p:nvPr>
            <p:ph type="title"/>
          </p:nvPr>
        </p:nvSpPr>
        <p:spPr>
          <a:xfrm>
            <a:off x="4401874" y="1179211"/>
            <a:ext cx="4113475" cy="40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B26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9B26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6" name="Google Shape;86;p19"/>
          <p:cNvSpPr txBox="1"/>
          <p:nvPr>
            <p:ph idx="2" type="body"/>
          </p:nvPr>
        </p:nvSpPr>
        <p:spPr>
          <a:xfrm>
            <a:off x="4401874" y="1604662"/>
            <a:ext cx="4113475" cy="405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1475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ts val="2250"/>
              <a:buFont typeface="Arial"/>
              <a:buChar char="•"/>
              <a:defRPr b="1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9725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7FC4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9725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E2D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735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9F36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71475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A3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7_One content-bullet cascade style">
  <p:cSld name="17_One content-bullet cascade style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idx="1" type="body"/>
          </p:nvPr>
        </p:nvSpPr>
        <p:spPr>
          <a:xfrm>
            <a:off x="495300" y="904776"/>
            <a:ext cx="3451057" cy="5000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ts val="3000"/>
              <a:buFont typeface="Arial"/>
              <a:buNone/>
              <a:defRPr b="1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56B3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E2D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71475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9F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71475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A3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20"/>
          <p:cNvSpPr txBox="1"/>
          <p:nvPr>
            <p:ph idx="2" type="body"/>
          </p:nvPr>
        </p:nvSpPr>
        <p:spPr>
          <a:xfrm>
            <a:off x="4128503" y="1925053"/>
            <a:ext cx="4483100" cy="36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191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ts val="3000"/>
              <a:buFont typeface="Arial"/>
              <a:buChar char="•"/>
              <a:defRPr b="1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56B3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E2D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71475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9F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71475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A3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20"/>
          <p:cNvSpPr txBox="1"/>
          <p:nvPr/>
        </p:nvSpPr>
        <p:spPr>
          <a:xfrm>
            <a:off x="4128503" y="1212784"/>
            <a:ext cx="4483100" cy="519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2E5A"/>
              </a:buClr>
              <a:buSzPts val="2800"/>
              <a:buFont typeface="Arial"/>
              <a:buNone/>
            </a:pPr>
            <a:r>
              <a:rPr b="1" i="0" lang="pl-PL" sz="2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rPr>
              <a:t>Click to Edit Header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8-Left one content-right-Header-text">
  <p:cSld name="18-Left one content-right-Header-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/>
          <p:nvPr>
            <p:ph idx="1" type="body"/>
          </p:nvPr>
        </p:nvSpPr>
        <p:spPr>
          <a:xfrm>
            <a:off x="0" y="736600"/>
            <a:ext cx="3946357" cy="53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ts val="3000"/>
              <a:buFont typeface="Arial"/>
              <a:buNone/>
              <a:defRPr b="1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56B3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E2D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71475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9F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71475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A3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21"/>
          <p:cNvSpPr txBox="1"/>
          <p:nvPr>
            <p:ph idx="2" type="body"/>
          </p:nvPr>
        </p:nvSpPr>
        <p:spPr>
          <a:xfrm>
            <a:off x="4157580" y="2138774"/>
            <a:ext cx="4483100" cy="11313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ts val="2000"/>
              <a:buFont typeface="Arial"/>
              <a:buNone/>
              <a:defRPr b="0" i="0" sz="1600" u="none" cap="none" strike="noStrike">
                <a:solidFill>
                  <a:srgbClr val="29488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56B3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E2D"/>
              </a:buClr>
              <a:buSzPts val="2500"/>
              <a:buFont typeface="Arial"/>
              <a:buNone/>
              <a:defRPr b="0" i="0" sz="20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71475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9F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71475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A3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21"/>
          <p:cNvSpPr txBox="1"/>
          <p:nvPr/>
        </p:nvSpPr>
        <p:spPr>
          <a:xfrm>
            <a:off x="4157580" y="1295994"/>
            <a:ext cx="4483100" cy="519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E2D"/>
              </a:buClr>
              <a:buSzPts val="2400"/>
              <a:buFont typeface="Arial"/>
              <a:buNone/>
            </a:pPr>
            <a:r>
              <a:rPr b="1" i="0" lang="pl-PL" sz="2400" u="none" cap="none" strike="noStrike">
                <a:solidFill>
                  <a:srgbClr val="BE8E2D"/>
                </a:solidFill>
                <a:latin typeface="Arial"/>
                <a:ea typeface="Arial"/>
                <a:cs typeface="Arial"/>
                <a:sym typeface="Arial"/>
              </a:rPr>
              <a:t>Edit Header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1"/>
          <p:cNvSpPr txBox="1"/>
          <p:nvPr/>
        </p:nvSpPr>
        <p:spPr>
          <a:xfrm>
            <a:off x="4157580" y="1843836"/>
            <a:ext cx="4483100" cy="28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488D"/>
              </a:buClr>
              <a:buSzPts val="1800"/>
              <a:buFont typeface="Arial"/>
              <a:buNone/>
            </a:pPr>
            <a:r>
              <a:rPr b="1" i="0" lang="pl-PL" sz="1800" u="none" cap="none" strike="noStrike">
                <a:solidFill>
                  <a:srgbClr val="29488D"/>
                </a:solidFill>
                <a:latin typeface="Arial"/>
                <a:ea typeface="Arial"/>
                <a:cs typeface="Arial"/>
                <a:sym typeface="Arial"/>
              </a:rPr>
              <a:t>Edit Paragraph subhead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1"/>
          <p:cNvSpPr txBox="1"/>
          <p:nvPr>
            <p:ph idx="3" type="body"/>
          </p:nvPr>
        </p:nvSpPr>
        <p:spPr>
          <a:xfrm>
            <a:off x="4157580" y="3679315"/>
            <a:ext cx="4483100" cy="11313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ts val="2000"/>
              <a:buFont typeface="Arial"/>
              <a:buNone/>
              <a:defRPr b="0" i="0" sz="1600" u="none" cap="none" strike="noStrike">
                <a:solidFill>
                  <a:srgbClr val="29488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56B3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E2D"/>
              </a:buClr>
              <a:buSzPts val="2500"/>
              <a:buFont typeface="Arial"/>
              <a:buNone/>
              <a:defRPr b="0" i="0" sz="20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71475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9F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71475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A3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21"/>
          <p:cNvSpPr txBox="1"/>
          <p:nvPr/>
        </p:nvSpPr>
        <p:spPr>
          <a:xfrm>
            <a:off x="4157580" y="3394066"/>
            <a:ext cx="4424946" cy="28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488D"/>
              </a:buClr>
              <a:buSzPts val="1800"/>
              <a:buFont typeface="Arial"/>
              <a:buNone/>
            </a:pPr>
            <a:r>
              <a:rPr b="1" i="0" lang="pl-PL" sz="1800" u="none" cap="none" strike="noStrike">
                <a:solidFill>
                  <a:srgbClr val="29488D"/>
                </a:solidFill>
                <a:latin typeface="Arial"/>
                <a:ea typeface="Arial"/>
                <a:cs typeface="Arial"/>
                <a:sym typeface="Arial"/>
              </a:rPr>
              <a:t>Edit Paragraph subhead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9-Picture left-text right">
  <p:cSld name="19-Picture left-text righ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2"/>
          <p:cNvSpPr/>
          <p:nvPr>
            <p:ph idx="2" type="pic"/>
          </p:nvPr>
        </p:nvSpPr>
        <p:spPr>
          <a:xfrm>
            <a:off x="1" y="731520"/>
            <a:ext cx="4081112" cy="538052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B2600"/>
              </a:buClr>
              <a:buSzPts val="3000"/>
              <a:buFont typeface="Arial"/>
              <a:buNone/>
              <a:defRPr b="1" i="0" sz="1600" u="none" cap="none" strike="noStrik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C5E"/>
              </a:buClr>
              <a:buSzPts val="2700"/>
              <a:buFont typeface="Arial"/>
              <a:buNone/>
              <a:defRPr b="0" i="0" sz="2000" u="none" cap="none" strike="noStrik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5B5"/>
              </a:buClr>
              <a:buSzPts val="2430"/>
              <a:buFont typeface="Arial"/>
              <a:buNone/>
              <a:defRPr b="0" i="0" sz="1800" u="none" cap="none" strike="noStrik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B2600"/>
              </a:buClr>
              <a:buSzPts val="2430"/>
              <a:buFont typeface="Arial"/>
              <a:buChar char="•"/>
              <a:defRPr b="0" i="0" sz="1800" u="none" cap="none" strike="noStrik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E9618"/>
              </a:buClr>
              <a:buSzPts val="2430"/>
              <a:buFont typeface="Arial"/>
              <a:buChar char="•"/>
              <a:defRPr b="0" i="0" sz="1800" u="none" cap="none" strike="noStrik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Google Shape;100;p22"/>
          <p:cNvSpPr txBox="1"/>
          <p:nvPr>
            <p:ph type="title"/>
          </p:nvPr>
        </p:nvSpPr>
        <p:spPr>
          <a:xfrm>
            <a:off x="4421204" y="1684420"/>
            <a:ext cx="4114800" cy="413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2E5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1" name="Google Shape;101;p22"/>
          <p:cNvSpPr txBox="1"/>
          <p:nvPr/>
        </p:nvSpPr>
        <p:spPr>
          <a:xfrm>
            <a:off x="4421204" y="2202582"/>
            <a:ext cx="4114800" cy="413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2E5A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rPr>
              <a:t>Click to add text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0-Three content left-Header-text">
  <p:cSld name="20-Three content left-Header-tex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3"/>
          <p:cNvSpPr txBox="1"/>
          <p:nvPr>
            <p:ph type="title"/>
          </p:nvPr>
        </p:nvSpPr>
        <p:spPr>
          <a:xfrm>
            <a:off x="2959372" y="1661643"/>
            <a:ext cx="4768850" cy="4973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B26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9B26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4" name="Google Shape;104;p23"/>
          <p:cNvSpPr txBox="1"/>
          <p:nvPr>
            <p:ph idx="1" type="body"/>
          </p:nvPr>
        </p:nvSpPr>
        <p:spPr>
          <a:xfrm>
            <a:off x="495301" y="990601"/>
            <a:ext cx="2305050" cy="1645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ts val="3000"/>
              <a:buFont typeface="Arial"/>
              <a:buNone/>
              <a:defRPr b="1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56B3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E2D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71475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9F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71475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A3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23"/>
          <p:cNvSpPr txBox="1"/>
          <p:nvPr>
            <p:ph idx="2" type="body"/>
          </p:nvPr>
        </p:nvSpPr>
        <p:spPr>
          <a:xfrm>
            <a:off x="495300" y="2625507"/>
            <a:ext cx="2305050" cy="1645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ts val="3000"/>
              <a:buFont typeface="Arial"/>
              <a:buNone/>
              <a:defRPr b="1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56B3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E2D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71475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9F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71475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A3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23"/>
          <p:cNvSpPr txBox="1"/>
          <p:nvPr>
            <p:ph idx="3" type="body"/>
          </p:nvPr>
        </p:nvSpPr>
        <p:spPr>
          <a:xfrm>
            <a:off x="495300" y="4260414"/>
            <a:ext cx="2305050" cy="1645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ts val="3000"/>
              <a:buFont typeface="Arial"/>
              <a:buNone/>
              <a:defRPr b="1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56B3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E2D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71475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9F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71475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A3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Google Shape;107;p23"/>
          <p:cNvSpPr txBox="1"/>
          <p:nvPr>
            <p:ph idx="4" type="body"/>
          </p:nvPr>
        </p:nvSpPr>
        <p:spPr>
          <a:xfrm>
            <a:off x="2959372" y="2216151"/>
            <a:ext cx="4768850" cy="16319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ts val="2750"/>
              <a:buFont typeface="Arial"/>
              <a:buNone/>
              <a:defRPr b="0" i="0" sz="2200" u="none" cap="none" strike="noStrike">
                <a:solidFill>
                  <a:srgbClr val="29488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56B3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E2D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71475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9F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71475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A3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1_Three content left-Header blue-text">
  <p:cSld name="21_Three content left-Header blue-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4"/>
          <p:cNvSpPr txBox="1"/>
          <p:nvPr>
            <p:ph type="title"/>
          </p:nvPr>
        </p:nvSpPr>
        <p:spPr>
          <a:xfrm>
            <a:off x="2959372" y="1661643"/>
            <a:ext cx="4768850" cy="4973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488D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29488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0" name="Google Shape;110;p24"/>
          <p:cNvSpPr txBox="1"/>
          <p:nvPr>
            <p:ph idx="1" type="body"/>
          </p:nvPr>
        </p:nvSpPr>
        <p:spPr>
          <a:xfrm>
            <a:off x="495301" y="990601"/>
            <a:ext cx="2305050" cy="1645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ts val="3000"/>
              <a:buFont typeface="Arial"/>
              <a:buNone/>
              <a:defRPr b="1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56B3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E2D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71475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9F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71475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A3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24"/>
          <p:cNvSpPr txBox="1"/>
          <p:nvPr>
            <p:ph idx="2" type="body"/>
          </p:nvPr>
        </p:nvSpPr>
        <p:spPr>
          <a:xfrm>
            <a:off x="495300" y="2625507"/>
            <a:ext cx="2305050" cy="1645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ts val="3000"/>
              <a:buFont typeface="Arial"/>
              <a:buNone/>
              <a:defRPr b="1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56B3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E2D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71475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9F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71475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A3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24"/>
          <p:cNvSpPr txBox="1"/>
          <p:nvPr>
            <p:ph idx="3" type="body"/>
          </p:nvPr>
        </p:nvSpPr>
        <p:spPr>
          <a:xfrm>
            <a:off x="495300" y="4260414"/>
            <a:ext cx="2305050" cy="1645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ts val="3000"/>
              <a:buFont typeface="Arial"/>
              <a:buNone/>
              <a:defRPr b="1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56B3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E2D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71475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9F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71475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A3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Google Shape;113;p24"/>
          <p:cNvSpPr txBox="1"/>
          <p:nvPr>
            <p:ph idx="4" type="body"/>
          </p:nvPr>
        </p:nvSpPr>
        <p:spPr>
          <a:xfrm>
            <a:off x="2959372" y="2216151"/>
            <a:ext cx="4768850" cy="16319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ts val="2750"/>
              <a:buFont typeface="Arial"/>
              <a:buNone/>
              <a:defRPr b="0" i="0" sz="2200" u="none" cap="none" strike="noStrike">
                <a:solidFill>
                  <a:srgbClr val="29488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56B3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E2D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71475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9F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71475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A3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2_Three content left-Header gold-text">
  <p:cSld name="22_Three content left-Header gold-tex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5"/>
          <p:cNvSpPr txBox="1"/>
          <p:nvPr>
            <p:ph type="title"/>
          </p:nvPr>
        </p:nvSpPr>
        <p:spPr>
          <a:xfrm>
            <a:off x="2959372" y="1661643"/>
            <a:ext cx="4768850" cy="4973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E2D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BE8E2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6" name="Google Shape;116;p25"/>
          <p:cNvSpPr txBox="1"/>
          <p:nvPr>
            <p:ph idx="1" type="body"/>
          </p:nvPr>
        </p:nvSpPr>
        <p:spPr>
          <a:xfrm>
            <a:off x="495301" y="990601"/>
            <a:ext cx="2305050" cy="1645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ts val="3000"/>
              <a:buFont typeface="Arial"/>
              <a:buNone/>
              <a:defRPr b="1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56B3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E2D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71475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9F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71475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A3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25"/>
          <p:cNvSpPr txBox="1"/>
          <p:nvPr>
            <p:ph idx="2" type="body"/>
          </p:nvPr>
        </p:nvSpPr>
        <p:spPr>
          <a:xfrm>
            <a:off x="495300" y="2625507"/>
            <a:ext cx="2305050" cy="1645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ts val="3000"/>
              <a:buFont typeface="Arial"/>
              <a:buNone/>
              <a:defRPr b="1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56B3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E2D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71475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9F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71475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A3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25"/>
          <p:cNvSpPr txBox="1"/>
          <p:nvPr>
            <p:ph idx="3" type="body"/>
          </p:nvPr>
        </p:nvSpPr>
        <p:spPr>
          <a:xfrm>
            <a:off x="495300" y="4260414"/>
            <a:ext cx="2305050" cy="1645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ts val="3000"/>
              <a:buFont typeface="Arial"/>
              <a:buNone/>
              <a:defRPr b="1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56B3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E2D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71475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9F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71475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A3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25"/>
          <p:cNvSpPr txBox="1"/>
          <p:nvPr>
            <p:ph idx="4" type="body"/>
          </p:nvPr>
        </p:nvSpPr>
        <p:spPr>
          <a:xfrm>
            <a:off x="2959372" y="2216151"/>
            <a:ext cx="4768850" cy="16319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ts val="2750"/>
              <a:buFont typeface="Arial"/>
              <a:buNone/>
              <a:defRPr b="0" i="0" sz="2200" u="none" cap="none" strike="noStrike">
                <a:solidFill>
                  <a:srgbClr val="29488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56B3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E2D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71475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9F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71475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A3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3-Three content left-Bullets right">
  <p:cSld name="23-Three content left-Bullets righ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6"/>
          <p:cNvSpPr txBox="1"/>
          <p:nvPr>
            <p:ph type="title"/>
          </p:nvPr>
        </p:nvSpPr>
        <p:spPr>
          <a:xfrm>
            <a:off x="3092722" y="1445743"/>
            <a:ext cx="4679675" cy="4656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2E5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2" name="Google Shape;122;p26"/>
          <p:cNvSpPr txBox="1"/>
          <p:nvPr>
            <p:ph idx="1" type="body"/>
          </p:nvPr>
        </p:nvSpPr>
        <p:spPr>
          <a:xfrm>
            <a:off x="495301" y="990601"/>
            <a:ext cx="2476499" cy="1645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ts val="3000"/>
              <a:buFont typeface="Arial"/>
              <a:buNone/>
              <a:defRPr b="1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56B3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E2D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71475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9F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71475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A3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26"/>
          <p:cNvSpPr txBox="1"/>
          <p:nvPr>
            <p:ph idx="2" type="body"/>
          </p:nvPr>
        </p:nvSpPr>
        <p:spPr>
          <a:xfrm>
            <a:off x="495300" y="2625507"/>
            <a:ext cx="2476500" cy="1645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ts val="3000"/>
              <a:buFont typeface="Arial"/>
              <a:buNone/>
              <a:defRPr b="1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56B3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E2D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71475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9F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71475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A3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26"/>
          <p:cNvSpPr txBox="1"/>
          <p:nvPr>
            <p:ph idx="3" type="body"/>
          </p:nvPr>
        </p:nvSpPr>
        <p:spPr>
          <a:xfrm>
            <a:off x="495300" y="4260414"/>
            <a:ext cx="2476500" cy="1645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ts val="3000"/>
              <a:buFont typeface="Arial"/>
              <a:buNone/>
              <a:defRPr b="1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56B3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E2D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71475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9F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71475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A3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Google Shape;125;p26"/>
          <p:cNvSpPr txBox="1"/>
          <p:nvPr>
            <p:ph idx="4" type="body"/>
          </p:nvPr>
        </p:nvSpPr>
        <p:spPr>
          <a:xfrm>
            <a:off x="3092447" y="1911351"/>
            <a:ext cx="4679950" cy="32698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191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rgbClr val="29488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71475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56B3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29488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9725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E2D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rgbClr val="29488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71475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9F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71475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A3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4-BLANK">
  <p:cSld name="34-BLANK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3-Three content left-Brick Header-Bullets right">
  <p:cSld name="23-Three content left-Brick Header-Bullets righ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7"/>
          <p:cNvSpPr txBox="1"/>
          <p:nvPr>
            <p:ph type="title"/>
          </p:nvPr>
        </p:nvSpPr>
        <p:spPr>
          <a:xfrm>
            <a:off x="3092722" y="1445743"/>
            <a:ext cx="4679675" cy="4656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B26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9B26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8" name="Google Shape;128;p27"/>
          <p:cNvSpPr txBox="1"/>
          <p:nvPr>
            <p:ph idx="1" type="body"/>
          </p:nvPr>
        </p:nvSpPr>
        <p:spPr>
          <a:xfrm>
            <a:off x="495301" y="990601"/>
            <a:ext cx="2476499" cy="1645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ts val="1750"/>
              <a:buFont typeface="Arial"/>
              <a:buNone/>
              <a:defRPr b="1" i="0" sz="1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56B3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E2D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71475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9F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71475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A3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27"/>
          <p:cNvSpPr txBox="1"/>
          <p:nvPr>
            <p:ph idx="2" type="body"/>
          </p:nvPr>
        </p:nvSpPr>
        <p:spPr>
          <a:xfrm>
            <a:off x="495300" y="2625507"/>
            <a:ext cx="2476500" cy="1645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ts val="1750"/>
              <a:buFont typeface="Arial"/>
              <a:buNone/>
              <a:defRPr b="1" i="0" sz="1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56B3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E2D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71475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9F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71475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A3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27"/>
          <p:cNvSpPr txBox="1"/>
          <p:nvPr>
            <p:ph idx="3" type="body"/>
          </p:nvPr>
        </p:nvSpPr>
        <p:spPr>
          <a:xfrm>
            <a:off x="495300" y="4260414"/>
            <a:ext cx="2476500" cy="1645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ts val="1750"/>
              <a:buFont typeface="Arial"/>
              <a:buNone/>
              <a:defRPr b="1" i="0" sz="1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56B3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E2D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71475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9F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71475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A3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27"/>
          <p:cNvSpPr txBox="1"/>
          <p:nvPr>
            <p:ph idx="4" type="body"/>
          </p:nvPr>
        </p:nvSpPr>
        <p:spPr>
          <a:xfrm>
            <a:off x="3092447" y="1911351"/>
            <a:ext cx="4679950" cy="32698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191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rgbClr val="29488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71475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56B3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29488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9725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E2D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rgbClr val="29488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71475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9F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71475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A3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4_Three content left-Gold Header-Bullets right">
  <p:cSld name="24_Three content left-Gold Header-Bullets righ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8"/>
          <p:cNvSpPr txBox="1"/>
          <p:nvPr>
            <p:ph type="title"/>
          </p:nvPr>
        </p:nvSpPr>
        <p:spPr>
          <a:xfrm>
            <a:off x="3092722" y="1445743"/>
            <a:ext cx="4679675" cy="4656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E2D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BE8E2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4" name="Google Shape;134;p28"/>
          <p:cNvSpPr txBox="1"/>
          <p:nvPr>
            <p:ph idx="1" type="body"/>
          </p:nvPr>
        </p:nvSpPr>
        <p:spPr>
          <a:xfrm>
            <a:off x="495301" y="990601"/>
            <a:ext cx="2476499" cy="1645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ts val="3000"/>
              <a:buFont typeface="Arial"/>
              <a:buNone/>
              <a:defRPr b="1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56B3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E2D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71475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9F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71475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A3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28"/>
          <p:cNvSpPr txBox="1"/>
          <p:nvPr>
            <p:ph idx="2" type="body"/>
          </p:nvPr>
        </p:nvSpPr>
        <p:spPr>
          <a:xfrm>
            <a:off x="495300" y="2625507"/>
            <a:ext cx="2476500" cy="1645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ts val="3000"/>
              <a:buFont typeface="Arial"/>
              <a:buNone/>
              <a:defRPr b="1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56B3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E2D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71475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9F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71475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A3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28"/>
          <p:cNvSpPr txBox="1"/>
          <p:nvPr>
            <p:ph idx="3" type="body"/>
          </p:nvPr>
        </p:nvSpPr>
        <p:spPr>
          <a:xfrm>
            <a:off x="495300" y="4260414"/>
            <a:ext cx="2476500" cy="1645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ts val="3000"/>
              <a:buFont typeface="Arial"/>
              <a:buNone/>
              <a:defRPr b="1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56B3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E2D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71475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9F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71475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A3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Google Shape;137;p28"/>
          <p:cNvSpPr txBox="1"/>
          <p:nvPr>
            <p:ph idx="4" type="body"/>
          </p:nvPr>
        </p:nvSpPr>
        <p:spPr>
          <a:xfrm>
            <a:off x="3092447" y="1911351"/>
            <a:ext cx="4679950" cy="32698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191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rgbClr val="29488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71475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56B3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29488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9725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E2D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rgbClr val="29488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71475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9F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71475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A3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5-MEDIA-VIDEO-Full-Page">
  <p:cSld name="25-MEDIA-VIDEO-Full-Page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9"/>
          <p:cNvSpPr/>
          <p:nvPr>
            <p:ph idx="2" type="media"/>
          </p:nvPr>
        </p:nvSpPr>
        <p:spPr>
          <a:xfrm>
            <a:off x="0" y="722313"/>
            <a:ext cx="9144000" cy="5389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ts val="3000"/>
              <a:buFont typeface="Arial"/>
              <a:buNone/>
              <a:defRPr b="1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56B3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E2D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9F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A3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RESOURCES-Basic">
  <p:cSld name="RESOURCES-Basic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0"/>
          <p:cNvSpPr txBox="1"/>
          <p:nvPr>
            <p:ph type="title"/>
          </p:nvPr>
        </p:nvSpPr>
        <p:spPr>
          <a:xfrm>
            <a:off x="3195585" y="1107000"/>
            <a:ext cx="4783757" cy="574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B26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9B26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descr="left_globe.png" id="142" name="Google Shape;142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833015"/>
            <a:ext cx="2724839" cy="520196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0"/>
          <p:cNvSpPr txBox="1"/>
          <p:nvPr>
            <p:ph idx="1" type="body"/>
          </p:nvPr>
        </p:nvSpPr>
        <p:spPr>
          <a:xfrm>
            <a:off x="3195585" y="1785742"/>
            <a:ext cx="4783757" cy="41197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735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7FC4"/>
              </a:buClr>
              <a:buSzPts val="1750"/>
              <a:buFont typeface="Arial"/>
              <a:buNone/>
              <a:defRPr b="0" i="1" sz="1400" u="none" cap="none" strike="noStrike">
                <a:solidFill>
                  <a:srgbClr val="29488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E2D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735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9F36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71475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A3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6-Resources-three object-bullets right">
  <p:cSld name="26-Resources-three object-bullets righ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1"/>
          <p:cNvSpPr txBox="1"/>
          <p:nvPr>
            <p:ph idx="1" type="body"/>
          </p:nvPr>
        </p:nvSpPr>
        <p:spPr>
          <a:xfrm>
            <a:off x="-6349" y="717551"/>
            <a:ext cx="2743199" cy="16650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ts val="1750"/>
              <a:buFont typeface="Arial"/>
              <a:buNone/>
              <a:defRPr b="1" i="0" sz="1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56B3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E2D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71475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9F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71475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A3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" name="Google Shape;146;p31"/>
          <p:cNvSpPr txBox="1"/>
          <p:nvPr>
            <p:ph idx="2" type="body"/>
          </p:nvPr>
        </p:nvSpPr>
        <p:spPr>
          <a:xfrm>
            <a:off x="-6350" y="2486025"/>
            <a:ext cx="2743200" cy="1667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ts val="1750"/>
              <a:buFont typeface="Arial"/>
              <a:buNone/>
              <a:defRPr b="1" i="0" sz="1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56B3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E2D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71475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9F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71475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A3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" name="Google Shape;147;p31"/>
          <p:cNvSpPr txBox="1"/>
          <p:nvPr>
            <p:ph idx="3" type="body"/>
          </p:nvPr>
        </p:nvSpPr>
        <p:spPr>
          <a:xfrm>
            <a:off x="-6350" y="4260414"/>
            <a:ext cx="2743200" cy="18673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ts val="1750"/>
              <a:buFont typeface="Arial"/>
              <a:buNone/>
              <a:defRPr b="1" i="0" sz="1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56B3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E2D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71475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9F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71475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A3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Google Shape;148;p31"/>
          <p:cNvSpPr txBox="1"/>
          <p:nvPr>
            <p:ph type="title"/>
          </p:nvPr>
        </p:nvSpPr>
        <p:spPr>
          <a:xfrm>
            <a:off x="3005085" y="1107001"/>
            <a:ext cx="5478515" cy="574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B26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9B26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9" name="Google Shape;149;p31"/>
          <p:cNvSpPr txBox="1"/>
          <p:nvPr>
            <p:ph idx="4" type="body"/>
          </p:nvPr>
        </p:nvSpPr>
        <p:spPr>
          <a:xfrm>
            <a:off x="3005085" y="1785743"/>
            <a:ext cx="5478515" cy="41197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735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7FC4"/>
              </a:buClr>
              <a:buSzPts val="1750"/>
              <a:buFont typeface="Arial"/>
              <a:buNone/>
              <a:defRPr b="0" i="1" sz="1400" u="none" cap="none" strike="noStrike">
                <a:solidFill>
                  <a:srgbClr val="29488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E2D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735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9F36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71475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A3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7-Resources left-One content right">
  <p:cSld name="27-Resources left-One content righ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2"/>
          <p:cNvSpPr txBox="1"/>
          <p:nvPr>
            <p:ph idx="1" type="body"/>
          </p:nvPr>
        </p:nvSpPr>
        <p:spPr>
          <a:xfrm>
            <a:off x="5651500" y="711200"/>
            <a:ext cx="3492500" cy="541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ts val="3000"/>
              <a:buFont typeface="Arial"/>
              <a:buNone/>
              <a:defRPr b="1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56B3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E2D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71475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9F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71475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A3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" name="Google Shape;152;p32"/>
          <p:cNvSpPr txBox="1"/>
          <p:nvPr>
            <p:ph type="title"/>
          </p:nvPr>
        </p:nvSpPr>
        <p:spPr>
          <a:xfrm>
            <a:off x="495301" y="967302"/>
            <a:ext cx="5067300" cy="574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B26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9B26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3" name="Google Shape;153;p32"/>
          <p:cNvSpPr txBox="1"/>
          <p:nvPr>
            <p:ph idx="2" type="body"/>
          </p:nvPr>
        </p:nvSpPr>
        <p:spPr>
          <a:xfrm>
            <a:off x="495299" y="1541488"/>
            <a:ext cx="5067301" cy="4364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735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7FC4"/>
              </a:buClr>
              <a:buSzPts val="1750"/>
              <a:buFont typeface="Arial"/>
              <a:buNone/>
              <a:defRPr b="0" i="1" sz="1400" u="none" cap="none" strike="noStrike">
                <a:solidFill>
                  <a:srgbClr val="29488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E2D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735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9F36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71475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A3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8-LINKS Globe left-bullets right">
  <p:cSld name="28-LINKS Globe left-bullets right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3"/>
          <p:cNvSpPr txBox="1"/>
          <p:nvPr>
            <p:ph type="title"/>
          </p:nvPr>
        </p:nvSpPr>
        <p:spPr>
          <a:xfrm>
            <a:off x="3195585" y="1107000"/>
            <a:ext cx="4783757" cy="574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B26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9B26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descr="left_globe.png" id="156" name="Google Shape;156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833015"/>
            <a:ext cx="2724839" cy="520196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3"/>
          <p:cNvSpPr txBox="1"/>
          <p:nvPr>
            <p:ph idx="1" type="body"/>
          </p:nvPr>
        </p:nvSpPr>
        <p:spPr>
          <a:xfrm>
            <a:off x="3195585" y="1785742"/>
            <a:ext cx="4783757" cy="41197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735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7FC4"/>
              </a:buClr>
              <a:buSzPts val="1750"/>
              <a:buFont typeface="Arial"/>
              <a:buNone/>
              <a:defRPr b="0" i="1" sz="1400" u="none" cap="none" strike="noStrike">
                <a:solidFill>
                  <a:srgbClr val="29488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E2D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735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9F36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71475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A3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9-LINKS-three object-bullets right">
  <p:cSld name="29-LINKS-three object-bullets righ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4"/>
          <p:cNvSpPr txBox="1"/>
          <p:nvPr>
            <p:ph idx="1" type="body"/>
          </p:nvPr>
        </p:nvSpPr>
        <p:spPr>
          <a:xfrm>
            <a:off x="-6349" y="717551"/>
            <a:ext cx="2788186" cy="1735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ts val="1750"/>
              <a:buFont typeface="Arial"/>
              <a:buNone/>
              <a:defRPr b="1" i="0" sz="1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56B3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E2D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71475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9F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71475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A3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p34"/>
          <p:cNvSpPr txBox="1"/>
          <p:nvPr>
            <p:ph type="title"/>
          </p:nvPr>
        </p:nvSpPr>
        <p:spPr>
          <a:xfrm>
            <a:off x="3005085" y="1107001"/>
            <a:ext cx="5478515" cy="574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B26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9B26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1" name="Google Shape;161;p34"/>
          <p:cNvSpPr txBox="1"/>
          <p:nvPr>
            <p:ph idx="2" type="body"/>
          </p:nvPr>
        </p:nvSpPr>
        <p:spPr>
          <a:xfrm>
            <a:off x="3005085" y="1785743"/>
            <a:ext cx="5478515" cy="41197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735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7FC4"/>
              </a:buClr>
              <a:buSzPts val="1750"/>
              <a:buFont typeface="Arial"/>
              <a:buNone/>
              <a:defRPr b="0" i="1" sz="1400" u="none" cap="none" strike="noStrike">
                <a:solidFill>
                  <a:srgbClr val="29488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E2D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735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9F36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71475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A3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34"/>
          <p:cNvSpPr txBox="1"/>
          <p:nvPr>
            <p:ph idx="3" type="body"/>
          </p:nvPr>
        </p:nvSpPr>
        <p:spPr>
          <a:xfrm>
            <a:off x="-6349" y="2512007"/>
            <a:ext cx="2788186" cy="1735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ts val="1750"/>
              <a:buFont typeface="Arial"/>
              <a:buNone/>
              <a:defRPr b="1" i="0" sz="1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56B3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E2D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71475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9F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71475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A3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34"/>
          <p:cNvSpPr txBox="1"/>
          <p:nvPr>
            <p:ph idx="4" type="body"/>
          </p:nvPr>
        </p:nvSpPr>
        <p:spPr>
          <a:xfrm>
            <a:off x="-6349" y="4306463"/>
            <a:ext cx="2788186" cy="18024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ts val="1750"/>
              <a:buFont typeface="Arial"/>
              <a:buNone/>
              <a:defRPr b="1" i="0" sz="1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56B3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E2D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71475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9F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71475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A3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INKS left-One content right">
  <p:cSld name="LINKS left-One content right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5"/>
          <p:cNvSpPr txBox="1"/>
          <p:nvPr>
            <p:ph idx="1" type="body"/>
          </p:nvPr>
        </p:nvSpPr>
        <p:spPr>
          <a:xfrm>
            <a:off x="5651500" y="711200"/>
            <a:ext cx="3492500" cy="541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ts val="3000"/>
              <a:buFont typeface="Arial"/>
              <a:buNone/>
              <a:defRPr b="1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56B3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E2D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71475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9F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71475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A3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6" name="Google Shape;166;p35"/>
          <p:cNvSpPr txBox="1"/>
          <p:nvPr>
            <p:ph type="title"/>
          </p:nvPr>
        </p:nvSpPr>
        <p:spPr>
          <a:xfrm>
            <a:off x="495301" y="967302"/>
            <a:ext cx="5067300" cy="574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B26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9B26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7" name="Google Shape;167;p35"/>
          <p:cNvSpPr txBox="1"/>
          <p:nvPr>
            <p:ph idx="2" type="body"/>
          </p:nvPr>
        </p:nvSpPr>
        <p:spPr>
          <a:xfrm>
            <a:off x="495299" y="1541488"/>
            <a:ext cx="5067301" cy="4364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735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7FC4"/>
              </a:buClr>
              <a:buSzPts val="1750"/>
              <a:buFont typeface="Arial"/>
              <a:buNone/>
              <a:defRPr b="0" i="1" sz="1400" u="none" cap="none" strike="noStrike">
                <a:solidFill>
                  <a:srgbClr val="29488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E2D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735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9F36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71475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A3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GLOBE map">
  <p:cSld name="1_GLOBE map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735072"/>
            <a:ext cx="9144000" cy="4175074"/>
          </a:xfrm>
          <a:prstGeom prst="rect">
            <a:avLst/>
          </a:prstGeom>
          <a:noFill/>
          <a:ln>
            <a:noFill/>
          </a:ln>
          <a:effectLst>
            <a:outerShdw blurRad="381000" rotWithShape="0" algn="t" dir="5400000" dist="38100">
              <a:srgbClr val="000000">
                <a:alpha val="40000"/>
              </a:srgbClr>
            </a:outerShdw>
          </a:effectLst>
        </p:spPr>
      </p:pic>
      <p:sp>
        <p:nvSpPr>
          <p:cNvPr id="170" name="Google Shape;170;p36"/>
          <p:cNvSpPr txBox="1"/>
          <p:nvPr>
            <p:ph idx="1" type="body"/>
          </p:nvPr>
        </p:nvSpPr>
        <p:spPr>
          <a:xfrm>
            <a:off x="1319213" y="5053014"/>
            <a:ext cx="7007225" cy="394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ts val="3000"/>
              <a:buFont typeface="Arial"/>
              <a:buNone/>
              <a:defRPr b="0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56B3"/>
              </a:buClr>
              <a:buSzPts val="3000"/>
              <a:buFont typeface="Arial"/>
              <a:buNone/>
              <a:defRPr b="0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E2D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71475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9F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71475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A3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1" name="Google Shape;171;p36">
            <a:hlinkClick r:id="rId3"/>
          </p:cNvPr>
          <p:cNvSpPr txBox="1"/>
          <p:nvPr/>
        </p:nvSpPr>
        <p:spPr>
          <a:xfrm>
            <a:off x="1319213" y="5536168"/>
            <a:ext cx="700722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l-PL" sz="2000" u="none" cap="none" strike="noStrike">
                <a:solidFill>
                  <a:srgbClr val="BE8E2D"/>
                </a:solidFill>
                <a:latin typeface="Arial"/>
                <a:ea typeface="Arial"/>
                <a:cs typeface="Arial"/>
                <a:sym typeface="Arial"/>
              </a:rPr>
              <a:t>GLOBE Countries and Members Map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and Content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0"/>
          <p:cNvSpPr txBox="1"/>
          <p:nvPr>
            <p:ph type="title"/>
          </p:nvPr>
        </p:nvSpPr>
        <p:spPr>
          <a:xfrm>
            <a:off x="495300" y="859651"/>
            <a:ext cx="7886700" cy="8302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0"/>
          <p:cNvSpPr txBox="1"/>
          <p:nvPr>
            <p:ph idx="1" type="body"/>
          </p:nvPr>
        </p:nvSpPr>
        <p:spPr>
          <a:xfrm>
            <a:off x="457200" y="1720311"/>
            <a:ext cx="8229600" cy="42402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191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•"/>
              <a:defRPr/>
            </a:lvl1pPr>
            <a:lvl2pPr indent="-419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000"/>
              <a:buChar char="•"/>
              <a:defRPr/>
            </a:lvl2pPr>
            <a:lvl3pPr indent="-3873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500"/>
              <a:buChar char="•"/>
              <a:defRPr/>
            </a:lvl3pPr>
            <a:lvl4pPr indent="-37147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Char char="•"/>
              <a:defRPr/>
            </a:lvl4pPr>
            <a:lvl5pPr indent="-37147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2-MORE Info About GLOBE">
  <p:cSld name="32-MORE Info About GLOBE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37"/>
          <p:cNvPicPr preferRelativeResize="0"/>
          <p:nvPr/>
        </p:nvPicPr>
        <p:blipFill rotWithShape="1">
          <a:blip r:embed="rId2">
            <a:alphaModFix/>
          </a:blip>
          <a:srcRect b="15332" l="0" r="0" t="26929"/>
          <a:stretch/>
        </p:blipFill>
        <p:spPr>
          <a:xfrm>
            <a:off x="-802" y="664143"/>
            <a:ext cx="9144000" cy="3522847"/>
          </a:xfrm>
          <a:prstGeom prst="rect">
            <a:avLst/>
          </a:prstGeom>
          <a:noFill/>
          <a:ln>
            <a:noFill/>
          </a:ln>
          <a:effectLst>
            <a:outerShdw blurRad="304800" rotWithShape="0" algn="t" dir="5400000" dist="101600">
              <a:srgbClr val="000000">
                <a:alpha val="40000"/>
              </a:srgbClr>
            </a:outerShdw>
          </a:effectLst>
        </p:spPr>
      </p:pic>
      <p:sp>
        <p:nvSpPr>
          <p:cNvPr id="174" name="Google Shape;174;p37">
            <a:hlinkClick r:id="rId3"/>
          </p:cNvPr>
          <p:cNvSpPr txBox="1"/>
          <p:nvPr/>
        </p:nvSpPr>
        <p:spPr>
          <a:xfrm>
            <a:off x="567891" y="4365671"/>
            <a:ext cx="7921591" cy="4436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E5A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rPr>
              <a:t>More Information About The GLOBE Program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p3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79800" y="5247605"/>
            <a:ext cx="440797" cy="394046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7">
            <a:hlinkClick r:id="rId6"/>
          </p:cNvPr>
          <p:cNvSpPr txBox="1"/>
          <p:nvPr/>
        </p:nvSpPr>
        <p:spPr>
          <a:xfrm>
            <a:off x="3666313" y="4859023"/>
            <a:ext cx="172474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-PL" sz="1800" u="none" cap="none" strike="noStrike">
                <a:solidFill>
                  <a:srgbClr val="1A2E5A"/>
                </a:solidFill>
                <a:latin typeface="Calibri"/>
                <a:ea typeface="Calibri"/>
                <a:cs typeface="Calibri"/>
                <a:sym typeface="Calibri"/>
              </a:rPr>
              <a:t>www.globe.gov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7" name="Google Shape;177;p37"/>
          <p:cNvGrpSpPr/>
          <p:nvPr/>
        </p:nvGrpSpPr>
        <p:grpSpPr>
          <a:xfrm>
            <a:off x="3441079" y="5783342"/>
            <a:ext cx="2197347" cy="228600"/>
            <a:chOff x="3441079" y="5791538"/>
            <a:chExt cx="2197347" cy="228600"/>
          </a:xfrm>
        </p:grpSpPr>
        <p:pic>
          <p:nvPicPr>
            <p:cNvPr descr="C:\Users\kristina\Documents\GLOBE_All\NewsBrief\February_2018_NewsBrief\FB Logo.png" id="178" name="Google Shape;178;p37">
              <a:hlinkClick r:id="rId7"/>
            </p:cNvPr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441079" y="5802333"/>
              <a:ext cx="207010" cy="2070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kristina\Documents\GLOBE_All\NewsBrief\February_2018_NewsBrief\YouTube Logo.png" id="179" name="Google Shape;179;p37">
              <a:hlinkClick r:id="rId9"/>
            </p:cNvPr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3933266" y="5802333"/>
              <a:ext cx="207010" cy="2070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kristina\Documents\GLOBE_All\NewsBrief\February_2018_NewsBrief\Pinterest Logo.png" id="180" name="Google Shape;180;p37">
              <a:hlinkClick r:id="rId11"/>
            </p:cNvPr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425453" y="5802333"/>
              <a:ext cx="207010" cy="2070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kristina\Documents\GLOBE_All\NewsBrief\February_2018_NewsBrief\Instagram logo.png" id="181" name="Google Shape;181;p37">
              <a:hlinkClick r:id="rId13"/>
            </p:cNvPr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4917640" y="5791538"/>
              <a:ext cx="228600" cy="228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kristina\Documents\GLOBE_All\NewsBrief\February_2018_NewsBrief\Twitter Logo.png" id="182" name="Google Shape;182;p37">
              <a:hlinkClick r:id="rId15"/>
            </p:cNvPr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5431416" y="5802333"/>
              <a:ext cx="207010" cy="20701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3-CONTACT INFORMATION">
  <p:cSld name="33-CONTACT INFORMATION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eft_globe.png" id="25" name="Google Shape;25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60761" y="784889"/>
            <a:ext cx="2724839" cy="520196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1"/>
          <p:cNvSpPr txBox="1"/>
          <p:nvPr/>
        </p:nvSpPr>
        <p:spPr>
          <a:xfrm>
            <a:off x="2444208" y="1108128"/>
            <a:ext cx="5997756" cy="6974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B2600"/>
              </a:buClr>
              <a:buSzPts val="3000"/>
              <a:buFont typeface="Arial"/>
              <a:buNone/>
            </a:pPr>
            <a:r>
              <a:rPr b="0" i="0" lang="pl-PL" sz="3600" u="none" cap="none" strike="noStrike">
                <a:solidFill>
                  <a:srgbClr val="9B2600"/>
                </a:solidFill>
                <a:latin typeface="Arial"/>
                <a:ea typeface="Arial"/>
                <a:cs typeface="Arial"/>
                <a:sym typeface="Arial"/>
              </a:rPr>
              <a:t>CONTACT</a:t>
            </a:r>
            <a:r>
              <a:rPr b="0" i="0" lang="pl-PL" sz="3200" u="none" cap="none" strike="noStrike">
                <a:solidFill>
                  <a:srgbClr val="9B26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pl-PL" sz="3600" u="none" cap="none" strike="noStrike">
                <a:solidFill>
                  <a:srgbClr val="9B2600"/>
                </a:solidFill>
                <a:latin typeface="Arial"/>
                <a:ea typeface="Arial"/>
                <a:cs typeface="Arial"/>
                <a:sym typeface="Arial"/>
              </a:rPr>
              <a:t>INFORMATION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1">
            <a:hlinkClick r:id="rId3"/>
          </p:cNvPr>
          <p:cNvSpPr txBox="1"/>
          <p:nvPr/>
        </p:nvSpPr>
        <p:spPr>
          <a:xfrm>
            <a:off x="4580713" y="5301464"/>
            <a:ext cx="172474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l-PL" sz="1800" u="none" cap="none" strike="noStrike">
                <a:solidFill>
                  <a:srgbClr val="1A2E5A"/>
                </a:solidFill>
                <a:latin typeface="Calibri"/>
                <a:ea typeface="Calibri"/>
                <a:cs typeface="Calibri"/>
                <a:sym typeface="Calibri"/>
              </a:rPr>
              <a:t>www.globe.gov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1"/>
          <p:cNvSpPr txBox="1"/>
          <p:nvPr>
            <p:ph type="ctrTitle"/>
          </p:nvPr>
        </p:nvSpPr>
        <p:spPr>
          <a:xfrm>
            <a:off x="2752896" y="2163206"/>
            <a:ext cx="5689068" cy="199315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B2600"/>
              </a:buClr>
              <a:buSzPts val="3600"/>
              <a:buFont typeface="Arial"/>
              <a:buNone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-Title - Bullets - Four Content right">
  <p:cSld name="3-Title - Bullets - Four Content righ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/>
          <p:nvPr>
            <p:ph type="title"/>
          </p:nvPr>
        </p:nvSpPr>
        <p:spPr>
          <a:xfrm>
            <a:off x="495300" y="878828"/>
            <a:ext cx="8108011" cy="5524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B26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9B26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Google Shape;31;p12"/>
          <p:cNvSpPr txBox="1"/>
          <p:nvPr>
            <p:ph idx="1" type="body"/>
          </p:nvPr>
        </p:nvSpPr>
        <p:spPr>
          <a:xfrm>
            <a:off x="495300" y="1686125"/>
            <a:ext cx="4908813" cy="40087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ts val="3000"/>
              <a:buFont typeface="Arial"/>
              <a:buNone/>
              <a:defRPr b="1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56B3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E2D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71475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9F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71475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A3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12"/>
          <p:cNvSpPr txBox="1"/>
          <p:nvPr>
            <p:ph idx="2" type="body"/>
          </p:nvPr>
        </p:nvSpPr>
        <p:spPr>
          <a:xfrm>
            <a:off x="5533010" y="1698998"/>
            <a:ext cx="1510464" cy="1945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ts val="1750"/>
              <a:buFont typeface="Arial"/>
              <a:buNone/>
              <a:defRPr b="1" i="0" sz="1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56B3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E2D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71475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9F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71475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A3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12"/>
          <p:cNvSpPr txBox="1"/>
          <p:nvPr>
            <p:ph idx="3" type="body"/>
          </p:nvPr>
        </p:nvSpPr>
        <p:spPr>
          <a:xfrm>
            <a:off x="5533010" y="3762063"/>
            <a:ext cx="1510464" cy="1945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ts val="1750"/>
              <a:buFont typeface="Arial"/>
              <a:buNone/>
              <a:defRPr b="1" i="0" sz="1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56B3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E2D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71475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9F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71475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A3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12"/>
          <p:cNvSpPr txBox="1"/>
          <p:nvPr>
            <p:ph idx="4" type="body"/>
          </p:nvPr>
        </p:nvSpPr>
        <p:spPr>
          <a:xfrm>
            <a:off x="7092847" y="1698998"/>
            <a:ext cx="1510464" cy="1945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ts val="1750"/>
              <a:buFont typeface="Arial"/>
              <a:buNone/>
              <a:defRPr b="1" i="0" sz="1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56B3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E2D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71475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9F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71475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A3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12"/>
          <p:cNvSpPr txBox="1"/>
          <p:nvPr>
            <p:ph idx="5" type="body"/>
          </p:nvPr>
        </p:nvSpPr>
        <p:spPr>
          <a:xfrm>
            <a:off x="7092847" y="3762063"/>
            <a:ext cx="1510464" cy="1945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ts val="1750"/>
              <a:buFont typeface="Arial"/>
              <a:buNone/>
              <a:defRPr b="1" i="0" sz="1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56B3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E2D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71475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9F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71475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A3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6-Header-Bullets-FOUR CONTENT">
  <p:cSld name="6-Header-Bullets-FOUR CONTE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/>
          <p:nvPr>
            <p:ph type="title"/>
          </p:nvPr>
        </p:nvSpPr>
        <p:spPr>
          <a:xfrm>
            <a:off x="495299" y="1003121"/>
            <a:ext cx="8204201" cy="451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B26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9B26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8" name="Google Shape;38;p13"/>
          <p:cNvSpPr txBox="1"/>
          <p:nvPr>
            <p:ph idx="1" type="body"/>
          </p:nvPr>
        </p:nvSpPr>
        <p:spPr>
          <a:xfrm>
            <a:off x="495301" y="1578288"/>
            <a:ext cx="2013229" cy="3302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ts val="3000"/>
              <a:buFont typeface="Arial"/>
              <a:buNone/>
              <a:defRPr b="1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56B3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E2D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71475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9F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71475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A3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13"/>
          <p:cNvSpPr txBox="1"/>
          <p:nvPr>
            <p:ph idx="2" type="body"/>
          </p:nvPr>
        </p:nvSpPr>
        <p:spPr>
          <a:xfrm>
            <a:off x="2558958" y="1578288"/>
            <a:ext cx="2013229" cy="3302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ts val="3000"/>
              <a:buFont typeface="Arial"/>
              <a:buNone/>
              <a:defRPr b="1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56B3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E2D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71475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9F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71475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A3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13"/>
          <p:cNvSpPr txBox="1"/>
          <p:nvPr>
            <p:ph idx="3" type="body"/>
          </p:nvPr>
        </p:nvSpPr>
        <p:spPr>
          <a:xfrm>
            <a:off x="4622615" y="1578288"/>
            <a:ext cx="2013229" cy="3302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ts val="3000"/>
              <a:buFont typeface="Arial"/>
              <a:buNone/>
              <a:defRPr b="1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56B3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E2D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71475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9F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71475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A3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13"/>
          <p:cNvSpPr txBox="1"/>
          <p:nvPr>
            <p:ph idx="4" type="body"/>
          </p:nvPr>
        </p:nvSpPr>
        <p:spPr>
          <a:xfrm>
            <a:off x="6686271" y="1578288"/>
            <a:ext cx="2013229" cy="3302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ts val="3000"/>
              <a:buFont typeface="Arial"/>
              <a:buNone/>
              <a:defRPr b="1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56B3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E2D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71475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9F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71475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A3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13"/>
          <p:cNvSpPr txBox="1"/>
          <p:nvPr>
            <p:ph idx="5" type="body"/>
          </p:nvPr>
        </p:nvSpPr>
        <p:spPr>
          <a:xfrm>
            <a:off x="495300" y="5003824"/>
            <a:ext cx="8204200" cy="479286"/>
          </a:xfrm>
          <a:prstGeom prst="rect">
            <a:avLst/>
          </a:prstGeom>
          <a:noFill/>
          <a:ln>
            <a:noFill/>
          </a:ln>
        </p:spPr>
        <p:txBody>
          <a:bodyPr anchorCtr="0" anchor="t" bIns="274300" lIns="91425" spcFirstLastPara="1" rIns="91425" wrap="square" tIns="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B2600"/>
              </a:buClr>
              <a:buSzPts val="2000"/>
              <a:buFont typeface="Arial"/>
              <a:buNone/>
              <a:defRPr b="1" i="0" sz="1800" u="none" cap="none" strike="noStrik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C5E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2905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5B5"/>
              </a:buClr>
              <a:buSzPts val="2430"/>
              <a:buFont typeface="Arial"/>
              <a:buChar char="•"/>
              <a:defRPr b="0" i="0" sz="1800" u="none" cap="none" strike="noStrik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2905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B2600"/>
              </a:buClr>
              <a:buSzPts val="2430"/>
              <a:buFont typeface="Arial"/>
              <a:buChar char="•"/>
              <a:defRPr b="0" i="0" sz="1800" u="none" cap="none" strike="noStrik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2904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E9618"/>
              </a:buClr>
              <a:buSzPts val="2430"/>
              <a:buFont typeface="Arial"/>
              <a:buChar char="•"/>
              <a:defRPr b="0" i="0" sz="1800" u="none" cap="none" strike="noStrik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7-Header-Four square Content-Text below">
  <p:cSld name="7-Header-Four square Content-Text below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4"/>
          <p:cNvSpPr txBox="1"/>
          <p:nvPr>
            <p:ph type="title"/>
          </p:nvPr>
        </p:nvSpPr>
        <p:spPr>
          <a:xfrm>
            <a:off x="495299" y="1003121"/>
            <a:ext cx="8204201" cy="451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B26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9B26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5" name="Google Shape;45;p14"/>
          <p:cNvSpPr txBox="1"/>
          <p:nvPr>
            <p:ph idx="1" type="body"/>
          </p:nvPr>
        </p:nvSpPr>
        <p:spPr>
          <a:xfrm>
            <a:off x="495301" y="1578289"/>
            <a:ext cx="2013229" cy="1818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ts val="1750"/>
              <a:buFont typeface="Arial"/>
              <a:buNone/>
              <a:defRPr b="1" i="0" sz="1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56B3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E2D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71475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9F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71475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A3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14"/>
          <p:cNvSpPr txBox="1"/>
          <p:nvPr>
            <p:ph idx="2" type="body"/>
          </p:nvPr>
        </p:nvSpPr>
        <p:spPr>
          <a:xfrm>
            <a:off x="2558958" y="1578288"/>
            <a:ext cx="2013229" cy="1818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ts val="1750"/>
              <a:buFont typeface="Arial"/>
              <a:buNone/>
              <a:defRPr b="1" i="0" sz="1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56B3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E2D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71475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9F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71475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A3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14"/>
          <p:cNvSpPr txBox="1"/>
          <p:nvPr>
            <p:ph idx="3" type="body"/>
          </p:nvPr>
        </p:nvSpPr>
        <p:spPr>
          <a:xfrm>
            <a:off x="4622615" y="1578288"/>
            <a:ext cx="2013229" cy="1818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ts val="1750"/>
              <a:buFont typeface="Arial"/>
              <a:buNone/>
              <a:defRPr b="1" i="0" sz="1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56B3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E2D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71475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9F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71475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A3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14"/>
          <p:cNvSpPr txBox="1"/>
          <p:nvPr>
            <p:ph idx="4" type="body"/>
          </p:nvPr>
        </p:nvSpPr>
        <p:spPr>
          <a:xfrm>
            <a:off x="6686271" y="1578288"/>
            <a:ext cx="2013229" cy="1818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ts val="1750"/>
              <a:buFont typeface="Arial"/>
              <a:buNone/>
              <a:defRPr b="1" i="0" sz="1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56B3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E2D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71475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9F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71475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A3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14"/>
          <p:cNvSpPr txBox="1"/>
          <p:nvPr>
            <p:ph idx="5" type="body"/>
          </p:nvPr>
        </p:nvSpPr>
        <p:spPr>
          <a:xfrm>
            <a:off x="495299" y="3520451"/>
            <a:ext cx="2013231" cy="18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1475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ts val="2250"/>
              <a:buFont typeface="Arial"/>
              <a:buChar char="•"/>
              <a:defRPr b="1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56B3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rgbClr val="29488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9725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E2D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rgbClr val="29488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9F36"/>
              </a:buClr>
              <a:buSzPts val="1500"/>
              <a:buFont typeface="Arial"/>
              <a:buChar char="•"/>
              <a:defRPr b="0" i="0" sz="1200" u="none" cap="none" strike="noStrike">
                <a:solidFill>
                  <a:srgbClr val="29488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71475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A3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14"/>
          <p:cNvSpPr txBox="1"/>
          <p:nvPr>
            <p:ph idx="6" type="body"/>
          </p:nvPr>
        </p:nvSpPr>
        <p:spPr>
          <a:xfrm>
            <a:off x="2558958" y="3520451"/>
            <a:ext cx="2013231" cy="18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1475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ts val="2250"/>
              <a:buFont typeface="Arial"/>
              <a:buChar char="•"/>
              <a:defRPr b="1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56B3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rgbClr val="29488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9725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E2D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rgbClr val="29488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9F36"/>
              </a:buClr>
              <a:buSzPts val="1500"/>
              <a:buFont typeface="Arial"/>
              <a:buChar char="•"/>
              <a:defRPr b="0" i="0" sz="1200" u="none" cap="none" strike="noStrike">
                <a:solidFill>
                  <a:srgbClr val="29488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71475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A3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14"/>
          <p:cNvSpPr txBox="1"/>
          <p:nvPr>
            <p:ph idx="7" type="body"/>
          </p:nvPr>
        </p:nvSpPr>
        <p:spPr>
          <a:xfrm>
            <a:off x="4622615" y="3520450"/>
            <a:ext cx="2013231" cy="18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1475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ts val="2250"/>
              <a:buFont typeface="Arial"/>
              <a:buChar char="•"/>
              <a:defRPr b="1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56B3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rgbClr val="29488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9725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E2D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rgbClr val="29488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9F36"/>
              </a:buClr>
              <a:buSzPts val="1500"/>
              <a:buFont typeface="Arial"/>
              <a:buChar char="•"/>
              <a:defRPr b="0" i="0" sz="1200" u="none" cap="none" strike="noStrike">
                <a:solidFill>
                  <a:srgbClr val="29488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71475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A3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14"/>
          <p:cNvSpPr txBox="1"/>
          <p:nvPr>
            <p:ph idx="8" type="body"/>
          </p:nvPr>
        </p:nvSpPr>
        <p:spPr>
          <a:xfrm>
            <a:off x="6686271" y="3520450"/>
            <a:ext cx="2013231" cy="18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1475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ts val="2250"/>
              <a:buFont typeface="Arial"/>
              <a:buChar char="•"/>
              <a:defRPr b="1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56B3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rgbClr val="29488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9725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E2D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rgbClr val="29488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9F36"/>
              </a:buClr>
              <a:buSzPts val="1500"/>
              <a:buFont typeface="Arial"/>
              <a:buChar char="•"/>
              <a:defRPr b="0" i="0" sz="1200" u="none" cap="none" strike="noStrike">
                <a:solidFill>
                  <a:srgbClr val="29488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71475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A3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0_Title Above-3 Contents - Bullets">
  <p:cSld name="10_Title Above-3 Contents - Bullets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5"/>
          <p:cNvSpPr txBox="1"/>
          <p:nvPr>
            <p:ph type="title"/>
          </p:nvPr>
        </p:nvSpPr>
        <p:spPr>
          <a:xfrm>
            <a:off x="495299" y="1003121"/>
            <a:ext cx="8085483" cy="451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B26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9B26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5" name="Google Shape;55;p15"/>
          <p:cNvSpPr txBox="1"/>
          <p:nvPr>
            <p:ph idx="1" type="body"/>
          </p:nvPr>
        </p:nvSpPr>
        <p:spPr>
          <a:xfrm>
            <a:off x="495301" y="1564314"/>
            <a:ext cx="2589805" cy="2522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ts val="2250"/>
              <a:buFont typeface="Arial"/>
              <a:buNone/>
              <a:defRPr b="1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56B3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E2D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71475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9F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71475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A3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15"/>
          <p:cNvSpPr txBox="1"/>
          <p:nvPr>
            <p:ph idx="2" type="body"/>
          </p:nvPr>
        </p:nvSpPr>
        <p:spPr>
          <a:xfrm>
            <a:off x="3243137" y="1564314"/>
            <a:ext cx="2589805" cy="2522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ts val="2250"/>
              <a:buFont typeface="Arial"/>
              <a:buNone/>
              <a:defRPr b="1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56B3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E2D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71475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9F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71475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A3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15"/>
          <p:cNvSpPr txBox="1"/>
          <p:nvPr>
            <p:ph idx="3" type="body"/>
          </p:nvPr>
        </p:nvSpPr>
        <p:spPr>
          <a:xfrm>
            <a:off x="495298" y="4156926"/>
            <a:ext cx="2589807" cy="343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ts val="2500"/>
              <a:buFont typeface="Arial"/>
              <a:buNone/>
              <a:defRPr b="1" i="0" sz="20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56B3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E2D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71475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9F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71475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A3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15"/>
          <p:cNvSpPr txBox="1"/>
          <p:nvPr>
            <p:ph idx="4" type="body"/>
          </p:nvPr>
        </p:nvSpPr>
        <p:spPr>
          <a:xfrm>
            <a:off x="3243138" y="4156927"/>
            <a:ext cx="2589805" cy="343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ts val="2500"/>
              <a:buFont typeface="Arial"/>
              <a:buNone/>
              <a:defRPr b="1" i="0" sz="20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56B3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E2D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71475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9F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71475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A3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5"/>
          <p:cNvSpPr txBox="1"/>
          <p:nvPr>
            <p:ph idx="5" type="body"/>
          </p:nvPr>
        </p:nvSpPr>
        <p:spPr>
          <a:xfrm>
            <a:off x="5990973" y="1564313"/>
            <a:ext cx="2589805" cy="2522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ts val="2250"/>
              <a:buFont typeface="Arial"/>
              <a:buNone/>
              <a:defRPr b="1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56B3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E2D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71475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9F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71475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A3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5"/>
          <p:cNvSpPr txBox="1"/>
          <p:nvPr>
            <p:ph idx="6" type="body"/>
          </p:nvPr>
        </p:nvSpPr>
        <p:spPr>
          <a:xfrm>
            <a:off x="5990974" y="4156926"/>
            <a:ext cx="2589805" cy="343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ts val="2500"/>
              <a:buFont typeface="Arial"/>
              <a:buNone/>
              <a:defRPr b="1" i="0" sz="20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56B3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E2D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71475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9F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71475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A3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5"/>
          <p:cNvSpPr txBox="1"/>
          <p:nvPr>
            <p:ph idx="7" type="body"/>
          </p:nvPr>
        </p:nvSpPr>
        <p:spPr>
          <a:xfrm>
            <a:off x="495300" y="4569991"/>
            <a:ext cx="2598750" cy="13355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1475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ts val="2250"/>
              <a:buFont typeface="Arial"/>
              <a:buChar char="•"/>
              <a:defRPr b="1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56B3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rgbClr val="29488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9725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E2D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rgbClr val="29488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9F36"/>
              </a:buClr>
              <a:buSzPts val="1500"/>
              <a:buFont typeface="Arial"/>
              <a:buChar char="•"/>
              <a:defRPr b="0" i="0" sz="1200" u="none" cap="none" strike="noStrike">
                <a:solidFill>
                  <a:srgbClr val="29488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71475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A3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15"/>
          <p:cNvSpPr txBox="1"/>
          <p:nvPr>
            <p:ph idx="8" type="body"/>
          </p:nvPr>
        </p:nvSpPr>
        <p:spPr>
          <a:xfrm>
            <a:off x="3234192" y="4569993"/>
            <a:ext cx="2598750" cy="13355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1475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ts val="2250"/>
              <a:buFont typeface="Arial"/>
              <a:buChar char="•"/>
              <a:defRPr b="1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56B3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rgbClr val="29488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9725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E2D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rgbClr val="29488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9F36"/>
              </a:buClr>
              <a:buSzPts val="1500"/>
              <a:buFont typeface="Arial"/>
              <a:buChar char="•"/>
              <a:defRPr b="0" i="0" sz="1200" u="none" cap="none" strike="noStrike">
                <a:solidFill>
                  <a:srgbClr val="29488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71475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A3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9" type="body"/>
          </p:nvPr>
        </p:nvSpPr>
        <p:spPr>
          <a:xfrm>
            <a:off x="5973084" y="4569993"/>
            <a:ext cx="2598750" cy="13355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1475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ts val="2250"/>
              <a:buFont typeface="Arial"/>
              <a:buChar char="•"/>
              <a:defRPr b="1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56B3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rgbClr val="29488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9725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E2D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rgbClr val="29488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9F36"/>
              </a:buClr>
              <a:buSzPts val="1500"/>
              <a:buFont typeface="Arial"/>
              <a:buChar char="•"/>
              <a:defRPr b="0" i="0" sz="1200" u="none" cap="none" strike="noStrike">
                <a:solidFill>
                  <a:srgbClr val="29488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71475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A3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1-Four content left-Bullets right">
  <p:cSld name="11-Four content left-Bullets righ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/>
          <p:nvPr>
            <p:ph type="title"/>
          </p:nvPr>
        </p:nvSpPr>
        <p:spPr>
          <a:xfrm>
            <a:off x="3092722" y="1445743"/>
            <a:ext cx="4679675" cy="4656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2E5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6" name="Google Shape;66;p16"/>
          <p:cNvSpPr txBox="1"/>
          <p:nvPr>
            <p:ph idx="1" type="body"/>
          </p:nvPr>
        </p:nvSpPr>
        <p:spPr>
          <a:xfrm>
            <a:off x="495301" y="990601"/>
            <a:ext cx="2476499" cy="1645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ts val="3000"/>
              <a:buFont typeface="Arial"/>
              <a:buNone/>
              <a:defRPr b="1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56B3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E2D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71475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9F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71475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A3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6"/>
          <p:cNvSpPr txBox="1"/>
          <p:nvPr>
            <p:ph idx="2" type="body"/>
          </p:nvPr>
        </p:nvSpPr>
        <p:spPr>
          <a:xfrm>
            <a:off x="495300" y="2625507"/>
            <a:ext cx="2476500" cy="1645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ts val="3000"/>
              <a:buFont typeface="Arial"/>
              <a:buNone/>
              <a:defRPr b="1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56B3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E2D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71475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9F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71475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A3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6"/>
          <p:cNvSpPr txBox="1"/>
          <p:nvPr>
            <p:ph idx="3" type="body"/>
          </p:nvPr>
        </p:nvSpPr>
        <p:spPr>
          <a:xfrm>
            <a:off x="495300" y="4260414"/>
            <a:ext cx="2476500" cy="1645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ts val="3000"/>
              <a:buFont typeface="Arial"/>
              <a:buNone/>
              <a:defRPr b="1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56B3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E2D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71475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9F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71475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A3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6"/>
          <p:cNvSpPr txBox="1"/>
          <p:nvPr>
            <p:ph idx="4" type="body"/>
          </p:nvPr>
        </p:nvSpPr>
        <p:spPr>
          <a:xfrm>
            <a:off x="3092447" y="1911351"/>
            <a:ext cx="4679950" cy="32698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191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rgbClr val="29488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71475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56B3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29488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9725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E2D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rgbClr val="29488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71475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9F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71475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A3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1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26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5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29" Type="http://schemas.openxmlformats.org/officeDocument/2006/relationships/slideLayout" Target="../slideLayouts/slideLayout27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31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9.xml"/><Relationship Id="rId33" Type="http://schemas.openxmlformats.org/officeDocument/2006/relationships/theme" Target="../theme/theme2.xml"/><Relationship Id="rId10" Type="http://schemas.openxmlformats.org/officeDocument/2006/relationships/slideLayout" Target="../slideLayouts/slideLayout8.xml"/><Relationship Id="rId3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type="title"/>
          </p:nvPr>
        </p:nvSpPr>
        <p:spPr>
          <a:xfrm>
            <a:off x="495300" y="859651"/>
            <a:ext cx="7886700" cy="8302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B26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9B26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7"/>
          <p:cNvSpPr txBox="1"/>
          <p:nvPr>
            <p:ph idx="1" type="body"/>
          </p:nvPr>
        </p:nvSpPr>
        <p:spPr>
          <a:xfrm>
            <a:off x="495300" y="1825626"/>
            <a:ext cx="7886700" cy="4078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ts val="3000"/>
              <a:buFont typeface="Arial"/>
              <a:buChar char="•"/>
              <a:defRPr b="1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56B3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E2D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71475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39F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71475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A336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2" name="Google Shape;12;p7"/>
          <p:cNvPicPr preferRelativeResize="0"/>
          <p:nvPr/>
        </p:nvPicPr>
        <p:blipFill rotWithShape="1">
          <a:blip r:embed="rId1">
            <a:alphaModFix/>
          </a:blip>
          <a:srcRect b="0" l="1002" r="1050" t="0"/>
          <a:stretch/>
        </p:blipFill>
        <p:spPr>
          <a:xfrm>
            <a:off x="-1" y="6118916"/>
            <a:ext cx="9144001" cy="739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70484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3720">
          <p15:clr>
            <a:srgbClr val="F26B43"/>
          </p15:clr>
        </p15:guide>
        <p15:guide id="2" pos="3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hyperlink" Target="mailto:ela@gridw.pl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"/>
          <p:cNvSpPr txBox="1"/>
          <p:nvPr>
            <p:ph type="ctrTitle"/>
          </p:nvPr>
        </p:nvSpPr>
        <p:spPr>
          <a:xfrm>
            <a:off x="2949934" y="1280160"/>
            <a:ext cx="5491422" cy="114276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pl-PL"/>
              <a:t>Technology Working </a:t>
            </a:r>
            <a:br>
              <a:rPr lang="pl-PL"/>
            </a:br>
            <a:r>
              <a:rPr lang="pl-PL"/>
              <a:t>Group Report</a:t>
            </a:r>
            <a:endParaRPr b="0" i="0" sz="3600" u="none" cap="none" strike="noStrike">
              <a:solidFill>
                <a:srgbClr val="9B2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"/>
          <p:cNvSpPr txBox="1"/>
          <p:nvPr>
            <p:ph idx="1" type="subTitle"/>
          </p:nvPr>
        </p:nvSpPr>
        <p:spPr>
          <a:xfrm>
            <a:off x="3520106" y="2932695"/>
            <a:ext cx="4351078" cy="9063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30188" lvl="0" marL="230188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B2600"/>
              </a:buClr>
              <a:buSzPts val="3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152C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"/>
          <p:cNvSpPr txBox="1"/>
          <p:nvPr>
            <p:ph idx="2" type="body"/>
          </p:nvPr>
        </p:nvSpPr>
        <p:spPr>
          <a:xfrm>
            <a:off x="3519488" y="4186238"/>
            <a:ext cx="4351337" cy="809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488D"/>
              </a:buClr>
              <a:buSzPts val="25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1A2E5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"/>
          <p:cNvSpPr/>
          <p:nvPr/>
        </p:nvSpPr>
        <p:spPr>
          <a:xfrm>
            <a:off x="0" y="2529408"/>
            <a:ext cx="141365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l-PL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Julie Malmberg</a:t>
            </a:r>
            <a:r>
              <a:rPr b="0" i="0" lang="pl-PL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pl-PL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GIO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"/>
          <p:cNvSpPr/>
          <p:nvPr/>
        </p:nvSpPr>
        <p:spPr>
          <a:xfrm>
            <a:off x="4712832" y="2817440"/>
            <a:ext cx="157767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-PL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Charles Maina</a:t>
            </a:r>
            <a:r>
              <a:rPr b="0" i="0" lang="pl-PL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pl-PL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Africa (Secretary)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"/>
          <p:cNvSpPr/>
          <p:nvPr/>
        </p:nvSpPr>
        <p:spPr>
          <a:xfrm>
            <a:off x="6588224" y="4761656"/>
            <a:ext cx="254725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-PL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Ela </a:t>
            </a:r>
            <a:br>
              <a:rPr b="1" i="0" lang="pl-PL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pl-PL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Wołoszyńska-Wiśniewska</a:t>
            </a:r>
            <a:r>
              <a:rPr b="0" i="0" lang="pl-PL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pl-PL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Europe and Eurasia (Chair)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"/>
          <p:cNvSpPr/>
          <p:nvPr/>
        </p:nvSpPr>
        <p:spPr>
          <a:xfrm>
            <a:off x="1691680" y="2745432"/>
            <a:ext cx="104387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l-PL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Lisa Dallas </a:t>
            </a:r>
            <a:br>
              <a:rPr b="1" i="0" lang="pl-PL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NASA/GSFC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"/>
          <p:cNvSpPr/>
          <p:nvPr/>
        </p:nvSpPr>
        <p:spPr>
          <a:xfrm>
            <a:off x="5316340" y="4545632"/>
            <a:ext cx="148790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l-PL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David Overoye</a:t>
            </a:r>
            <a:r>
              <a:rPr b="0" i="0" lang="pl-PL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pl-PL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SSAI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"/>
          <p:cNvSpPr/>
          <p:nvPr/>
        </p:nvSpPr>
        <p:spPr>
          <a:xfrm>
            <a:off x="6732240" y="2673424"/>
            <a:ext cx="181652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-PL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Laura Altin</a:t>
            </a:r>
            <a:r>
              <a:rPr b="0" i="0" lang="pl-PL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pl-PL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Europe and Eurasia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"/>
          <p:cNvSpPr/>
          <p:nvPr/>
        </p:nvSpPr>
        <p:spPr>
          <a:xfrm>
            <a:off x="395536" y="4617640"/>
            <a:ext cx="237436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-PL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Ana Beatriz Prieto </a:t>
            </a:r>
            <a:br>
              <a:rPr b="1" i="0" lang="pl-PL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Latin America &amp; Caribbean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"/>
          <p:cNvSpPr/>
          <p:nvPr/>
        </p:nvSpPr>
        <p:spPr>
          <a:xfrm>
            <a:off x="3131840" y="4545632"/>
            <a:ext cx="223520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l-PL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Krisanadej Jaroensutasinee</a:t>
            </a:r>
            <a:r>
              <a:rPr b="0" i="0" lang="pl-PL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pl-PL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Asia and Pacific</a:t>
            </a:r>
            <a:endParaRPr/>
          </a:p>
        </p:txBody>
      </p:sp>
      <p:sp>
        <p:nvSpPr>
          <p:cNvPr id="202" name="Google Shape;202;p2"/>
          <p:cNvSpPr/>
          <p:nvPr/>
        </p:nvSpPr>
        <p:spPr>
          <a:xfrm>
            <a:off x="2917253" y="2745432"/>
            <a:ext cx="1726755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-PL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Allyson Edwards</a:t>
            </a:r>
            <a:r>
              <a:rPr b="0" i="0" lang="pl-PL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br>
              <a:rPr b="0" i="0" lang="pl-PL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North America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-PL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(Vice-Chair)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"/>
          <p:cNvSpPr/>
          <p:nvPr/>
        </p:nvSpPr>
        <p:spPr>
          <a:xfrm>
            <a:off x="6638368" y="1593304"/>
            <a:ext cx="134844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l-PL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Cornell Lewis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l-PL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SSAI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47463"/>
            <a:ext cx="8983074" cy="2687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"/>
          <p:cNvSpPr txBox="1"/>
          <p:nvPr>
            <p:ph type="title"/>
          </p:nvPr>
        </p:nvSpPr>
        <p:spPr>
          <a:xfrm>
            <a:off x="495300" y="859651"/>
            <a:ext cx="7886700" cy="8302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pl-PL"/>
              <a:t>Mission</a:t>
            </a:r>
            <a:endParaRPr/>
          </a:p>
        </p:txBody>
      </p:sp>
      <p:sp>
        <p:nvSpPr>
          <p:cNvPr id="210" name="Google Shape;210;p3"/>
          <p:cNvSpPr txBox="1"/>
          <p:nvPr>
            <p:ph idx="1" type="body"/>
          </p:nvPr>
        </p:nvSpPr>
        <p:spPr>
          <a:xfrm>
            <a:off x="457200" y="1700808"/>
            <a:ext cx="8229600" cy="42402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pl-PL"/>
              <a:t>The purpose of the Technology Working Group is to guide and assist in the continuing development and improvement of the GLOBE data and information system (DIS).</a:t>
            </a:r>
            <a:endParaRPr/>
          </a:p>
          <a:p>
            <a:pPr indent="-419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  <a:p>
            <a:pPr indent="-419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pl-PL"/>
              <a:t>The scope includes:</a:t>
            </a:r>
            <a:endParaRPr/>
          </a:p>
          <a:p>
            <a:pPr indent="-3492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pl-PL"/>
              <a:t>the GLOBE websites,</a:t>
            </a:r>
            <a:endParaRPr/>
          </a:p>
          <a:p>
            <a:pPr indent="-3492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pl-PL"/>
              <a:t>mobile applications and new measuring tools,</a:t>
            </a:r>
            <a:endParaRPr/>
          </a:p>
          <a:p>
            <a:pPr indent="-3492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pl-PL"/>
              <a:t>devices &amp; technologies, </a:t>
            </a:r>
            <a:endParaRPr/>
          </a:p>
          <a:p>
            <a:pPr indent="-3492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pl-PL"/>
              <a:t>data entry and visualization,</a:t>
            </a:r>
            <a:endParaRPr/>
          </a:p>
          <a:p>
            <a:pPr indent="-3492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pl-PL"/>
              <a:t>online workshop management,</a:t>
            </a:r>
            <a:endParaRPr/>
          </a:p>
          <a:p>
            <a:pPr indent="-3492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pl-PL"/>
              <a:t>online training and collaboration.</a:t>
            </a:r>
            <a:endParaRPr/>
          </a:p>
        </p:txBody>
      </p:sp>
      <p:sp>
        <p:nvSpPr>
          <p:cNvPr id="211" name="Google Shape;211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>
                <a:solidFill>
                  <a:srgbClr val="888888"/>
                </a:solidFill>
              </a:rPr>
              <a:t>‹#›</a:t>
            </a:fld>
            <a:endParaRPr>
              <a:solidFill>
                <a:srgbClr val="888888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"/>
          <p:cNvSpPr txBox="1"/>
          <p:nvPr>
            <p:ph type="title"/>
          </p:nvPr>
        </p:nvSpPr>
        <p:spPr>
          <a:xfrm>
            <a:off x="495300" y="859651"/>
            <a:ext cx="7886700" cy="8302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pl-PL"/>
              <a:t>Over the last year, we supported …</a:t>
            </a:r>
            <a:endParaRPr/>
          </a:p>
        </p:txBody>
      </p:sp>
      <p:sp>
        <p:nvSpPr>
          <p:cNvPr id="217" name="Google Shape;217;p4"/>
          <p:cNvSpPr txBox="1"/>
          <p:nvPr>
            <p:ph idx="1" type="body"/>
          </p:nvPr>
        </p:nvSpPr>
        <p:spPr>
          <a:xfrm>
            <a:off x="700500" y="1588425"/>
            <a:ext cx="7419600" cy="42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pl-PL" sz="2000"/>
              <a:t>Review of </a:t>
            </a:r>
            <a:r>
              <a:rPr lang="pl-PL" sz="2000"/>
              <a:t>Website enhancements including: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0" lang="pl-PL" sz="1800">
                <a:solidFill>
                  <a:schemeClr val="dk1"/>
                </a:solidFill>
                <a:highlight>
                  <a:srgbClr val="F1F0F0"/>
                </a:highlight>
              </a:rPr>
              <a:t>Sphere Page Redesigns</a:t>
            </a:r>
            <a:endParaRPr b="0" sz="1800">
              <a:solidFill>
                <a:schemeClr val="dk1"/>
              </a:solidFill>
              <a:highlight>
                <a:srgbClr val="F1F0F0"/>
              </a:highlight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0" lang="pl-PL" sz="1800">
                <a:solidFill>
                  <a:schemeClr val="dk1"/>
                </a:solidFill>
                <a:highlight>
                  <a:srgbClr val="F1F0F0"/>
                </a:highlight>
              </a:rPr>
              <a:t>GLOBE menus restructuring</a:t>
            </a:r>
            <a:endParaRPr b="0" sz="1800">
              <a:solidFill>
                <a:schemeClr val="dk1"/>
              </a:solidFill>
              <a:highlight>
                <a:srgbClr val="F1F0F0"/>
              </a:highlight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0" lang="pl-PL" sz="1800">
                <a:solidFill>
                  <a:schemeClr val="dk1"/>
                </a:solidFill>
                <a:highlight>
                  <a:srgbClr val="F1F0F0"/>
                </a:highlight>
              </a:rPr>
              <a:t>Land Cover App</a:t>
            </a:r>
            <a:endParaRPr b="0" sz="1800">
              <a:solidFill>
                <a:schemeClr val="dk1"/>
              </a:solidFill>
              <a:highlight>
                <a:srgbClr val="F1F0F0"/>
              </a:highlight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0" lang="pl-PL" sz="1800">
                <a:solidFill>
                  <a:schemeClr val="dk1"/>
                </a:solidFill>
                <a:highlight>
                  <a:srgbClr val="F1F0F0"/>
                </a:highlight>
              </a:rPr>
              <a:t>Tree Height App</a:t>
            </a:r>
            <a:endParaRPr b="0" sz="1800">
              <a:solidFill>
                <a:schemeClr val="dk1"/>
              </a:solidFill>
              <a:highlight>
                <a:srgbClr val="F1F0F0"/>
              </a:highlight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0" lang="pl-PL" sz="1800">
                <a:solidFill>
                  <a:schemeClr val="dk1"/>
                </a:solidFill>
                <a:highlight>
                  <a:srgbClr val="F1F0F0"/>
                </a:highlight>
              </a:rPr>
              <a:t>GLOBE Data Entry redesign</a:t>
            </a:r>
            <a:endParaRPr b="0" sz="1800">
              <a:solidFill>
                <a:schemeClr val="dk1"/>
              </a:solidFill>
              <a:highlight>
                <a:srgbClr val="F1F0F0"/>
              </a:highlight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0" lang="pl-PL" sz="1800">
                <a:solidFill>
                  <a:schemeClr val="dk1"/>
                </a:solidFill>
                <a:highlight>
                  <a:srgbClr val="F1F0F0"/>
                </a:highlight>
              </a:rPr>
              <a:t>GLOBE Teams</a:t>
            </a:r>
            <a:endParaRPr b="0" sz="1800">
              <a:solidFill>
                <a:schemeClr val="dk1"/>
              </a:solidFill>
              <a:highlight>
                <a:srgbClr val="F1F0F0"/>
              </a:highlight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0" lang="pl-PL" sz="1800">
                <a:solidFill>
                  <a:schemeClr val="dk1"/>
                </a:solidFill>
                <a:highlight>
                  <a:srgbClr val="F1F0F0"/>
                </a:highlight>
              </a:rPr>
              <a:t>Updates to VIS system</a:t>
            </a:r>
            <a:endParaRPr b="0" sz="1800">
              <a:solidFill>
                <a:schemeClr val="dk1"/>
              </a:solidFill>
              <a:highlight>
                <a:srgbClr val="F1F0F0"/>
              </a:highlight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0" lang="pl-PL" sz="1800">
                <a:solidFill>
                  <a:schemeClr val="dk1"/>
                </a:solidFill>
                <a:highlight>
                  <a:srgbClr val="F1F0F0"/>
                </a:highlight>
              </a:rPr>
              <a:t>IVSS Upload Tool.</a:t>
            </a:r>
            <a:endParaRPr b="0" sz="1800">
              <a:solidFill>
                <a:schemeClr val="dk1"/>
              </a:solidFill>
              <a:highlight>
                <a:srgbClr val="F1F0F0"/>
              </a:highlight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0" lang="pl-PL" sz="1800">
                <a:solidFill>
                  <a:schemeClr val="dk1"/>
                </a:solidFill>
                <a:highlight>
                  <a:srgbClr val="F1F0F0"/>
                </a:highlight>
              </a:rPr>
              <a:t>API Out Applicatio</a:t>
            </a:r>
            <a:r>
              <a:rPr lang="pl-PL" sz="1800">
                <a:solidFill>
                  <a:schemeClr val="dk1"/>
                </a:solidFill>
                <a:highlight>
                  <a:srgbClr val="F1F0F0"/>
                </a:highlight>
              </a:rPr>
              <a:t>n</a:t>
            </a:r>
            <a:endParaRPr sz="1800">
              <a:solidFill>
                <a:schemeClr val="dk1"/>
              </a:solidFill>
              <a:highlight>
                <a:srgbClr val="F1F0F0"/>
              </a:highlight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pl-PL" sz="2000"/>
              <a:t>Coordinate with GLOBE DIS manager </a:t>
            </a:r>
            <a:r>
              <a:rPr lang="pl-PL" sz="2000"/>
              <a:t>to provide Tech WG Input </a:t>
            </a:r>
            <a:r>
              <a:rPr lang="pl-PL" sz="2000"/>
              <a:t>to Task </a:t>
            </a:r>
            <a:r>
              <a:rPr lang="pl-PL" sz="2000"/>
              <a:t>Prioritization</a:t>
            </a:r>
            <a:r>
              <a:rPr lang="pl-PL" sz="2000"/>
              <a:t> Process</a:t>
            </a:r>
            <a:endParaRPr b="0" sz="1800">
              <a:solidFill>
                <a:schemeClr val="dk1"/>
              </a:solidFill>
              <a:highlight>
                <a:srgbClr val="F1F0F0"/>
              </a:highlight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solidFill>
                <a:schemeClr val="dk1"/>
              </a:solidFill>
              <a:highlight>
                <a:srgbClr val="F1F0F0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solidFill>
                <a:schemeClr val="dk1"/>
              </a:solidFill>
              <a:highlight>
                <a:srgbClr val="F1F0F0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solidFill>
                <a:schemeClr val="dk1"/>
              </a:solidFill>
              <a:highlight>
                <a:srgbClr val="F1F0F0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solidFill>
                <a:schemeClr val="dk1"/>
              </a:solidFill>
              <a:highlight>
                <a:srgbClr val="F1F0F0"/>
              </a:highlight>
            </a:endParaRPr>
          </a:p>
        </p:txBody>
      </p:sp>
      <p:sp>
        <p:nvSpPr>
          <p:cNvPr id="218" name="Google Shape;218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>
                <a:solidFill>
                  <a:srgbClr val="888888"/>
                </a:solidFill>
              </a:rPr>
              <a:t>‹#›</a:t>
            </a:fld>
            <a:endParaRPr>
              <a:solidFill>
                <a:srgbClr val="888888"/>
              </a:solidFill>
            </a:endParaRPr>
          </a:p>
        </p:txBody>
      </p:sp>
      <p:pic>
        <p:nvPicPr>
          <p:cNvPr id="219" name="Google Shape;219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6075" y="1962201"/>
            <a:ext cx="2287851" cy="2617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5d31d0caa9_0_7"/>
          <p:cNvSpPr txBox="1"/>
          <p:nvPr>
            <p:ph type="title"/>
          </p:nvPr>
        </p:nvSpPr>
        <p:spPr>
          <a:xfrm>
            <a:off x="495300" y="859651"/>
            <a:ext cx="7886700" cy="8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pl-PL"/>
              <a:t>Invited Speakers and Discussion Topics</a:t>
            </a:r>
            <a:endParaRPr/>
          </a:p>
        </p:txBody>
      </p:sp>
      <p:sp>
        <p:nvSpPr>
          <p:cNvPr id="225" name="Google Shape;225;g5d31d0caa9_0_7"/>
          <p:cNvSpPr txBox="1"/>
          <p:nvPr>
            <p:ph idx="1" type="body"/>
          </p:nvPr>
        </p:nvSpPr>
        <p:spPr>
          <a:xfrm>
            <a:off x="457200" y="1700808"/>
            <a:ext cx="6491100" cy="42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pl-PL"/>
              <a:t>Jessica Taylor (Education; Trainer; Mentor Trainer Process)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pl-PL"/>
              <a:t>Peder Nelson (Use of 360 Cameras)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g5d31d0caa9_0_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>
                <a:solidFill>
                  <a:srgbClr val="888888"/>
                </a:solidFill>
              </a:rPr>
              <a:t>‹#›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227" name="Google Shape;227;g5d31d0caa9_0_7"/>
          <p:cNvSpPr txBox="1"/>
          <p:nvPr/>
        </p:nvSpPr>
        <p:spPr>
          <a:xfrm>
            <a:off x="495300" y="3865750"/>
            <a:ext cx="80169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2400">
                <a:solidFill>
                  <a:srgbClr val="9B2600"/>
                </a:solidFill>
              </a:rPr>
              <a:t>We plan to have guest speakers every quarter. Contact the Technology WG Chair if interested in presenting in the future. </a:t>
            </a:r>
            <a:endParaRPr>
              <a:solidFill>
                <a:srgbClr val="9B26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5d31d0caa9_0_16"/>
          <p:cNvSpPr txBox="1"/>
          <p:nvPr>
            <p:ph type="title"/>
          </p:nvPr>
        </p:nvSpPr>
        <p:spPr>
          <a:xfrm>
            <a:off x="495300" y="859651"/>
            <a:ext cx="7886700" cy="8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pl-PL"/>
              <a:t>On Going Projects</a:t>
            </a:r>
            <a:endParaRPr/>
          </a:p>
        </p:txBody>
      </p:sp>
      <p:sp>
        <p:nvSpPr>
          <p:cNvPr id="233" name="Google Shape;233;g5d31d0caa9_0_16"/>
          <p:cNvSpPr txBox="1"/>
          <p:nvPr>
            <p:ph idx="1" type="body"/>
          </p:nvPr>
        </p:nvSpPr>
        <p:spPr>
          <a:xfrm>
            <a:off x="457200" y="1700800"/>
            <a:ext cx="8528700" cy="42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pl-PL"/>
              <a:t>360 Cameras - Technology is there - who is interested? Science? Students? Site Definition?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pl-PL"/>
              <a:t>Merging of Observer and GLOBE Data Entry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pl-PL"/>
              <a:t>Instrument Specifications Page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pl-PL"/>
              <a:t>Support the development of ongoing DIS enhancements by providing feedback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pl-PL"/>
              <a:t>Mobile/Low Cost Sensors (use, quality, cost, availability) - Air Quality/Water Quality etc (Anthony/Ireland?)</a:t>
            </a:r>
            <a:endParaRPr/>
          </a:p>
        </p:txBody>
      </p:sp>
      <p:sp>
        <p:nvSpPr>
          <p:cNvPr id="234" name="Google Shape;234;g5d31d0caa9_0_16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>
                <a:solidFill>
                  <a:srgbClr val="888888"/>
                </a:solidFill>
              </a:rPr>
              <a:t>‹#›</a:t>
            </a:fld>
            <a:endParaRPr>
              <a:solidFill>
                <a:srgbClr val="888888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6"/>
          <p:cNvSpPr txBox="1"/>
          <p:nvPr>
            <p:ph type="ctrTitle"/>
          </p:nvPr>
        </p:nvSpPr>
        <p:spPr>
          <a:xfrm>
            <a:off x="2752896" y="2163207"/>
            <a:ext cx="5689068" cy="155382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9B2600"/>
              </a:buClr>
              <a:buSzPts val="3600"/>
              <a:buFont typeface="Arial"/>
              <a:buNone/>
            </a:pPr>
            <a:r>
              <a:rPr b="1" i="0" lang="pl-PL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rPr>
              <a:t>Ela Wołoszyńska-Wiśniewska</a:t>
            </a:r>
            <a:br>
              <a:rPr b="1" i="0" lang="pl-PL" sz="1800" u="none" cap="none" strike="noStrik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pl-PL"/>
            </a:br>
            <a:r>
              <a:rPr b="1" lang="pl-PL"/>
              <a:t>Chair of Technology Working Group</a:t>
            </a:r>
            <a:br>
              <a:rPr b="1" lang="pl-PL"/>
            </a:br>
            <a:br>
              <a:rPr b="1" lang="pl-PL"/>
            </a:br>
            <a:r>
              <a:rPr b="1" lang="pl-PL" u="sng">
                <a:solidFill>
                  <a:schemeClr val="hlink"/>
                </a:solidFill>
                <a:hlinkClick r:id="rId3"/>
              </a:rPr>
              <a:t>ela@gridw.pl </a:t>
            </a:r>
            <a:endParaRPr b="1" i="0" sz="1800" u="none" cap="none" strike="noStrike">
              <a:solidFill>
                <a:srgbClr val="1A2E5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Ela</dc:creator>
</cp:coreProperties>
</file>