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97" r:id="rId4"/>
    <p:sldId id="258" r:id="rId5"/>
    <p:sldId id="296" r:id="rId6"/>
    <p:sldId id="295" r:id="rId7"/>
    <p:sldId id="259" r:id="rId8"/>
    <p:sldId id="298" r:id="rId9"/>
    <p:sldId id="293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9488D"/>
    <a:srgbClr val="1A2E5A"/>
    <a:srgbClr val="BE8E2D"/>
    <a:srgbClr val="9B2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6" autoAdjust="0"/>
    <p:restoredTop sz="86385" autoAdjust="0"/>
  </p:normalViewPr>
  <p:slideViewPr>
    <p:cSldViewPr snapToGrid="0" snapToObjects="1">
      <p:cViewPr varScale="1">
        <p:scale>
          <a:sx n="43" d="100"/>
          <a:sy n="43" d="100"/>
        </p:scale>
        <p:origin x="-7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pPr/>
              <a:t>7/14/2019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an evolving inquiry-based model that builds upon prior projects and is being refined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strengthened for use for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team training as well as for in-community research and stewardship projects.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E44CD-CE42-664C-9BED-A21B7E0F755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733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E44CD-CE42-664C-9BED-A21B7E0F75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733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=""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=""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=""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5591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=""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=""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=""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=""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=""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=""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=""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=""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=""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=""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="" xmlns:p14="http://schemas.microsoft.com/office/powerpoint/2010/main" val="323097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=""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=""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=""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=""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=""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=""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=""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=""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="" xmlns:p14="http://schemas.microsoft.com/office/powerpoint/2010/main" val="27544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730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180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=""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="" xmlns:p14="http://schemas.microsoft.com/office/powerpoint/2010/main" val="12176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=""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=""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=""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=""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=""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=""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=""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287130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="" xmlns:a16="http://schemas.microsoft.com/office/drawing/2014/main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=""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=""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=""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08451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37145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EB12F9B-06AA-411D-BA69-6551CF29E7A9}" type="datetimeFigureOut">
              <a:rPr lang="en-US" smtClean="0"/>
              <a:pPr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954BB27-003F-454D-9A77-F4B9BDFD54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256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=""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2047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=""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008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=""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4011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="" xmlns:p14="http://schemas.microsoft.com/office/powerpoint/2010/main" val="39364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=""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=""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=""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=""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="" xmlns:a16="http://schemas.microsoft.com/office/drawing/2014/main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38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19E09D-92EB-1943-AF00-32B6297910B9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0" y="0"/>
            <a:ext cx="9144000" cy="705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  <p:sldLayoutId id="2147483712" r:id="rId3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bsparrow@alaska.edu" TargetMode="External"/><Relationship Id="rId2" Type="http://schemas.openxmlformats.org/officeDocument/2006/relationships/hyperlink" Target="https://sites.google.com/alaska.edu/arcticandearthsigns/" TargetMode="Externa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385" y="2403454"/>
            <a:ext cx="5491422" cy="1142763"/>
          </a:xfrm>
        </p:spPr>
        <p:txBody>
          <a:bodyPr/>
          <a:lstStyle/>
          <a:p>
            <a:r>
              <a:rPr lang="en-US" dirty="0" smtClean="0"/>
              <a:t>Arctic and Earth SIGNs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0106" y="3727456"/>
            <a:ext cx="5311724" cy="906352"/>
          </a:xfrm>
        </p:spPr>
        <p:txBody>
          <a:bodyPr>
            <a:noAutofit/>
          </a:bodyPr>
          <a:lstStyle/>
          <a:p>
            <a:r>
              <a:rPr lang="en-US" dirty="0" smtClean="0"/>
              <a:t>Elena B. Sparrow</a:t>
            </a:r>
          </a:p>
          <a:p>
            <a:r>
              <a:rPr lang="en-US" sz="2000" dirty="0" smtClean="0"/>
              <a:t>The international Arctic Research Center</a:t>
            </a:r>
          </a:p>
          <a:p>
            <a:r>
              <a:rPr lang="en-US" sz="2000" dirty="0" smtClean="0"/>
              <a:t>University of Alaska Fairbanks</a:t>
            </a: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9488" y="5490195"/>
            <a:ext cx="4351337" cy="809625"/>
          </a:xfrm>
        </p:spPr>
        <p:txBody>
          <a:bodyPr/>
          <a:lstStyle/>
          <a:p>
            <a:r>
              <a:rPr lang="en-US" dirty="0" smtClean="0"/>
              <a:t>July 15,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537" y="835339"/>
            <a:ext cx="1921293" cy="1862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D86279-CFA0-0548-A1EA-1C84767B345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1547" y="687430"/>
            <a:ext cx="7880903" cy="479286"/>
          </a:xfrm>
        </p:spPr>
        <p:txBody>
          <a:bodyPr/>
          <a:lstStyle/>
          <a:p>
            <a:r>
              <a:rPr lang="en-US" dirty="0" smtClean="0"/>
              <a:t> Team Members at this Conference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588" y="2039508"/>
            <a:ext cx="1619250" cy="1428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44" y="1833375"/>
            <a:ext cx="1128237" cy="1575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62" y="3649060"/>
            <a:ext cx="3571875" cy="1731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28047" y="1413351"/>
            <a:ext cx="1920406" cy="18594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5040" y="3563595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Elena</a:t>
            </a:r>
            <a:r>
              <a:rPr lang="en-US" dirty="0" smtClean="0"/>
              <a:t> Sparrow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27772" y="3700329"/>
            <a:ext cx="159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Katie</a:t>
            </a:r>
            <a:r>
              <a:rPr lang="en-US" dirty="0" smtClean="0"/>
              <a:t> Spellman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21151" y="5554771"/>
            <a:ext cx="650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Ma’karii</a:t>
            </a:r>
            <a:r>
              <a:rPr lang="en-US" dirty="0" smtClean="0"/>
              <a:t> Martinez, </a:t>
            </a:r>
            <a:r>
              <a:rPr lang="en-US" b="1" dirty="0" smtClean="0"/>
              <a:t>Michael</a:t>
            </a:r>
            <a:r>
              <a:rPr lang="en-US" dirty="0" smtClean="0"/>
              <a:t> Duran, </a:t>
            </a:r>
            <a:r>
              <a:rPr lang="en-US" b="1" dirty="0" err="1" smtClean="0"/>
              <a:t>Sesilynn</a:t>
            </a:r>
            <a:r>
              <a:rPr lang="en-US" dirty="0" smtClean="0"/>
              <a:t> </a:t>
            </a:r>
            <a:r>
              <a:rPr lang="en-US" dirty="0" err="1" smtClean="0"/>
              <a:t>Schleusner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b="1" dirty="0" smtClean="0"/>
              <a:t>Mia</a:t>
            </a:r>
            <a:r>
              <a:rPr lang="en-US" dirty="0" smtClean="0"/>
              <a:t> Winter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980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269" y="1323975"/>
            <a:ext cx="6419850" cy="421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87" y="931068"/>
            <a:ext cx="1921293" cy="1862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3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87" y="931068"/>
            <a:ext cx="1921293" cy="18621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7187" y="1000125"/>
            <a:ext cx="62674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33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5AA5DE-3D14-6045-A7DD-A1B143B9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400" y="878828"/>
            <a:ext cx="8108011" cy="552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Climate Change and My Community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41" y="1550970"/>
            <a:ext cx="5622378" cy="409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9" y="931068"/>
            <a:ext cx="1921293" cy="1862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74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54" y="1444024"/>
            <a:ext cx="1921293" cy="186213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 cstate="print"/>
          <a:srcRect t="21146"/>
          <a:stretch/>
        </p:blipFill>
        <p:spPr bwMode="auto">
          <a:xfrm>
            <a:off x="507402" y="923924"/>
            <a:ext cx="5943600" cy="353822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08838" y="4572022"/>
            <a:ext cx="499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Arctic and Earth SIGNs Learning Model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402" y="5508702"/>
            <a:ext cx="8429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(figure modified from Stephens 2003 and OLCG 2002; published in Spellman et al. 2018)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457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escription: GMSSR Core Final 01202011.ep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990600"/>
            <a:ext cx="7543800" cy="6324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9B0C4-D70C-AB4C-A9EF-95A9C1C5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Stewardship Project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597" y="1400175"/>
            <a:ext cx="5911768" cy="39243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C6C4FE-3951-CF49-BF79-C90EE3E2F51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Find </a:t>
            </a:r>
            <a:r>
              <a:rPr lang="en-US" dirty="0"/>
              <a:t>the sweet spot for a </a:t>
            </a:r>
            <a:r>
              <a:rPr lang="en-US" dirty="0" smtClean="0"/>
              <a:t>GLOBE </a:t>
            </a:r>
            <a:r>
              <a:rPr lang="en-US" dirty="0"/>
              <a:t>project with an impact</a:t>
            </a:r>
          </a:p>
        </p:txBody>
      </p:sp>
    </p:spTree>
    <p:extLst>
      <p:ext uri="{BB962C8B-B14F-4D97-AF65-F5344CB8AC3E}">
        <p14:creationId xmlns="" xmlns:p14="http://schemas.microsoft.com/office/powerpoint/2010/main" val="17726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54" y="2157688"/>
            <a:ext cx="1921293" cy="1862137"/>
          </a:xfrm>
          <a:prstGeom prst="rect">
            <a:avLst/>
          </a:prstGeom>
        </p:spPr>
      </p:pic>
      <p:sp>
        <p:nvSpPr>
          <p:cNvPr id="3074" name="AutoShape 2" descr="https://mail.google.com/mail/u/0?ui=2&amp;ik=26045b00b5&amp;attid=0.6&amp;permmsgid=msg-f:1633298046613338726&amp;th=16aaa3eb78ba3a66&amp;view=fimg&amp;sz=s0-l75-ft&amp;attbid=ANGjdJ929lOfl22LCwjrtY2SJbNIFSMVHSxPmi6MgV_J35P-37r_69O13NbPxOQzYCm4rS-8WKENweYOr_2_iNpuUpt9Yp4t7SCo9XfE6YWqrMwflhcfvUpL2-GHbV8&amp;disp=emb"/>
          <p:cNvSpPr>
            <a:spLocks noChangeAspect="1" noChangeArrowheads="1"/>
          </p:cNvSpPr>
          <p:nvPr/>
        </p:nvSpPr>
        <p:spPr bwMode="auto">
          <a:xfrm>
            <a:off x="155575" y="-3657600"/>
            <a:ext cx="6448425" cy="762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5" name="Picture 3" descr="C:\Users\EBSPAR~1\AppData\Local\Temp\IMG_78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0208" y="819748"/>
            <a:ext cx="3637771" cy="4298695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-1248937" y="198491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826" y="5151868"/>
            <a:ext cx="8001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This team from </a:t>
            </a:r>
            <a:r>
              <a:rPr lang="en-US" dirty="0" err="1" smtClean="0"/>
              <a:t>Metlakatla</a:t>
            </a:r>
            <a:r>
              <a:rPr lang="en-US" dirty="0" smtClean="0"/>
              <a:t> , Alaska did!</a:t>
            </a:r>
          </a:p>
          <a:p>
            <a:endParaRPr lang="en-US" dirty="0" smtClean="0"/>
          </a:p>
          <a:p>
            <a:r>
              <a:rPr lang="en-US" dirty="0" smtClean="0"/>
              <a:t>Come see their project poster tonight and to our Arctic and Earth SIGNs workshops.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457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419D35-9AE3-0F41-BFAE-F8C0841E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2178" y="2163206"/>
            <a:ext cx="6391104" cy="1993157"/>
          </a:xfrm>
        </p:spPr>
        <p:txBody>
          <a:bodyPr/>
          <a:lstStyle/>
          <a:p>
            <a:r>
              <a:rPr lang="en-US" sz="2000" dirty="0" smtClean="0"/>
              <a:t>Elena B. Sparrow</a:t>
            </a:r>
            <a:br>
              <a:rPr lang="en-US" sz="2000" dirty="0" smtClean="0"/>
            </a:br>
            <a:r>
              <a:rPr lang="en-US" sz="2000" dirty="0" smtClean="0"/>
              <a:t>R</a:t>
            </a:r>
            <a:r>
              <a:rPr lang="en-US" dirty="0" smtClean="0"/>
              <a:t>esearch Professor &amp; Education and Outreach Director</a:t>
            </a:r>
            <a:br>
              <a:rPr lang="en-US" dirty="0" smtClean="0"/>
            </a:br>
            <a:r>
              <a:rPr lang="en-US" dirty="0" smtClean="0"/>
              <a:t>The International Arctic Research Center</a:t>
            </a:r>
            <a:br>
              <a:rPr lang="en-US" dirty="0" smtClean="0"/>
            </a:br>
            <a:r>
              <a:rPr lang="en-US" dirty="0" smtClean="0"/>
              <a:t>University of Alaska Fairbanks</a:t>
            </a:r>
            <a:br>
              <a:rPr lang="en-US" dirty="0" smtClean="0"/>
            </a:br>
            <a:r>
              <a:rPr lang="en-US" u="sng" dirty="0" smtClean="0">
                <a:hlinkClick r:id="rId2"/>
              </a:rPr>
              <a:t>https://sites.google.com/alaska.edu/arcticandearthsigns/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>
                <a:hlinkClick r:id="rId3"/>
              </a:rPr>
              <a:t>ebsparrow@alaska.edu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62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4940</TotalTime>
  <Words>93</Words>
  <Application>Microsoft Office PowerPoint</Application>
  <PresentationFormat>On-screen Show (4:3)</PresentationFormat>
  <Paragraphs>26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Arctic and Earth SIGNs</vt:lpstr>
      <vt:lpstr>Slide 2</vt:lpstr>
      <vt:lpstr>Slide 3</vt:lpstr>
      <vt:lpstr>Climate Change and My Community </vt:lpstr>
      <vt:lpstr>Slide 5</vt:lpstr>
      <vt:lpstr>Slide 6</vt:lpstr>
      <vt:lpstr>Stewardship Project</vt:lpstr>
      <vt:lpstr>Slide 8</vt:lpstr>
      <vt:lpstr>Elena B. Sparrow Research Professor &amp; Education and Outreach Director The International Arctic Research Center University of Alaska Fairbanks https://sites.google.com/alaska.edu/arcticandearthsigns/ ebsparrow@alaska.edu 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ebsparrow</cp:lastModifiedBy>
  <cp:revision>26</cp:revision>
  <cp:lastPrinted>2018-04-07T17:52:28Z</cp:lastPrinted>
  <dcterms:created xsi:type="dcterms:W3CDTF">2019-01-21T00:24:29Z</dcterms:created>
  <dcterms:modified xsi:type="dcterms:W3CDTF">2019-07-14T21:19:18Z</dcterms:modified>
</cp:coreProperties>
</file>