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2" r:id="rId4"/>
    <p:sldId id="258" r:id="rId5"/>
    <p:sldId id="259" r:id="rId6"/>
    <p:sldId id="260" r:id="rId7"/>
    <p:sldId id="264" r:id="rId8"/>
    <p:sldId id="263" r:id="rId9"/>
    <p:sldId id="268" r:id="rId10"/>
    <p:sldId id="262" r:id="rId11"/>
    <p:sldId id="266" r:id="rId12"/>
    <p:sldId id="265" r:id="rId13"/>
    <p:sldId id="267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29"/>
  </p:normalViewPr>
  <p:slideViewPr>
    <p:cSldViewPr snapToGrid="0" snapToObjects="1">
      <p:cViewPr varScale="1">
        <p:scale>
          <a:sx n="90" d="100"/>
          <a:sy n="90" d="100"/>
        </p:scale>
        <p:origin x="232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FE860-3D09-3243-9EF1-B921149BC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109726-82E8-8C42-BB89-4F5EA6B39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F33CC-8D45-4F4C-B283-8E659CD1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952A7-5CFE-4144-A38C-B3D39CA616D4}" type="datetimeFigureOut">
              <a:rPr lang="en-US" smtClean="0"/>
              <a:t>7/13/19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11A58-4CC4-4748-8611-423856851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40E74-F865-F742-A1AD-94E01A7E6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5131-83FA-2649-B20C-0C38CFC66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86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0518C-F73D-DB48-9DE6-88C7DE188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2A4123-8CE3-B645-92BD-4A8A621D64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00584-F32D-7E4B-8674-A6F4BAABA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952A7-5CFE-4144-A38C-B3D39CA616D4}" type="datetimeFigureOut">
              <a:rPr lang="en-US" smtClean="0"/>
              <a:t>7/13/19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FE38D-9A2F-0644-8A19-D1E434B4F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F2395-5262-9E41-AFE4-66A448687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5131-83FA-2649-B20C-0C38CFC66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16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9F4E2B-4C4A-8543-8737-4FF82E09A1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691AFD-B132-1448-8A29-966C7373AF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EE808-BE1D-824C-8A0D-06345DD3A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952A7-5CFE-4144-A38C-B3D39CA616D4}" type="datetimeFigureOut">
              <a:rPr lang="en-US" smtClean="0"/>
              <a:t>7/13/19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47FBC-2D5D-964A-ACBB-6C90B92B4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2ED38-B934-B940-B8CB-DA2950273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5131-83FA-2649-B20C-0C38CFC66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9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945FB-A281-A840-899C-BCFB5CAF5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C092A-2F9A-9E45-A802-3B8BFC312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BE75D-FA92-9A43-B2A9-014FA3141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952A7-5CFE-4144-A38C-B3D39CA616D4}" type="datetimeFigureOut">
              <a:rPr lang="en-US" smtClean="0"/>
              <a:t>7/13/19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60E64-217E-9340-8561-3201DD252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87B86-B819-D646-9B49-72D941165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5131-83FA-2649-B20C-0C38CFC66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680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1194D-AA12-694E-99CC-5869B716C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F59D4-2A51-A946-BD67-6250DB3B7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41F16-AADE-5C47-A803-A99982822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952A7-5CFE-4144-A38C-B3D39CA616D4}" type="datetimeFigureOut">
              <a:rPr lang="en-US" smtClean="0"/>
              <a:t>7/13/19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18021-5AA1-5A48-8626-56530C8E9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9B08A-F90D-4545-A6A2-126FC8AAD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5131-83FA-2649-B20C-0C38CFC66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31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C36B3-EA86-6644-A914-6BDF0B788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5110D-3BCA-BD4D-A2B8-8BF5AC3229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93A0A6-A79C-444A-B07E-A00866C089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ACD197-0A27-194A-8D6A-F61EF4738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952A7-5CFE-4144-A38C-B3D39CA616D4}" type="datetimeFigureOut">
              <a:rPr lang="en-US" smtClean="0"/>
              <a:t>7/13/19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57AA79-C6F2-7144-B08C-6FCC43BD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8739B9-3E34-654B-BE68-603E2E25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5131-83FA-2649-B20C-0C38CFC66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41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56345-09D2-134D-8A5C-64A319F9B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7D85E8-1086-744A-A859-E43787E25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B73C39-2DB2-B441-868A-3D28F14C0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7517E9-2A72-CC41-8CEC-C4D574AF27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A94A00-09C2-8342-AF43-15640DD75C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82E8E3-5AAB-B342-A251-28E85EF0F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952A7-5CFE-4144-A38C-B3D39CA616D4}" type="datetimeFigureOut">
              <a:rPr lang="en-US" smtClean="0"/>
              <a:t>7/13/19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BD1790-C75A-9A44-B76C-D4A869799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A073FD-F928-E447-AF02-9210E2621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5131-83FA-2649-B20C-0C38CFC66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09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4A1AA-A654-CC4C-AFC7-BFA802E56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C9B84-E801-2348-A2EB-EE1AEEFA1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952A7-5CFE-4144-A38C-B3D39CA616D4}" type="datetimeFigureOut">
              <a:rPr lang="en-US" smtClean="0"/>
              <a:t>7/13/19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5E7C3-8657-F64E-81D2-511E7CDA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07BE4-711F-B441-8A6A-5A8190F66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5131-83FA-2649-B20C-0C38CFC66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65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FCBC2E-0384-BC4D-AA8D-3A570FBA0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952A7-5CFE-4144-A38C-B3D39CA616D4}" type="datetimeFigureOut">
              <a:rPr lang="en-US" smtClean="0"/>
              <a:t>7/13/19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62BAFC-A8C4-D543-BB75-91502864C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7B89D-CDEB-7847-80B9-55595649F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5131-83FA-2649-B20C-0C38CFC66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09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1D54E-8973-8441-B5D0-8ACC1CA1A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1EE37-F437-BE4E-B452-6BC20A1E6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B8905C-0580-684C-8ABC-243F7B9CB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D72A0F-CA60-DE47-B756-F3160F915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952A7-5CFE-4144-A38C-B3D39CA616D4}" type="datetimeFigureOut">
              <a:rPr lang="en-US" smtClean="0"/>
              <a:t>7/13/19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8241FF-32A7-684A-9A26-EA0DE3CCB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812591-D63F-8041-A6DD-7FE0A04BD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5131-83FA-2649-B20C-0C38CFC66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33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B18BA-1764-4040-9AB3-85613F9C2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10C414-6FB2-9942-9C76-C3FCD75434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8AB413-6496-374E-A8FB-DA2BCF13E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21F58-F99E-CB48-AC0B-5C9195D67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952A7-5CFE-4144-A38C-B3D39CA616D4}" type="datetimeFigureOut">
              <a:rPr lang="en-US" smtClean="0"/>
              <a:t>7/13/19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E46936-08B8-F247-A6EC-B248D46AF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B3D00D-2445-0646-A337-515ED5A7F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85131-83FA-2649-B20C-0C38CFC66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8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353963-6206-564A-8B3B-E60AFF34E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897903-B871-C746-90C6-6AEB4555E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C5130-E70F-7E44-B8BB-6C82D02CA7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952A7-5CFE-4144-A38C-B3D39CA616D4}" type="datetimeFigureOut">
              <a:rPr lang="en-US" smtClean="0"/>
              <a:t>7/13/19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36047-6F5B-5B4C-8551-24E84877BB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6B699-A384-5543-B31C-AF451E0A3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85131-83FA-2649-B20C-0C38CFC66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8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globe.gov/web/aren-projec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8BA68-CB4C-1447-93C0-9A86522214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Let’s Go Fly a Kite and Learn More About Our Earth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1DF201-1404-354C-9D5E-5E234C37A5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AREN Project</a:t>
            </a:r>
          </a:p>
          <a:p>
            <a:r>
              <a:rPr lang="en-US" dirty="0">
                <a:hlinkClick r:id="rId2"/>
              </a:rPr>
              <a:t>http://globe.gov/web/aren-project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542C34-8D72-0542-8ECE-703D3C5EF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0" y="4676775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33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52524-67D7-E84D-BCF4-DFBB32B72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819400" cy="4361254"/>
          </a:xfrm>
        </p:spPr>
        <p:txBody>
          <a:bodyPr/>
          <a:lstStyle/>
          <a:p>
            <a:r>
              <a:rPr lang="en-US" dirty="0"/>
              <a:t>Attach </a:t>
            </a:r>
            <a:r>
              <a:rPr lang="en-US" dirty="0" err="1"/>
              <a:t>Aeropod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67503F-1571-3141-B588-5DA43ABD13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6380" y="57944"/>
            <a:ext cx="8991600" cy="6743700"/>
          </a:xfrm>
        </p:spPr>
      </p:pic>
    </p:spTree>
    <p:extLst>
      <p:ext uri="{BB962C8B-B14F-4D97-AF65-F5344CB8AC3E}">
        <p14:creationId xmlns:p14="http://schemas.microsoft.com/office/powerpoint/2010/main" val="4221970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77AB2-D240-4B43-ACC1-7D31568FF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593769" cy="4563135"/>
          </a:xfrm>
        </p:spPr>
        <p:txBody>
          <a:bodyPr/>
          <a:lstStyle/>
          <a:p>
            <a:r>
              <a:rPr lang="en-US" dirty="0"/>
              <a:t>Aerial Imaging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65DD2B-6573-884E-ABAA-CCFFF7F6F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7036" y="57944"/>
            <a:ext cx="8820150" cy="6615113"/>
          </a:xfrm>
        </p:spPr>
      </p:pic>
    </p:spTree>
    <p:extLst>
      <p:ext uri="{BB962C8B-B14F-4D97-AF65-F5344CB8AC3E}">
        <p14:creationId xmlns:p14="http://schemas.microsoft.com/office/powerpoint/2010/main" val="4153909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22FBE-61A1-0845-883D-7FD1C3882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332512" cy="4349379"/>
          </a:xfrm>
        </p:spPr>
        <p:txBody>
          <a:bodyPr/>
          <a:lstStyle/>
          <a:p>
            <a:r>
              <a:rPr lang="en-US" dirty="0"/>
              <a:t>Aerial Imaging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298A5A-2FDB-324D-9635-E46B675F1D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3449" y="291703"/>
            <a:ext cx="8268229" cy="6201172"/>
          </a:xfrm>
        </p:spPr>
      </p:pic>
    </p:spTree>
    <p:extLst>
      <p:ext uri="{BB962C8B-B14F-4D97-AF65-F5344CB8AC3E}">
        <p14:creationId xmlns:p14="http://schemas.microsoft.com/office/powerpoint/2010/main" val="2147140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901D9-9824-D14D-8CED-9036E1093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118756" cy="2948091"/>
          </a:xfrm>
        </p:spPr>
        <p:txBody>
          <a:bodyPr/>
          <a:lstStyle/>
          <a:p>
            <a:r>
              <a:rPr lang="en-US" dirty="0"/>
              <a:t>Landing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F18C90-438C-8E45-B5F6-B0F8A29C6A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0283" y="142874"/>
            <a:ext cx="8667751" cy="6500813"/>
          </a:xfrm>
        </p:spPr>
      </p:pic>
    </p:spTree>
    <p:extLst>
      <p:ext uri="{BB962C8B-B14F-4D97-AF65-F5344CB8AC3E}">
        <p14:creationId xmlns:p14="http://schemas.microsoft.com/office/powerpoint/2010/main" val="1531162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071460-687A-6648-A5FD-3DFB0378AF13}"/>
              </a:ext>
            </a:extLst>
          </p:cNvPr>
          <p:cNvSpPr txBox="1"/>
          <p:nvPr/>
        </p:nvSpPr>
        <p:spPr>
          <a:xfrm>
            <a:off x="3667124" y="4943474"/>
            <a:ext cx="45196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Tuesday – 8:30 am</a:t>
            </a:r>
          </a:p>
          <a:p>
            <a:pPr algn="ctr"/>
            <a:r>
              <a:rPr lang="en-US" sz="2800" dirty="0"/>
              <a:t>or</a:t>
            </a:r>
          </a:p>
          <a:p>
            <a:pPr algn="ctr"/>
            <a:r>
              <a:rPr lang="en-US" sz="2800" dirty="0"/>
              <a:t>Wednesday – 8:30 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1C17BA-5E28-E344-9A53-A7439B2EB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935" y="371475"/>
            <a:ext cx="6072129" cy="432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98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9D625-602E-9F40-99F9-1201A7E9E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365125"/>
            <a:ext cx="10882312" cy="2235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Outdoors On Belle Isle</a:t>
            </a:r>
            <a:br>
              <a:rPr lang="en-US" dirty="0"/>
            </a:br>
            <a:r>
              <a:rPr lang="en-US" dirty="0"/>
              <a:t>Bus Leaves at 8:30 am</a:t>
            </a:r>
            <a:br>
              <a:rPr lang="en-US" dirty="0"/>
            </a:br>
            <a:r>
              <a:rPr lang="en-US" dirty="0"/>
              <a:t>AREN Project from 9:00 am – 11:30 am</a:t>
            </a:r>
            <a:br>
              <a:rPr lang="en-US" dirty="0"/>
            </a:br>
            <a:r>
              <a:rPr lang="en-US" dirty="0"/>
              <a:t>Bus Returns at 11:30 am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414804A-D984-264B-BB3D-9033EE369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918" y="2728913"/>
            <a:ext cx="4665456" cy="3535362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6CE6C7-9401-4241-B6A9-F22F81DE5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775" y="2754555"/>
            <a:ext cx="4665456" cy="352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23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C0468-8D06-4F4D-9E00-9E24E04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F69A2-48C3-7F41-A1FA-D36E411C1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Bring:</a:t>
            </a:r>
          </a:p>
          <a:p>
            <a:pPr lvl="1"/>
            <a:r>
              <a:rPr lang="en-US" dirty="0"/>
              <a:t>Water</a:t>
            </a:r>
          </a:p>
          <a:p>
            <a:pPr lvl="1"/>
            <a:r>
              <a:rPr lang="en-US" dirty="0"/>
              <a:t>Sunscreen</a:t>
            </a:r>
          </a:p>
          <a:p>
            <a:pPr lvl="1"/>
            <a:r>
              <a:rPr lang="en-US" dirty="0"/>
              <a:t>Hat</a:t>
            </a:r>
          </a:p>
          <a:p>
            <a:pPr lvl="1"/>
            <a:r>
              <a:rPr lang="en-US" dirty="0"/>
              <a:t>Closed Toed Shoes</a:t>
            </a:r>
          </a:p>
          <a:p>
            <a:pPr lvl="1"/>
            <a:r>
              <a:rPr lang="en-US" dirty="0"/>
              <a:t>Insect Repellent	</a:t>
            </a:r>
          </a:p>
          <a:p>
            <a:pPr lvl="1"/>
            <a:endParaRPr lang="en-US" dirty="0"/>
          </a:p>
          <a:p>
            <a:r>
              <a:rPr lang="en-US" dirty="0"/>
              <a:t>Take care of Personal Needs Before Loading Bus – We will be outside.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02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071460-687A-6648-A5FD-3DFB0378AF13}"/>
              </a:ext>
            </a:extLst>
          </p:cNvPr>
          <p:cNvSpPr txBox="1"/>
          <p:nvPr/>
        </p:nvSpPr>
        <p:spPr>
          <a:xfrm>
            <a:off x="3667124" y="4943474"/>
            <a:ext cx="45196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Tuesday – 8:30 am</a:t>
            </a:r>
          </a:p>
          <a:p>
            <a:pPr algn="ctr"/>
            <a:r>
              <a:rPr lang="en-US" sz="2800" dirty="0"/>
              <a:t>or</a:t>
            </a:r>
          </a:p>
          <a:p>
            <a:pPr algn="ctr"/>
            <a:r>
              <a:rPr lang="en-US" sz="2800" dirty="0"/>
              <a:t>Wednesday – 8:30 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3F20D0-2781-5F42-A3F2-C3D451D1D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770" y="257175"/>
            <a:ext cx="6212460" cy="442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31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81C4B-39EB-5E47-BA4F-9D507498D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AREN Project Team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2582D-FB6C-1C45-BF89-A5731094B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Geoff Bland – NASA Goddard</a:t>
            </a:r>
          </a:p>
          <a:p>
            <a:r>
              <a:rPr lang="en-US" dirty="0"/>
              <a:t>David </a:t>
            </a:r>
            <a:r>
              <a:rPr lang="en-US" dirty="0" err="1"/>
              <a:t>Bydlowski</a:t>
            </a:r>
            <a:r>
              <a:rPr lang="en-US" dirty="0"/>
              <a:t> – Wayne RESA</a:t>
            </a:r>
          </a:p>
          <a:p>
            <a:r>
              <a:rPr lang="en-US" dirty="0"/>
              <a:t>Brian Campbell – NASA Goddard</a:t>
            </a:r>
          </a:p>
          <a:p>
            <a:r>
              <a:rPr lang="en-US" dirty="0"/>
              <a:t>James Moon-Dupree – Wayne RESA</a:t>
            </a:r>
          </a:p>
          <a:p>
            <a:r>
              <a:rPr lang="en-US" dirty="0"/>
              <a:t>Andy Henry – Wayne RESA</a:t>
            </a:r>
          </a:p>
          <a:p>
            <a:r>
              <a:rPr lang="en-US" dirty="0"/>
              <a:t>Kay Rufty – NASA Goddard</a:t>
            </a:r>
          </a:p>
          <a:p>
            <a:r>
              <a:rPr lang="en-US" dirty="0"/>
              <a:t>Mimi </a:t>
            </a:r>
            <a:r>
              <a:rPr lang="en-US" dirty="0" err="1"/>
              <a:t>Spahn</a:t>
            </a:r>
            <a:r>
              <a:rPr lang="en-US" dirty="0"/>
              <a:t> Sattler – Public Lab</a:t>
            </a:r>
          </a:p>
          <a:p>
            <a:r>
              <a:rPr lang="en-US" dirty="0"/>
              <a:t>Jeff Warren – Public Lab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529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9D625-602E-9F40-99F9-1201A7E9E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365125"/>
            <a:ext cx="10882312" cy="2235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Outdoors On Belle Isle</a:t>
            </a:r>
            <a:br>
              <a:rPr lang="en-US" dirty="0"/>
            </a:br>
            <a:r>
              <a:rPr lang="en-US" dirty="0"/>
              <a:t>Bus Leaves at 8:30 am</a:t>
            </a:r>
            <a:br>
              <a:rPr lang="en-US" dirty="0"/>
            </a:br>
            <a:r>
              <a:rPr lang="en-US" dirty="0"/>
              <a:t>AREN Project from 9:00 am – 11:30 am</a:t>
            </a:r>
            <a:br>
              <a:rPr lang="en-US" dirty="0"/>
            </a:br>
            <a:r>
              <a:rPr lang="en-US" dirty="0"/>
              <a:t>Bus Returns at 11:30 am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414804A-D984-264B-BB3D-9033EE369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918" y="2728913"/>
            <a:ext cx="4665456" cy="3535362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6CE6C7-9401-4241-B6A9-F22F81DE5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775" y="2754555"/>
            <a:ext cx="4665456" cy="352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89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31003-09B2-2147-83E8-C1C531B01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CE8EE97-4D87-0E45-AD22-C72E9FE97C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300" y="523081"/>
            <a:ext cx="10381760" cy="5811838"/>
          </a:xfrm>
        </p:spPr>
      </p:pic>
    </p:spTree>
    <p:extLst>
      <p:ext uri="{BB962C8B-B14F-4D97-AF65-F5344CB8AC3E}">
        <p14:creationId xmlns:p14="http://schemas.microsoft.com/office/powerpoint/2010/main" val="1098017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27DD6-30D0-2F48-A4E3-5A20CFCD0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AREN Project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3ACA5-6975-CA46-9736-3B2DCF0F2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 about the AREN Project</a:t>
            </a:r>
          </a:p>
          <a:p>
            <a:r>
              <a:rPr lang="en-US" dirty="0"/>
              <a:t>Operations and Safety</a:t>
            </a:r>
          </a:p>
          <a:p>
            <a:r>
              <a:rPr lang="en-US" dirty="0"/>
              <a:t>Mission Objective</a:t>
            </a:r>
          </a:p>
          <a:p>
            <a:r>
              <a:rPr lang="en-US" dirty="0"/>
              <a:t>Collecting Pre-Flight Data</a:t>
            </a:r>
          </a:p>
          <a:p>
            <a:r>
              <a:rPr lang="en-US" dirty="0"/>
              <a:t>Fly a Kite</a:t>
            </a:r>
          </a:p>
          <a:p>
            <a:r>
              <a:rPr lang="en-US" dirty="0"/>
              <a:t>Fly an </a:t>
            </a:r>
            <a:r>
              <a:rPr lang="en-US" dirty="0" err="1"/>
              <a:t>Aeropod</a:t>
            </a:r>
            <a:endParaRPr lang="en-US" dirty="0"/>
          </a:p>
          <a:p>
            <a:r>
              <a:rPr lang="en-US" dirty="0"/>
              <a:t>Collect Atmospheric Data</a:t>
            </a:r>
          </a:p>
          <a:p>
            <a:r>
              <a:rPr lang="en-US" dirty="0"/>
              <a:t>Post – Mission Debrief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569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C5C5E-73C1-F040-9940-AEC3AD401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2797AD-46B8-CD42-9CC7-88B41AB470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5445" y="365125"/>
            <a:ext cx="10248355" cy="5811838"/>
          </a:xfrm>
        </p:spPr>
      </p:pic>
    </p:spTree>
    <p:extLst>
      <p:ext uri="{BB962C8B-B14F-4D97-AF65-F5344CB8AC3E}">
        <p14:creationId xmlns:p14="http://schemas.microsoft.com/office/powerpoint/2010/main" val="422814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CEB29-E9DE-D548-881D-AB57F57BD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819400" cy="5465659"/>
          </a:xfrm>
        </p:spPr>
        <p:txBody>
          <a:bodyPr/>
          <a:lstStyle/>
          <a:p>
            <a:r>
              <a:rPr lang="en-US" dirty="0"/>
              <a:t>Collect</a:t>
            </a:r>
            <a:br>
              <a:rPr lang="en-US" dirty="0"/>
            </a:br>
            <a:r>
              <a:rPr lang="en-US" dirty="0"/>
              <a:t>Site</a:t>
            </a:r>
            <a:br>
              <a:rPr lang="en-US" dirty="0"/>
            </a:br>
            <a:r>
              <a:rPr lang="en-US" dirty="0"/>
              <a:t>Data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A23768-E43D-7741-8206-CB292EE1A3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7626" y="22708"/>
            <a:ext cx="3814762" cy="6780527"/>
          </a:xfrm>
        </p:spPr>
      </p:pic>
    </p:spTree>
    <p:extLst>
      <p:ext uri="{BB962C8B-B14F-4D97-AF65-F5344CB8AC3E}">
        <p14:creationId xmlns:p14="http://schemas.microsoft.com/office/powerpoint/2010/main" val="667128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0C737-31AC-7649-B9BC-7147AC1D8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178132" cy="2532454"/>
          </a:xfrm>
        </p:spPr>
        <p:txBody>
          <a:bodyPr/>
          <a:lstStyle/>
          <a:p>
            <a:r>
              <a:rPr lang="en-US" dirty="0"/>
              <a:t>Launch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B9106A-07AE-464A-9363-BAD87BAE8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8917" y="117114"/>
            <a:ext cx="8834437" cy="6623772"/>
          </a:xfrm>
        </p:spPr>
      </p:pic>
    </p:spTree>
    <p:extLst>
      <p:ext uri="{BB962C8B-B14F-4D97-AF65-F5344CB8AC3E}">
        <p14:creationId xmlns:p14="http://schemas.microsoft.com/office/powerpoint/2010/main" val="38770279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142</Words>
  <Application>Microsoft Macintosh PowerPoint</Application>
  <PresentationFormat>Widescreen</PresentationFormat>
  <Paragraphs>44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Let’s Go Fly a Kite and Learn More About Our Earth</vt:lpstr>
      <vt:lpstr>PowerPoint Presentation</vt:lpstr>
      <vt:lpstr>AREN Project Team Introduction</vt:lpstr>
      <vt:lpstr>Outdoors On Belle Isle Bus Leaves at 8:30 am AREN Project from 9:00 am – 11:30 am Bus Returns at 11:30 am</vt:lpstr>
      <vt:lpstr>PowerPoint Presentation</vt:lpstr>
      <vt:lpstr>AREN Project Objectives</vt:lpstr>
      <vt:lpstr>PowerPoint Presentation</vt:lpstr>
      <vt:lpstr>Collect Site Data</vt:lpstr>
      <vt:lpstr>Launch</vt:lpstr>
      <vt:lpstr>Attach Aeropod </vt:lpstr>
      <vt:lpstr>Aerial Imaging</vt:lpstr>
      <vt:lpstr>Aerial Imaging</vt:lpstr>
      <vt:lpstr>Landing</vt:lpstr>
      <vt:lpstr>PowerPoint Presentation</vt:lpstr>
      <vt:lpstr>Outdoors On Belle Isle Bus Leaves at 8:30 am AREN Project from 9:00 am – 11:30 am Bus Returns at 11:30 am</vt:lpstr>
      <vt:lpstr>Reminders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Go Fly a Kite and Learn More About Our Earth</dc:title>
  <dc:creator>David Bydlowski</dc:creator>
  <cp:lastModifiedBy>David Bydlowski</cp:lastModifiedBy>
  <cp:revision>15</cp:revision>
  <cp:lastPrinted>2019-07-10T19:46:29Z</cp:lastPrinted>
  <dcterms:created xsi:type="dcterms:W3CDTF">2019-07-10T17:33:12Z</dcterms:created>
  <dcterms:modified xsi:type="dcterms:W3CDTF">2019-07-14T01:56:17Z</dcterms:modified>
</cp:coreProperties>
</file>