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6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1"/>
    <p:restoredTop sz="94686"/>
  </p:normalViewPr>
  <p:slideViewPr>
    <p:cSldViewPr snapToGrid="0" snapToObjects="1" showGuides="1">
      <p:cViewPr varScale="1">
        <p:scale>
          <a:sx n="75" d="100"/>
          <a:sy n="75" d="100"/>
        </p:scale>
        <p:origin x="-232" y="-104"/>
      </p:cViewPr>
      <p:guideLst>
        <p:guide orient="horz" pos="2160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91862-F447-4C40-833D-05F606BA3BBB}" type="doc">
      <dgm:prSet loTypeId="urn:microsoft.com/office/officeart/2005/8/layout/radial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FD2190-65C1-3448-B28C-B43C578128DE}">
      <dgm:prSet phldrT="[Text]"/>
      <dgm:spPr/>
      <dgm:t>
        <a:bodyPr/>
        <a:lstStyle/>
        <a:p>
          <a:r>
            <a:rPr lang="en-US" dirty="0" smtClean="0"/>
            <a:t>End Goal</a:t>
          </a:r>
        </a:p>
      </dgm:t>
    </dgm:pt>
    <dgm:pt modelId="{D638E1A2-E046-DA45-9592-87B1C585EBA0}" type="parTrans" cxnId="{D33DF675-02FD-0A46-AEBA-14C92C99937C}">
      <dgm:prSet/>
      <dgm:spPr/>
      <dgm:t>
        <a:bodyPr/>
        <a:lstStyle/>
        <a:p>
          <a:endParaRPr lang="en-US"/>
        </a:p>
      </dgm:t>
    </dgm:pt>
    <dgm:pt modelId="{EC98AD60-E0A5-E54C-867D-B6BE113E30B9}" type="sibTrans" cxnId="{D33DF675-02FD-0A46-AEBA-14C92C99937C}">
      <dgm:prSet/>
      <dgm:spPr/>
      <dgm:t>
        <a:bodyPr/>
        <a:lstStyle/>
        <a:p>
          <a:endParaRPr lang="en-US"/>
        </a:p>
      </dgm:t>
    </dgm:pt>
    <dgm:pt modelId="{D723EEC9-6D82-0C4F-819C-09F04240AA8B}">
      <dgm:prSet phldrT="[Text]"/>
      <dgm:spPr/>
      <dgm:t>
        <a:bodyPr/>
        <a:lstStyle/>
        <a:p>
          <a:r>
            <a:rPr lang="en-US" dirty="0" smtClean="0"/>
            <a:t>Students Doing Research</a:t>
          </a:r>
          <a:endParaRPr lang="en-US" dirty="0"/>
        </a:p>
      </dgm:t>
    </dgm:pt>
    <dgm:pt modelId="{6F2C7490-801E-ED49-92C0-B514C2779E46}" type="parTrans" cxnId="{816E3CD3-B33B-3B4F-9E66-46EFB8D3010F}">
      <dgm:prSet/>
      <dgm:spPr/>
      <dgm:t>
        <a:bodyPr/>
        <a:lstStyle/>
        <a:p>
          <a:endParaRPr lang="en-US"/>
        </a:p>
      </dgm:t>
    </dgm:pt>
    <dgm:pt modelId="{015C49F2-759E-C64E-B952-2435C0F8CFBC}" type="sibTrans" cxnId="{816E3CD3-B33B-3B4F-9E66-46EFB8D3010F}">
      <dgm:prSet/>
      <dgm:spPr/>
      <dgm:t>
        <a:bodyPr/>
        <a:lstStyle/>
        <a:p>
          <a:endParaRPr lang="en-US"/>
        </a:p>
      </dgm:t>
    </dgm:pt>
    <dgm:pt modelId="{841EBEDC-BF31-0A41-AA51-0C3C036C28FA}">
      <dgm:prSet phldrT="[Text]"/>
      <dgm:spPr/>
      <dgm:t>
        <a:bodyPr/>
        <a:lstStyle/>
        <a:p>
          <a:r>
            <a:rPr lang="en-US" dirty="0" smtClean="0"/>
            <a:t>Info</a:t>
          </a:r>
          <a:endParaRPr lang="en-US" dirty="0"/>
        </a:p>
      </dgm:t>
    </dgm:pt>
    <dgm:pt modelId="{80CC25E7-9DAE-B543-B948-8829BAAA5D8C}" type="parTrans" cxnId="{6C5135E6-E8AA-894F-A34B-0E6952B42C89}">
      <dgm:prSet/>
      <dgm:spPr/>
      <dgm:t>
        <a:bodyPr/>
        <a:lstStyle/>
        <a:p>
          <a:endParaRPr lang="en-US"/>
        </a:p>
      </dgm:t>
    </dgm:pt>
    <dgm:pt modelId="{C72EDC5E-4897-F047-81A7-A0436E8190C8}" type="sibTrans" cxnId="{6C5135E6-E8AA-894F-A34B-0E6952B42C89}">
      <dgm:prSet/>
      <dgm:spPr/>
      <dgm:t>
        <a:bodyPr/>
        <a:lstStyle/>
        <a:p>
          <a:endParaRPr lang="en-US"/>
        </a:p>
      </dgm:t>
    </dgm:pt>
    <dgm:pt modelId="{0C79C85D-8733-E94E-A153-CE21EC12A8BD}">
      <dgm:prSet phldrT="[Text]"/>
      <dgm:spPr/>
      <dgm:t>
        <a:bodyPr/>
        <a:lstStyle/>
        <a:p>
          <a:r>
            <a:rPr lang="en-US" dirty="0" smtClean="0"/>
            <a:t>Meet Lead Scientist &amp; Team</a:t>
          </a:r>
          <a:endParaRPr lang="en-US" dirty="0"/>
        </a:p>
      </dgm:t>
    </dgm:pt>
    <dgm:pt modelId="{6D9009D5-63C6-6142-BFFC-8443FC007392}" type="parTrans" cxnId="{BC5CBCDD-68AD-0E44-AF54-1A98EA087704}">
      <dgm:prSet/>
      <dgm:spPr/>
      <dgm:t>
        <a:bodyPr/>
        <a:lstStyle/>
        <a:p>
          <a:endParaRPr lang="en-US"/>
        </a:p>
      </dgm:t>
    </dgm:pt>
    <dgm:pt modelId="{43886379-9072-1141-A02E-EA5B5EFD01AB}" type="sibTrans" cxnId="{BC5CBCDD-68AD-0E44-AF54-1A98EA087704}">
      <dgm:prSet/>
      <dgm:spPr/>
      <dgm:t>
        <a:bodyPr/>
        <a:lstStyle/>
        <a:p>
          <a:endParaRPr lang="en-US"/>
        </a:p>
      </dgm:t>
    </dgm:pt>
    <dgm:pt modelId="{D3BF7B7D-FD7D-1646-BF55-F33CB69A7C9A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72F0DEC3-0BA4-6145-9B39-8A4DE9AD2D5A}" type="parTrans" cxnId="{A8447258-BB2A-AB46-B20E-56DC9F4FEE04}">
      <dgm:prSet/>
      <dgm:spPr/>
      <dgm:t>
        <a:bodyPr/>
        <a:lstStyle/>
        <a:p>
          <a:endParaRPr lang="en-US"/>
        </a:p>
      </dgm:t>
    </dgm:pt>
    <dgm:pt modelId="{348D9C97-1C6E-5341-86A2-A0F609635257}" type="sibTrans" cxnId="{A8447258-BB2A-AB46-B20E-56DC9F4FEE04}">
      <dgm:prSet/>
      <dgm:spPr/>
      <dgm:t>
        <a:bodyPr/>
        <a:lstStyle/>
        <a:p>
          <a:endParaRPr lang="en-US"/>
        </a:p>
      </dgm:t>
    </dgm:pt>
    <dgm:pt modelId="{DAD65F52-850C-ED4C-9819-122262EEF938}">
      <dgm:prSet phldrT="[Text]"/>
      <dgm:spPr/>
      <dgm:t>
        <a:bodyPr/>
        <a:lstStyle/>
        <a:p>
          <a:r>
            <a:rPr lang="en-US" dirty="0" smtClean="0"/>
            <a:t>Surface Temperature Protocol</a:t>
          </a:r>
          <a:endParaRPr lang="en-US" dirty="0"/>
        </a:p>
      </dgm:t>
    </dgm:pt>
    <dgm:pt modelId="{8C7E96EF-6B01-9840-8443-7D9A1A73A0A4}" type="parTrans" cxnId="{B7B06261-3439-B146-AAB0-6A005C525EB6}">
      <dgm:prSet/>
      <dgm:spPr/>
      <dgm:t>
        <a:bodyPr/>
        <a:lstStyle/>
        <a:p>
          <a:endParaRPr lang="en-US"/>
        </a:p>
      </dgm:t>
    </dgm:pt>
    <dgm:pt modelId="{CF93D894-26DA-2E4A-B48E-9C23B83A2284}" type="sibTrans" cxnId="{B7B06261-3439-B146-AAB0-6A005C525EB6}">
      <dgm:prSet/>
      <dgm:spPr/>
      <dgm:t>
        <a:bodyPr/>
        <a:lstStyle/>
        <a:p>
          <a:endParaRPr lang="en-US"/>
        </a:p>
      </dgm:t>
    </dgm:pt>
    <dgm:pt modelId="{72E0F857-8776-5D40-BE4E-CA4EC5EA52E4}">
      <dgm:prSet/>
      <dgm:spPr/>
      <dgm:t>
        <a:bodyPr/>
        <a:lstStyle/>
        <a:p>
          <a:r>
            <a:rPr lang="en-US" smtClean="0"/>
            <a:t>Science Content</a:t>
          </a:r>
          <a:endParaRPr lang="en-US" dirty="0"/>
        </a:p>
      </dgm:t>
    </dgm:pt>
    <dgm:pt modelId="{25620862-3980-E54F-B979-2BCFCF51B12B}" type="parTrans" cxnId="{A4F7FFA9-FC42-404A-BC41-050C7DDAA6A7}">
      <dgm:prSet/>
      <dgm:spPr/>
      <dgm:t>
        <a:bodyPr/>
        <a:lstStyle/>
        <a:p>
          <a:endParaRPr lang="en-US"/>
        </a:p>
      </dgm:t>
    </dgm:pt>
    <dgm:pt modelId="{BC721B27-4A9A-AB49-81F0-739D281BE017}" type="sibTrans" cxnId="{A4F7FFA9-FC42-404A-BC41-050C7DDAA6A7}">
      <dgm:prSet/>
      <dgm:spPr/>
      <dgm:t>
        <a:bodyPr/>
        <a:lstStyle/>
        <a:p>
          <a:endParaRPr lang="en-US"/>
        </a:p>
      </dgm:t>
    </dgm:pt>
    <dgm:pt modelId="{7D993BFC-2F94-484C-94E9-0B173197A79C}">
      <dgm:prSet/>
      <dgm:spPr/>
      <dgm:t>
        <a:bodyPr/>
        <a:lstStyle/>
        <a:p>
          <a:r>
            <a:rPr lang="en-US" smtClean="0"/>
            <a:t>Collect &amp; Enter Data</a:t>
          </a:r>
          <a:endParaRPr lang="en-US" dirty="0"/>
        </a:p>
      </dgm:t>
    </dgm:pt>
    <dgm:pt modelId="{3BF8F9B3-F4A4-9843-89E6-E2C1DA1D1E79}" type="parTrans" cxnId="{EC69C22F-9996-B843-98F0-D9864798D429}">
      <dgm:prSet/>
      <dgm:spPr/>
      <dgm:t>
        <a:bodyPr/>
        <a:lstStyle/>
        <a:p>
          <a:endParaRPr lang="en-US"/>
        </a:p>
      </dgm:t>
    </dgm:pt>
    <dgm:pt modelId="{25EFC131-2E2C-BC48-9515-7E18BEC91D6B}" type="sibTrans" cxnId="{EC69C22F-9996-B843-98F0-D9864798D429}">
      <dgm:prSet/>
      <dgm:spPr/>
      <dgm:t>
        <a:bodyPr/>
        <a:lstStyle/>
        <a:p>
          <a:endParaRPr lang="en-US"/>
        </a:p>
      </dgm:t>
    </dgm:pt>
    <dgm:pt modelId="{402486C1-7551-5A46-87E6-3476267AECD4}">
      <dgm:prSet phldrT="[Text]"/>
      <dgm:spPr/>
      <dgm:t>
        <a:bodyPr/>
        <a:lstStyle/>
        <a:p>
          <a:endParaRPr lang="en-US" dirty="0"/>
        </a:p>
      </dgm:t>
    </dgm:pt>
    <dgm:pt modelId="{A6A2C8A9-D979-0746-BC9B-AD0B90A456A0}" type="parTrans" cxnId="{92DE05F6-9842-644C-AFE3-B6DFB0394128}">
      <dgm:prSet/>
      <dgm:spPr/>
      <dgm:t>
        <a:bodyPr/>
        <a:lstStyle/>
        <a:p>
          <a:endParaRPr lang="en-US"/>
        </a:p>
      </dgm:t>
    </dgm:pt>
    <dgm:pt modelId="{B953416A-AF60-2A43-8005-DBD11B245D79}" type="sibTrans" cxnId="{92DE05F6-9842-644C-AFE3-B6DFB0394128}">
      <dgm:prSet/>
      <dgm:spPr/>
      <dgm:t>
        <a:bodyPr/>
        <a:lstStyle/>
        <a:p>
          <a:endParaRPr lang="en-US"/>
        </a:p>
      </dgm:t>
    </dgm:pt>
    <dgm:pt modelId="{D4A2866F-7896-E247-BCB4-6291FCF009C0}">
      <dgm:prSet/>
      <dgm:spPr/>
      <dgm:t>
        <a:bodyPr/>
        <a:lstStyle/>
        <a:p>
          <a:r>
            <a:rPr lang="en-US" dirty="0" smtClean="0"/>
            <a:t>NASA</a:t>
          </a:r>
          <a:endParaRPr lang="en-US" dirty="0"/>
        </a:p>
      </dgm:t>
    </dgm:pt>
    <dgm:pt modelId="{5803202D-2107-134F-8CC6-6C4A5CC1C4D1}" type="parTrans" cxnId="{FFEC2536-673D-1E4C-A140-2CDDD26C119B}">
      <dgm:prSet/>
      <dgm:spPr/>
      <dgm:t>
        <a:bodyPr/>
        <a:lstStyle/>
        <a:p>
          <a:endParaRPr lang="en-US"/>
        </a:p>
      </dgm:t>
    </dgm:pt>
    <dgm:pt modelId="{2D401FEC-AA50-A846-B971-4C44E227E7C3}" type="sibTrans" cxnId="{FFEC2536-673D-1E4C-A140-2CDDD26C119B}">
      <dgm:prSet/>
      <dgm:spPr/>
      <dgm:t>
        <a:bodyPr/>
        <a:lstStyle/>
        <a:p>
          <a:endParaRPr lang="en-US"/>
        </a:p>
      </dgm:t>
    </dgm:pt>
    <dgm:pt modelId="{787451E4-531B-474F-8679-B8F65DE650FD}">
      <dgm:prSet/>
      <dgm:spPr/>
      <dgm:t>
        <a:bodyPr/>
        <a:lstStyle/>
        <a:p>
          <a:r>
            <a:rPr lang="en-US" smtClean="0"/>
            <a:t>Data</a:t>
          </a:r>
          <a:endParaRPr lang="en-US" dirty="0"/>
        </a:p>
      </dgm:t>
    </dgm:pt>
    <dgm:pt modelId="{CEFF5A9D-38C9-7D41-8823-D738DA52D797}" type="parTrans" cxnId="{77E9C938-45F8-C64B-AED7-B485C617D42F}">
      <dgm:prSet/>
      <dgm:spPr/>
      <dgm:t>
        <a:bodyPr/>
        <a:lstStyle/>
        <a:p>
          <a:endParaRPr lang="en-US"/>
        </a:p>
      </dgm:t>
    </dgm:pt>
    <dgm:pt modelId="{FB6161D7-AE63-3749-B713-AB8F0A3F0328}" type="sibTrans" cxnId="{77E9C938-45F8-C64B-AED7-B485C617D42F}">
      <dgm:prSet/>
      <dgm:spPr/>
      <dgm:t>
        <a:bodyPr/>
        <a:lstStyle/>
        <a:p>
          <a:endParaRPr lang="en-US"/>
        </a:p>
      </dgm:t>
    </dgm:pt>
    <dgm:pt modelId="{FB906CB6-681C-BA48-B432-7DDAECADF3E1}">
      <dgm:prSet/>
      <dgm:spPr/>
      <dgm:t>
        <a:bodyPr/>
        <a:lstStyle/>
        <a:p>
          <a:r>
            <a:rPr lang="en-US" dirty="0" smtClean="0"/>
            <a:t>Classroom Resources</a:t>
          </a:r>
        </a:p>
      </dgm:t>
    </dgm:pt>
    <dgm:pt modelId="{2CBF9619-C795-B84F-A848-2EF1AC343B82}" type="parTrans" cxnId="{407A7AF5-0628-374C-A131-4401258E8F1A}">
      <dgm:prSet/>
      <dgm:spPr/>
      <dgm:t>
        <a:bodyPr/>
        <a:lstStyle/>
        <a:p>
          <a:endParaRPr lang="en-US"/>
        </a:p>
      </dgm:t>
    </dgm:pt>
    <dgm:pt modelId="{74EA269F-78F8-BE4E-992D-D29BE9A80B9E}" type="sibTrans" cxnId="{407A7AF5-0628-374C-A131-4401258E8F1A}">
      <dgm:prSet/>
      <dgm:spPr/>
      <dgm:t>
        <a:bodyPr/>
        <a:lstStyle/>
        <a:p>
          <a:endParaRPr lang="en-US"/>
        </a:p>
      </dgm:t>
    </dgm:pt>
    <dgm:pt modelId="{FA628EC5-0EE5-F84D-B2C0-36BEE286959D}" type="pres">
      <dgm:prSet presAssocID="{18591862-F447-4C40-833D-05F606BA3BB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AFF25-DAC7-9345-A732-114ABE72A8FF}" type="pres">
      <dgm:prSet presAssocID="{18591862-F447-4C40-833D-05F606BA3BBB}" presName="cycle" presStyleCnt="0"/>
      <dgm:spPr/>
      <dgm:t>
        <a:bodyPr/>
        <a:lstStyle/>
        <a:p>
          <a:endParaRPr lang="en-US"/>
        </a:p>
      </dgm:t>
    </dgm:pt>
    <dgm:pt modelId="{9794E757-66E3-D946-9EC1-8B3BC85232DD}" type="pres">
      <dgm:prSet presAssocID="{18591862-F447-4C40-833D-05F606BA3BBB}" presName="centerShape" presStyleCnt="0"/>
      <dgm:spPr/>
      <dgm:t>
        <a:bodyPr/>
        <a:lstStyle/>
        <a:p>
          <a:endParaRPr lang="en-US"/>
        </a:p>
      </dgm:t>
    </dgm:pt>
    <dgm:pt modelId="{6C34A617-51A5-ED40-A6AC-41F28F5297CE}" type="pres">
      <dgm:prSet presAssocID="{18591862-F447-4C40-833D-05F606BA3BBB}" presName="connSite" presStyleLbl="node1" presStyleIdx="0" presStyleCnt="5"/>
      <dgm:spPr/>
      <dgm:t>
        <a:bodyPr/>
        <a:lstStyle/>
        <a:p>
          <a:endParaRPr lang="en-US"/>
        </a:p>
      </dgm:t>
    </dgm:pt>
    <dgm:pt modelId="{62ED0D3F-794C-2047-BF8D-20E75DB099CB}" type="pres">
      <dgm:prSet presAssocID="{18591862-F447-4C40-833D-05F606BA3BBB}" presName="visible" presStyleLbl="node1" presStyleIdx="0" presStyleCnt="5" custScaleX="158984" custScaleY="113147" custLinFactNeighborX="-54872" custLinFactNeighborY="49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20A2A0-01E2-734A-B6B2-6A853F70E258}" type="pres">
      <dgm:prSet presAssocID="{D638E1A2-E046-DA45-9592-87B1C585EBA0}" presName="Name25" presStyleLbl="parChTrans1D1" presStyleIdx="0" presStyleCnt="4"/>
      <dgm:spPr/>
      <dgm:t>
        <a:bodyPr/>
        <a:lstStyle/>
        <a:p>
          <a:endParaRPr lang="en-US"/>
        </a:p>
      </dgm:t>
    </dgm:pt>
    <dgm:pt modelId="{1B05D058-D14F-EF46-AADE-74D81539796D}" type="pres">
      <dgm:prSet presAssocID="{A0FD2190-65C1-3448-B28C-B43C578128DE}" presName="node" presStyleCnt="0"/>
      <dgm:spPr/>
      <dgm:t>
        <a:bodyPr/>
        <a:lstStyle/>
        <a:p>
          <a:endParaRPr lang="en-US"/>
        </a:p>
      </dgm:t>
    </dgm:pt>
    <dgm:pt modelId="{F25D52F1-7F80-C84B-8AA8-E57AF87E6B2A}" type="pres">
      <dgm:prSet presAssocID="{A0FD2190-65C1-3448-B28C-B43C578128DE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57430-A0D0-6E46-BA57-44BAAA02D59E}" type="pres">
      <dgm:prSet presAssocID="{A0FD2190-65C1-3448-B28C-B43C578128DE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CDE87-BDA4-4A45-84C7-42CE1A13ECA8}" type="pres">
      <dgm:prSet presAssocID="{80CC25E7-9DAE-B543-B948-8829BAAA5D8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733FB29E-668A-CF46-8E72-FB964196BB46}" type="pres">
      <dgm:prSet presAssocID="{841EBEDC-BF31-0A41-AA51-0C3C036C28FA}" presName="node" presStyleCnt="0"/>
      <dgm:spPr/>
      <dgm:t>
        <a:bodyPr/>
        <a:lstStyle/>
        <a:p>
          <a:endParaRPr lang="en-US"/>
        </a:p>
      </dgm:t>
    </dgm:pt>
    <dgm:pt modelId="{DA1D254E-BD9A-F045-8A19-2150D2AFD239}" type="pres">
      <dgm:prSet presAssocID="{841EBEDC-BF31-0A41-AA51-0C3C036C28FA}" presName="parentNode" presStyleLbl="node1" presStyleIdx="2" presStyleCnt="5" custScaleX="98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31634-6CA4-D14C-BAEA-56D0EF3F9FA7}" type="pres">
      <dgm:prSet presAssocID="{841EBEDC-BF31-0A41-AA51-0C3C036C28F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1F28F-45F3-E744-89A3-F3F5EFC9707A}" type="pres">
      <dgm:prSet presAssocID="{72F0DEC3-0BA4-6145-9B39-8A4DE9AD2D5A}" presName="Name25" presStyleLbl="parChTrans1D1" presStyleIdx="2" presStyleCnt="4"/>
      <dgm:spPr/>
      <dgm:t>
        <a:bodyPr/>
        <a:lstStyle/>
        <a:p>
          <a:endParaRPr lang="en-US"/>
        </a:p>
      </dgm:t>
    </dgm:pt>
    <dgm:pt modelId="{B139C8E9-DF5B-2B42-8AAE-6B2733330701}" type="pres">
      <dgm:prSet presAssocID="{D3BF7B7D-FD7D-1646-BF55-F33CB69A7C9A}" presName="node" presStyleCnt="0"/>
      <dgm:spPr/>
      <dgm:t>
        <a:bodyPr/>
        <a:lstStyle/>
        <a:p>
          <a:endParaRPr lang="en-US"/>
        </a:p>
      </dgm:t>
    </dgm:pt>
    <dgm:pt modelId="{B7B8E61D-8E51-FA49-8159-7221955C757E}" type="pres">
      <dgm:prSet presAssocID="{D3BF7B7D-FD7D-1646-BF55-F33CB69A7C9A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37CFB-A659-5946-AA94-B60F12C69A59}" type="pres">
      <dgm:prSet presAssocID="{D3BF7B7D-FD7D-1646-BF55-F33CB69A7C9A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5FA2A-9DF0-E946-8688-E45FAC3FDE26}" type="pres">
      <dgm:prSet presAssocID="{5803202D-2107-134F-8CC6-6C4A5CC1C4D1}" presName="Name25" presStyleLbl="parChTrans1D1" presStyleIdx="3" presStyleCnt="4"/>
      <dgm:spPr/>
      <dgm:t>
        <a:bodyPr/>
        <a:lstStyle/>
        <a:p>
          <a:endParaRPr lang="en-US"/>
        </a:p>
      </dgm:t>
    </dgm:pt>
    <dgm:pt modelId="{B5524481-2073-6443-82C3-A68268294AB4}" type="pres">
      <dgm:prSet presAssocID="{D4A2866F-7896-E247-BCB4-6291FCF009C0}" presName="node" presStyleCnt="0"/>
      <dgm:spPr/>
      <dgm:t>
        <a:bodyPr/>
        <a:lstStyle/>
        <a:p>
          <a:endParaRPr lang="en-US"/>
        </a:p>
      </dgm:t>
    </dgm:pt>
    <dgm:pt modelId="{2DAB1FD0-F336-9D49-94F9-A8063AD0E620}" type="pres">
      <dgm:prSet presAssocID="{D4A2866F-7896-E247-BCB4-6291FCF009C0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8985C-7600-5C41-8A51-A77D9F05A723}" type="pres">
      <dgm:prSet presAssocID="{D4A2866F-7896-E247-BCB4-6291FCF009C0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E05F6-9842-644C-AFE3-B6DFB0394128}" srcId="{D3BF7B7D-FD7D-1646-BF55-F33CB69A7C9A}" destId="{402486C1-7551-5A46-87E6-3476267AECD4}" srcOrd="2" destOrd="0" parTransId="{A6A2C8A9-D979-0746-BC9B-AD0B90A456A0}" sibTransId="{B953416A-AF60-2A43-8005-DBD11B245D79}"/>
    <dgm:cxn modelId="{FBCC5D9A-3BA5-FC41-A65E-0F94D116FA36}" type="presOf" srcId="{D723EEC9-6D82-0C4F-819C-09F04240AA8B}" destId="{38257430-A0D0-6E46-BA57-44BAAA02D59E}" srcOrd="0" destOrd="0" presId="urn:microsoft.com/office/officeart/2005/8/layout/radial2"/>
    <dgm:cxn modelId="{A4F7FFA9-FC42-404A-BC41-050C7DDAA6A7}" srcId="{841EBEDC-BF31-0A41-AA51-0C3C036C28FA}" destId="{72E0F857-8776-5D40-BE4E-CA4EC5EA52E4}" srcOrd="1" destOrd="0" parTransId="{25620862-3980-E54F-B979-2BCFCF51B12B}" sibTransId="{BC721B27-4A9A-AB49-81F0-739D281BE017}"/>
    <dgm:cxn modelId="{2C3343FE-922D-4442-9D95-8215A40129D7}" type="presOf" srcId="{D3BF7B7D-FD7D-1646-BF55-F33CB69A7C9A}" destId="{B7B8E61D-8E51-FA49-8159-7221955C757E}" srcOrd="0" destOrd="0" presId="urn:microsoft.com/office/officeart/2005/8/layout/radial2"/>
    <dgm:cxn modelId="{52955D77-F877-7B4A-8C7A-85393DA0D355}" type="presOf" srcId="{80CC25E7-9DAE-B543-B948-8829BAAA5D8C}" destId="{3E5CDE87-BDA4-4A45-84C7-42CE1A13ECA8}" srcOrd="0" destOrd="0" presId="urn:microsoft.com/office/officeart/2005/8/layout/radial2"/>
    <dgm:cxn modelId="{B6D3E6AC-D354-CA48-9A3A-48CF1F729172}" type="presOf" srcId="{72E0F857-8776-5D40-BE4E-CA4EC5EA52E4}" destId="{A1231634-6CA4-D14C-BAEA-56D0EF3F9FA7}" srcOrd="0" destOrd="1" presId="urn:microsoft.com/office/officeart/2005/8/layout/radial2"/>
    <dgm:cxn modelId="{8704B790-D3E8-C446-B106-47F8C1188565}" type="presOf" srcId="{DAD65F52-850C-ED4C-9819-122262EEF938}" destId="{DDF37CFB-A659-5946-AA94-B60F12C69A59}" srcOrd="0" destOrd="0" presId="urn:microsoft.com/office/officeart/2005/8/layout/radial2"/>
    <dgm:cxn modelId="{816E3CD3-B33B-3B4F-9E66-46EFB8D3010F}" srcId="{A0FD2190-65C1-3448-B28C-B43C578128DE}" destId="{D723EEC9-6D82-0C4F-819C-09F04240AA8B}" srcOrd="0" destOrd="0" parTransId="{6F2C7490-801E-ED49-92C0-B514C2779E46}" sibTransId="{015C49F2-759E-C64E-B952-2435C0F8CFBC}"/>
    <dgm:cxn modelId="{81612A20-E853-F741-9194-F42BB721B945}" type="presOf" srcId="{FB906CB6-681C-BA48-B432-7DDAECADF3E1}" destId="{5468985C-7600-5C41-8A51-A77D9F05A723}" srcOrd="0" destOrd="1" presId="urn:microsoft.com/office/officeart/2005/8/layout/radial2"/>
    <dgm:cxn modelId="{EC69C22F-9996-B843-98F0-D9864798D429}" srcId="{D3BF7B7D-FD7D-1646-BF55-F33CB69A7C9A}" destId="{7D993BFC-2F94-484C-94E9-0B173197A79C}" srcOrd="1" destOrd="0" parTransId="{3BF8F9B3-F4A4-9843-89E6-E2C1DA1D1E79}" sibTransId="{25EFC131-2E2C-BC48-9515-7E18BEC91D6B}"/>
    <dgm:cxn modelId="{A8447258-BB2A-AB46-B20E-56DC9F4FEE04}" srcId="{18591862-F447-4C40-833D-05F606BA3BBB}" destId="{D3BF7B7D-FD7D-1646-BF55-F33CB69A7C9A}" srcOrd="2" destOrd="0" parTransId="{72F0DEC3-0BA4-6145-9B39-8A4DE9AD2D5A}" sibTransId="{348D9C97-1C6E-5341-86A2-A0F609635257}"/>
    <dgm:cxn modelId="{BC5CBCDD-68AD-0E44-AF54-1A98EA087704}" srcId="{841EBEDC-BF31-0A41-AA51-0C3C036C28FA}" destId="{0C79C85D-8733-E94E-A153-CE21EC12A8BD}" srcOrd="0" destOrd="0" parTransId="{6D9009D5-63C6-6142-BFFC-8443FC007392}" sibTransId="{43886379-9072-1141-A02E-EA5B5EFD01AB}"/>
    <dgm:cxn modelId="{FFEC2536-673D-1E4C-A140-2CDDD26C119B}" srcId="{18591862-F447-4C40-833D-05F606BA3BBB}" destId="{D4A2866F-7896-E247-BCB4-6291FCF009C0}" srcOrd="3" destOrd="0" parTransId="{5803202D-2107-134F-8CC6-6C4A5CC1C4D1}" sibTransId="{2D401FEC-AA50-A846-B971-4C44E227E7C3}"/>
    <dgm:cxn modelId="{0689A4F4-B3B4-2640-ABA3-3BCF54E0908A}" type="presOf" srcId="{841EBEDC-BF31-0A41-AA51-0C3C036C28FA}" destId="{DA1D254E-BD9A-F045-8A19-2150D2AFD239}" srcOrd="0" destOrd="0" presId="urn:microsoft.com/office/officeart/2005/8/layout/radial2"/>
    <dgm:cxn modelId="{C7FA4527-A1EC-5046-9BCA-B2EBD7AC0C47}" type="presOf" srcId="{D638E1A2-E046-DA45-9592-87B1C585EBA0}" destId="{BF20A2A0-01E2-734A-B6B2-6A853F70E258}" srcOrd="0" destOrd="0" presId="urn:microsoft.com/office/officeart/2005/8/layout/radial2"/>
    <dgm:cxn modelId="{77E9C938-45F8-C64B-AED7-B485C617D42F}" srcId="{D4A2866F-7896-E247-BCB4-6291FCF009C0}" destId="{787451E4-531B-474F-8679-B8F65DE650FD}" srcOrd="0" destOrd="0" parTransId="{CEFF5A9D-38C9-7D41-8823-D738DA52D797}" sibTransId="{FB6161D7-AE63-3749-B713-AB8F0A3F0328}"/>
    <dgm:cxn modelId="{D33DF675-02FD-0A46-AEBA-14C92C99937C}" srcId="{18591862-F447-4C40-833D-05F606BA3BBB}" destId="{A0FD2190-65C1-3448-B28C-B43C578128DE}" srcOrd="0" destOrd="0" parTransId="{D638E1A2-E046-DA45-9592-87B1C585EBA0}" sibTransId="{EC98AD60-E0A5-E54C-867D-B6BE113E30B9}"/>
    <dgm:cxn modelId="{1BF3647B-1910-8B40-9B7C-2152C675B022}" type="presOf" srcId="{72F0DEC3-0BA4-6145-9B39-8A4DE9AD2D5A}" destId="{5501F28F-45F3-E744-89A3-F3F5EFC9707A}" srcOrd="0" destOrd="0" presId="urn:microsoft.com/office/officeart/2005/8/layout/radial2"/>
    <dgm:cxn modelId="{720B5F6B-17E3-5740-8E5A-243A424E03F7}" type="presOf" srcId="{787451E4-531B-474F-8679-B8F65DE650FD}" destId="{5468985C-7600-5C41-8A51-A77D9F05A723}" srcOrd="0" destOrd="0" presId="urn:microsoft.com/office/officeart/2005/8/layout/radial2"/>
    <dgm:cxn modelId="{B7B06261-3439-B146-AAB0-6A005C525EB6}" srcId="{D3BF7B7D-FD7D-1646-BF55-F33CB69A7C9A}" destId="{DAD65F52-850C-ED4C-9819-122262EEF938}" srcOrd="0" destOrd="0" parTransId="{8C7E96EF-6B01-9840-8443-7D9A1A73A0A4}" sibTransId="{CF93D894-26DA-2E4A-B48E-9C23B83A2284}"/>
    <dgm:cxn modelId="{4A12A3CA-CC61-1044-B099-6C8F898CF068}" type="presOf" srcId="{5803202D-2107-134F-8CC6-6C4A5CC1C4D1}" destId="{D395FA2A-9DF0-E946-8688-E45FAC3FDE26}" srcOrd="0" destOrd="0" presId="urn:microsoft.com/office/officeart/2005/8/layout/radial2"/>
    <dgm:cxn modelId="{407A7AF5-0628-374C-A131-4401258E8F1A}" srcId="{D4A2866F-7896-E247-BCB4-6291FCF009C0}" destId="{FB906CB6-681C-BA48-B432-7DDAECADF3E1}" srcOrd="1" destOrd="0" parTransId="{2CBF9619-C795-B84F-A848-2EF1AC343B82}" sibTransId="{74EA269F-78F8-BE4E-992D-D29BE9A80B9E}"/>
    <dgm:cxn modelId="{0463230B-6060-A54D-814B-2EFA866E44D1}" type="presOf" srcId="{402486C1-7551-5A46-87E6-3476267AECD4}" destId="{DDF37CFB-A659-5946-AA94-B60F12C69A59}" srcOrd="0" destOrd="2" presId="urn:microsoft.com/office/officeart/2005/8/layout/radial2"/>
    <dgm:cxn modelId="{A4440DDC-62D6-CF4C-A6AE-0D1666A1FDBF}" type="presOf" srcId="{D4A2866F-7896-E247-BCB4-6291FCF009C0}" destId="{2DAB1FD0-F336-9D49-94F9-A8063AD0E620}" srcOrd="0" destOrd="0" presId="urn:microsoft.com/office/officeart/2005/8/layout/radial2"/>
    <dgm:cxn modelId="{96BAD687-43E8-0043-9CC8-1B1C78A71631}" type="presOf" srcId="{A0FD2190-65C1-3448-B28C-B43C578128DE}" destId="{F25D52F1-7F80-C84B-8AA8-E57AF87E6B2A}" srcOrd="0" destOrd="0" presId="urn:microsoft.com/office/officeart/2005/8/layout/radial2"/>
    <dgm:cxn modelId="{D162D6F5-0CC9-E84B-BB02-CE48F692EB77}" type="presOf" srcId="{0C79C85D-8733-E94E-A153-CE21EC12A8BD}" destId="{A1231634-6CA4-D14C-BAEA-56D0EF3F9FA7}" srcOrd="0" destOrd="0" presId="urn:microsoft.com/office/officeart/2005/8/layout/radial2"/>
    <dgm:cxn modelId="{9587B6A5-A7FB-7B48-8C44-10E8BE22577A}" type="presOf" srcId="{18591862-F447-4C40-833D-05F606BA3BBB}" destId="{FA628EC5-0EE5-F84D-B2C0-36BEE286959D}" srcOrd="0" destOrd="0" presId="urn:microsoft.com/office/officeart/2005/8/layout/radial2"/>
    <dgm:cxn modelId="{307A7154-64F0-2D4A-83C7-F4B3823E72FC}" type="presOf" srcId="{7D993BFC-2F94-484C-94E9-0B173197A79C}" destId="{DDF37CFB-A659-5946-AA94-B60F12C69A59}" srcOrd="0" destOrd="1" presId="urn:microsoft.com/office/officeart/2005/8/layout/radial2"/>
    <dgm:cxn modelId="{6C5135E6-E8AA-894F-A34B-0E6952B42C89}" srcId="{18591862-F447-4C40-833D-05F606BA3BBB}" destId="{841EBEDC-BF31-0A41-AA51-0C3C036C28FA}" srcOrd="1" destOrd="0" parTransId="{80CC25E7-9DAE-B543-B948-8829BAAA5D8C}" sibTransId="{C72EDC5E-4897-F047-81A7-A0436E8190C8}"/>
    <dgm:cxn modelId="{6ED431CF-C904-5A41-931A-1AE213A62DFE}" type="presParOf" srcId="{FA628EC5-0EE5-F84D-B2C0-36BEE286959D}" destId="{1B9AFF25-DAC7-9345-A732-114ABE72A8FF}" srcOrd="0" destOrd="0" presId="urn:microsoft.com/office/officeart/2005/8/layout/radial2"/>
    <dgm:cxn modelId="{9B9A4B27-752E-6048-B89B-463025BFBFA5}" type="presParOf" srcId="{1B9AFF25-DAC7-9345-A732-114ABE72A8FF}" destId="{9794E757-66E3-D946-9EC1-8B3BC85232DD}" srcOrd="0" destOrd="0" presId="urn:microsoft.com/office/officeart/2005/8/layout/radial2"/>
    <dgm:cxn modelId="{924E41CC-3225-8E49-B9C3-1775842E522B}" type="presParOf" srcId="{9794E757-66E3-D946-9EC1-8B3BC85232DD}" destId="{6C34A617-51A5-ED40-A6AC-41F28F5297CE}" srcOrd="0" destOrd="0" presId="urn:microsoft.com/office/officeart/2005/8/layout/radial2"/>
    <dgm:cxn modelId="{4AA8E384-ED98-B94F-8863-155556AA90A1}" type="presParOf" srcId="{9794E757-66E3-D946-9EC1-8B3BC85232DD}" destId="{62ED0D3F-794C-2047-BF8D-20E75DB099CB}" srcOrd="1" destOrd="0" presId="urn:microsoft.com/office/officeart/2005/8/layout/radial2"/>
    <dgm:cxn modelId="{4C6376C0-635E-E74F-B711-EBE2A9591F8D}" type="presParOf" srcId="{1B9AFF25-DAC7-9345-A732-114ABE72A8FF}" destId="{BF20A2A0-01E2-734A-B6B2-6A853F70E258}" srcOrd="1" destOrd="0" presId="urn:microsoft.com/office/officeart/2005/8/layout/radial2"/>
    <dgm:cxn modelId="{464A3250-F19C-9540-A915-D9F530740E04}" type="presParOf" srcId="{1B9AFF25-DAC7-9345-A732-114ABE72A8FF}" destId="{1B05D058-D14F-EF46-AADE-74D81539796D}" srcOrd="2" destOrd="0" presId="urn:microsoft.com/office/officeart/2005/8/layout/radial2"/>
    <dgm:cxn modelId="{6F16D029-08D2-6D4E-870B-D561CF824C49}" type="presParOf" srcId="{1B05D058-D14F-EF46-AADE-74D81539796D}" destId="{F25D52F1-7F80-C84B-8AA8-E57AF87E6B2A}" srcOrd="0" destOrd="0" presId="urn:microsoft.com/office/officeart/2005/8/layout/radial2"/>
    <dgm:cxn modelId="{0B96362B-044F-174A-9A66-1C2A6511B524}" type="presParOf" srcId="{1B05D058-D14F-EF46-AADE-74D81539796D}" destId="{38257430-A0D0-6E46-BA57-44BAAA02D59E}" srcOrd="1" destOrd="0" presId="urn:microsoft.com/office/officeart/2005/8/layout/radial2"/>
    <dgm:cxn modelId="{427DB455-979C-AD40-A5DD-CE8F2EB9328B}" type="presParOf" srcId="{1B9AFF25-DAC7-9345-A732-114ABE72A8FF}" destId="{3E5CDE87-BDA4-4A45-84C7-42CE1A13ECA8}" srcOrd="3" destOrd="0" presId="urn:microsoft.com/office/officeart/2005/8/layout/radial2"/>
    <dgm:cxn modelId="{1A559CE6-1D74-C741-9113-F5E31DD35163}" type="presParOf" srcId="{1B9AFF25-DAC7-9345-A732-114ABE72A8FF}" destId="{733FB29E-668A-CF46-8E72-FB964196BB46}" srcOrd="4" destOrd="0" presId="urn:microsoft.com/office/officeart/2005/8/layout/radial2"/>
    <dgm:cxn modelId="{26FB1CE5-D934-9241-A478-E8DE59F884F0}" type="presParOf" srcId="{733FB29E-668A-CF46-8E72-FB964196BB46}" destId="{DA1D254E-BD9A-F045-8A19-2150D2AFD239}" srcOrd="0" destOrd="0" presId="urn:microsoft.com/office/officeart/2005/8/layout/radial2"/>
    <dgm:cxn modelId="{A56E2081-5D28-E646-8650-67C3035AE7BF}" type="presParOf" srcId="{733FB29E-668A-CF46-8E72-FB964196BB46}" destId="{A1231634-6CA4-D14C-BAEA-56D0EF3F9FA7}" srcOrd="1" destOrd="0" presId="urn:microsoft.com/office/officeart/2005/8/layout/radial2"/>
    <dgm:cxn modelId="{3204ABFD-F5F2-2B45-92C4-6DE64B3B6030}" type="presParOf" srcId="{1B9AFF25-DAC7-9345-A732-114ABE72A8FF}" destId="{5501F28F-45F3-E744-89A3-F3F5EFC9707A}" srcOrd="5" destOrd="0" presId="urn:microsoft.com/office/officeart/2005/8/layout/radial2"/>
    <dgm:cxn modelId="{93A7A14E-84AA-8241-AB2E-0D0CB3A95719}" type="presParOf" srcId="{1B9AFF25-DAC7-9345-A732-114ABE72A8FF}" destId="{B139C8E9-DF5B-2B42-8AAE-6B2733330701}" srcOrd="6" destOrd="0" presId="urn:microsoft.com/office/officeart/2005/8/layout/radial2"/>
    <dgm:cxn modelId="{9E5D2A12-384B-3543-9C81-9A8FC51A6005}" type="presParOf" srcId="{B139C8E9-DF5B-2B42-8AAE-6B2733330701}" destId="{B7B8E61D-8E51-FA49-8159-7221955C757E}" srcOrd="0" destOrd="0" presId="urn:microsoft.com/office/officeart/2005/8/layout/radial2"/>
    <dgm:cxn modelId="{B179B064-FE2E-BA40-962F-9D16BABB7AED}" type="presParOf" srcId="{B139C8E9-DF5B-2B42-8AAE-6B2733330701}" destId="{DDF37CFB-A659-5946-AA94-B60F12C69A59}" srcOrd="1" destOrd="0" presId="urn:microsoft.com/office/officeart/2005/8/layout/radial2"/>
    <dgm:cxn modelId="{EE7E6889-7BB0-134B-B936-5DADA8D8EDB6}" type="presParOf" srcId="{1B9AFF25-DAC7-9345-A732-114ABE72A8FF}" destId="{D395FA2A-9DF0-E946-8688-E45FAC3FDE26}" srcOrd="7" destOrd="0" presId="urn:microsoft.com/office/officeart/2005/8/layout/radial2"/>
    <dgm:cxn modelId="{4E7A3DE9-9934-BB43-BDDA-50F3A71D1CA2}" type="presParOf" srcId="{1B9AFF25-DAC7-9345-A732-114ABE72A8FF}" destId="{B5524481-2073-6443-82C3-A68268294AB4}" srcOrd="8" destOrd="0" presId="urn:microsoft.com/office/officeart/2005/8/layout/radial2"/>
    <dgm:cxn modelId="{F4CCADEB-262F-4545-A368-1FDDEF68FB92}" type="presParOf" srcId="{B5524481-2073-6443-82C3-A68268294AB4}" destId="{2DAB1FD0-F336-9D49-94F9-A8063AD0E620}" srcOrd="0" destOrd="0" presId="urn:microsoft.com/office/officeart/2005/8/layout/radial2"/>
    <dgm:cxn modelId="{FC64C1A3-31EA-874B-AC69-27E1F57EE83F}" type="presParOf" srcId="{B5524481-2073-6443-82C3-A68268294AB4}" destId="{5468985C-7600-5C41-8A51-A77D9F05A72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5FA2A-9DF0-E946-8688-E45FAC3FDE26}">
      <dsp:nvSpPr>
        <dsp:cNvPr id="0" name=""/>
        <dsp:cNvSpPr/>
      </dsp:nvSpPr>
      <dsp:spPr>
        <a:xfrm rot="3683588">
          <a:off x="3586034" y="4550123"/>
          <a:ext cx="1194386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1194386" y="2076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1F28F-45F3-E744-89A3-F3F5EFC9707A}">
      <dsp:nvSpPr>
        <dsp:cNvPr id="0" name=""/>
        <dsp:cNvSpPr/>
      </dsp:nvSpPr>
      <dsp:spPr>
        <a:xfrm rot="1312849">
          <a:off x="4243697" y="3688355"/>
          <a:ext cx="852728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852728" y="2076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CDE87-BDA4-4A45-84C7-42CE1A13ECA8}">
      <dsp:nvSpPr>
        <dsp:cNvPr id="0" name=""/>
        <dsp:cNvSpPr/>
      </dsp:nvSpPr>
      <dsp:spPr>
        <a:xfrm rot="20288640">
          <a:off x="4243309" y="2702511"/>
          <a:ext cx="865417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865417" y="2076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0A2A0-01E2-734A-B6B2-6A853F70E258}">
      <dsp:nvSpPr>
        <dsp:cNvPr id="0" name=""/>
        <dsp:cNvSpPr/>
      </dsp:nvSpPr>
      <dsp:spPr>
        <a:xfrm rot="17916412">
          <a:off x="3586034" y="1842517"/>
          <a:ext cx="1194386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1194386" y="2076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D0D3F-794C-2047-BF8D-20E75DB099CB}">
      <dsp:nvSpPr>
        <dsp:cNvPr id="0" name=""/>
        <dsp:cNvSpPr/>
      </dsp:nvSpPr>
      <dsp:spPr>
        <a:xfrm>
          <a:off x="260427" y="1994063"/>
          <a:ext cx="3767975" cy="26816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D52F1-7F80-C84B-8AA8-E57AF87E6B2A}">
      <dsp:nvSpPr>
        <dsp:cNvPr id="0" name=""/>
        <dsp:cNvSpPr/>
      </dsp:nvSpPr>
      <dsp:spPr>
        <a:xfrm>
          <a:off x="4098581" y="3765"/>
          <a:ext cx="1422020" cy="1422020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End Goal</a:t>
          </a:r>
        </a:p>
      </dsp:txBody>
      <dsp:txXfrm>
        <a:off x="4306831" y="212015"/>
        <a:ext cx="1005520" cy="1005520"/>
      </dsp:txXfrm>
    </dsp:sp>
    <dsp:sp modelId="{38257430-A0D0-6E46-BA57-44BAAA02D59E}">
      <dsp:nvSpPr>
        <dsp:cNvPr id="0" name=""/>
        <dsp:cNvSpPr/>
      </dsp:nvSpPr>
      <dsp:spPr>
        <a:xfrm>
          <a:off x="5662804" y="3765"/>
          <a:ext cx="2133030" cy="142202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Students Doing Research</a:t>
          </a:r>
          <a:endParaRPr lang="en-US" sz="1800" kern="1200" dirty="0"/>
        </a:p>
      </dsp:txBody>
      <dsp:txXfrm>
        <a:off x="5662804" y="3765"/>
        <a:ext cx="2133030" cy="1422020"/>
      </dsp:txXfrm>
    </dsp:sp>
    <dsp:sp modelId="{DA1D254E-BD9A-F045-8A19-2150D2AFD239}">
      <dsp:nvSpPr>
        <dsp:cNvPr id="0" name=""/>
        <dsp:cNvSpPr/>
      </dsp:nvSpPr>
      <dsp:spPr>
        <a:xfrm>
          <a:off x="5028781" y="1590165"/>
          <a:ext cx="1399154" cy="142202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Info</a:t>
          </a:r>
          <a:endParaRPr lang="en-US" sz="2300" kern="1200" dirty="0"/>
        </a:p>
      </dsp:txBody>
      <dsp:txXfrm>
        <a:off x="5233682" y="1798415"/>
        <a:ext cx="989352" cy="1005520"/>
      </dsp:txXfrm>
    </dsp:sp>
    <dsp:sp modelId="{A1231634-6CA4-D14C-BAEA-56D0EF3F9FA7}">
      <dsp:nvSpPr>
        <dsp:cNvPr id="0" name=""/>
        <dsp:cNvSpPr/>
      </dsp:nvSpPr>
      <dsp:spPr>
        <a:xfrm>
          <a:off x="6598720" y="1590165"/>
          <a:ext cx="2098731" cy="142202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Meet Lead Scientist &amp; Team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Science Content</a:t>
          </a:r>
          <a:endParaRPr lang="en-US" sz="1800" kern="1200" dirty="0"/>
        </a:p>
      </dsp:txBody>
      <dsp:txXfrm>
        <a:off x="6598720" y="1590165"/>
        <a:ext cx="2098731" cy="1422020"/>
      </dsp:txXfrm>
    </dsp:sp>
    <dsp:sp modelId="{B7B8E61D-8E51-FA49-8159-7221955C757E}">
      <dsp:nvSpPr>
        <dsp:cNvPr id="0" name=""/>
        <dsp:cNvSpPr/>
      </dsp:nvSpPr>
      <dsp:spPr>
        <a:xfrm>
          <a:off x="5014490" y="3421982"/>
          <a:ext cx="1422020" cy="1422020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Training</a:t>
          </a:r>
          <a:endParaRPr lang="en-US" sz="2300" kern="1200" dirty="0"/>
        </a:p>
      </dsp:txBody>
      <dsp:txXfrm>
        <a:off x="5222740" y="3630232"/>
        <a:ext cx="1005520" cy="1005520"/>
      </dsp:txXfrm>
    </dsp:sp>
    <dsp:sp modelId="{DDF37CFB-A659-5946-AA94-B60F12C69A59}">
      <dsp:nvSpPr>
        <dsp:cNvPr id="0" name=""/>
        <dsp:cNvSpPr/>
      </dsp:nvSpPr>
      <dsp:spPr>
        <a:xfrm>
          <a:off x="6578712" y="3421982"/>
          <a:ext cx="2133030" cy="142202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Surface Temperature Protocol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Collect &amp; Enter 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6578712" y="3421982"/>
        <a:ext cx="2133030" cy="1422020"/>
      </dsp:txXfrm>
    </dsp:sp>
    <dsp:sp modelId="{2DAB1FD0-F336-9D49-94F9-A8063AD0E620}">
      <dsp:nvSpPr>
        <dsp:cNvPr id="0" name=""/>
        <dsp:cNvSpPr/>
      </dsp:nvSpPr>
      <dsp:spPr>
        <a:xfrm>
          <a:off x="4098581" y="5008382"/>
          <a:ext cx="1422020" cy="142202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NASA</a:t>
          </a:r>
          <a:endParaRPr lang="en-US" sz="2300" kern="1200" dirty="0"/>
        </a:p>
      </dsp:txBody>
      <dsp:txXfrm>
        <a:off x="4306831" y="5216632"/>
        <a:ext cx="1005520" cy="1005520"/>
      </dsp:txXfrm>
    </dsp:sp>
    <dsp:sp modelId="{5468985C-7600-5C41-8A51-A77D9F05A723}">
      <dsp:nvSpPr>
        <dsp:cNvPr id="0" name=""/>
        <dsp:cNvSpPr/>
      </dsp:nvSpPr>
      <dsp:spPr>
        <a:xfrm>
          <a:off x="5662804" y="5008382"/>
          <a:ext cx="2133030" cy="142202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Classroom Resources</a:t>
          </a:r>
        </a:p>
      </dsp:txBody>
      <dsp:txXfrm>
        <a:off x="5662804" y="5008382"/>
        <a:ext cx="2133030" cy="142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0B0C0-5A1A-2841-A6DA-3048E4909E4D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CA97E-8C66-B947-A8C5-A462DBD6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Introduce GME individuals who are present.</a:t>
            </a:r>
            <a:endParaRPr lang="en-US" b="0" dirty="0" smtClean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Introductions by audience members</a:t>
            </a:r>
            <a:endParaRPr lang="en-US" b="0" dirty="0" smtClean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 / Location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E3A1B-5959-416B-AB17-BBDF76D083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E92C-1752-4F4A-A0D5-1DC8E84B4717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3797-75EF-264A-9ED1-1DA775EA3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61" y="412052"/>
            <a:ext cx="4662147" cy="43513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5408" y="541191"/>
            <a:ext cx="588065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GLOBE Mission EARTH: Fusing GLOBE and NASA Assets to Build Systemic Innovation in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STEM Education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5" y="4996106"/>
            <a:ext cx="9004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PI: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Kevin Czajkowski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, The University of Toledo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 Manager: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Janet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Struble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Co-I: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Peter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Garik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, Boston University           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Evaluator: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Nektaria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Adaktilou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Co-I: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David Padgett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, Tennessee State University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Co-I: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Svetlana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Darche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WestEd/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UC Berkeley    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Co-I: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Jessica Taylor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charset="0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NASA Langley Research Center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7DA16E-5C6C-E246-BD7A-56E001F0A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674" y="2587721"/>
            <a:ext cx="5171343" cy="208669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72700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035" y="6036035"/>
            <a:ext cx="3597965" cy="821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904" y="176772"/>
            <a:ext cx="7590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GLOBE Mission EARTH: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NASA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Resources to Support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Student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Learning: Clouds Example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17" y="2216711"/>
            <a:ext cx="4890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Global Scale Can Support Local Learning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Resources: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Data Literacy Progression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Remote Sensing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My NASA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err="1" smtClean="0"/>
              <a:t>HoloGlobe</a:t>
            </a:r>
            <a:endParaRPr lang="en-US" b="1" dirty="0" smtClean="0"/>
          </a:p>
          <a:p>
            <a:r>
              <a:rPr lang="en-US" b="1" i="1" dirty="0" smtClean="0">
                <a:solidFill>
                  <a:srgbClr val="00B050"/>
                </a:solidFill>
              </a:rPr>
              <a:t>Activities: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Create an Image from Numbers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Using the Map Cube to Analyze Cloud Fraction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44038" y="1953355"/>
            <a:ext cx="5428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NASA and How Cloud Properties Impact Energy Budget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Resources: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GLOBE Cloud Satellite Match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NASA GLOBE Clouds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Atmosphere Learning Progressions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Activities: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Cloudy vs Clear Demonstration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Using Graph Cube to Analyze Cloudy vs. Clear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Cloud Clues-Opacity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480" y="2974200"/>
            <a:ext cx="2398521" cy="1022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72" y="4978400"/>
            <a:ext cx="2898599" cy="1676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531" y="4978400"/>
            <a:ext cx="2874470" cy="1676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430" y="4978400"/>
            <a:ext cx="2653572" cy="1621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8476" y="4556281"/>
            <a:ext cx="3086370" cy="1600538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0" y="20998"/>
            <a:ext cx="4264960" cy="20473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364824"/>
            <a:ext cx="333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When: </a:t>
            </a:r>
            <a:r>
              <a:rPr lang="en-US" sz="2400" b="1" dirty="0" smtClean="0">
                <a:solidFill>
                  <a:schemeClr val="bg1"/>
                </a:solidFill>
              </a:rPr>
              <a:t>Tu</a:t>
            </a:r>
            <a:r>
              <a:rPr lang="en-US" sz="2400" b="1" dirty="0" smtClean="0">
                <a:solidFill>
                  <a:schemeClr val="bg1"/>
                </a:solidFill>
              </a:rPr>
              <a:t>esday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Time: 8:30 am -12:00 pm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Where: Grand BC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9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68941"/>
            <a:ext cx="4175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GLOBE </a:t>
            </a:r>
            <a:r>
              <a:rPr lang="en-US" sz="3200" i="1" dirty="0" err="1" smtClean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Missiong</a:t>
            </a:r>
            <a:r>
              <a:rPr lang="en-US" sz="3200" i="1" dirty="0" smtClean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EARTH: </a:t>
            </a:r>
            <a:r>
              <a:rPr lang="en-US" sz="3200" i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Study the </a:t>
            </a:r>
            <a:r>
              <a:rPr lang="en-US" sz="3200" i="1" dirty="0" smtClean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Urban </a:t>
            </a:r>
            <a:r>
              <a:rPr lang="en-US" sz="3200" i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Heat Island Effect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9848274"/>
              </p:ext>
            </p:extLst>
          </p:nvPr>
        </p:nvGraphicFramePr>
        <p:xfrm>
          <a:off x="1137920" y="94129"/>
          <a:ext cx="10272656" cy="643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Wave 8"/>
          <p:cNvSpPr/>
          <p:nvPr/>
        </p:nvSpPr>
        <p:spPr>
          <a:xfrm>
            <a:off x="0" y="4810628"/>
            <a:ext cx="4264960" cy="20473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5154454"/>
            <a:ext cx="333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When: Wednesday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Time: 8:30 am -12:00 pm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Where: Grand BC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7"/>
          <a:stretch/>
        </p:blipFill>
        <p:spPr>
          <a:xfrm>
            <a:off x="9554367" y="4918569"/>
            <a:ext cx="2637632" cy="193943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5491" r="22860"/>
          <a:stretch/>
        </p:blipFill>
        <p:spPr>
          <a:xfrm>
            <a:off x="10431676" y="2227505"/>
            <a:ext cx="1725874" cy="2402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Screen shot 2018-08-11 at 7.02.51 AM.png"/>
          <p:cNvPicPr>
            <a:picLocks noChangeAspect="1"/>
          </p:cNvPicPr>
          <p:nvPr/>
        </p:nvPicPr>
        <p:blipFill rotWithShape="1">
          <a:blip r:embed="rId9"/>
          <a:srcRect b="33037"/>
          <a:stretch/>
        </p:blipFill>
        <p:spPr>
          <a:xfrm>
            <a:off x="9554367" y="196181"/>
            <a:ext cx="2637630" cy="167426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965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245</Words>
  <Application>Microsoft Macintosh PowerPoint</Application>
  <PresentationFormat>Custom</PresentationFormat>
  <Paragraphs>50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Kevin Czajkowski</cp:lastModifiedBy>
  <cp:revision>20</cp:revision>
  <dcterms:created xsi:type="dcterms:W3CDTF">2019-07-08T20:32:13Z</dcterms:created>
  <dcterms:modified xsi:type="dcterms:W3CDTF">2019-07-14T21:25:10Z</dcterms:modified>
</cp:coreProperties>
</file>