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  <p:sldMasterId id="2147483682" r:id="rId3"/>
    <p:sldMasterId id="2147483692" r:id="rId4"/>
  </p:sldMasterIdLst>
  <p:notesMasterIdLst>
    <p:notesMasterId r:id="rId12"/>
  </p:notesMasterIdLst>
  <p:sldIdLst>
    <p:sldId id="256" r:id="rId5"/>
    <p:sldId id="266" r:id="rId6"/>
    <p:sldId id="257" r:id="rId7"/>
    <p:sldId id="267" r:id="rId8"/>
    <p:sldId id="258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E41"/>
    <a:srgbClr val="8B181B"/>
    <a:srgbClr val="2A6D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5"/>
    <p:restoredTop sz="94663"/>
  </p:normalViewPr>
  <p:slideViewPr>
    <p:cSldViewPr snapToGrid="0" snapToObjects="1">
      <p:cViewPr varScale="1">
        <p:scale>
          <a:sx n="113" d="100"/>
          <a:sy n="113" d="100"/>
        </p:scale>
        <p:origin x="13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3100A-84BF-B946-997D-414B51372BE7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B1172-40AA-BD45-85B9-EED5E9736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1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B1172-40AA-BD45-85B9-EED5E9736C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13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4E0531E-4DD8-3944-8872-D569E66423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FD0A61-21A7-0B42-9414-EBA5F4C3B5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499" y="199232"/>
            <a:ext cx="1968291" cy="83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0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AB1F-7DC3-214A-842D-2F854DF7F155}" type="datetime1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GLOBE Observer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49B9-8567-AC49-B1E0-568FA5985B1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1BAF53-1673-8249-A75B-E213B4FAFB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14111" y="884038"/>
            <a:ext cx="3515778" cy="106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21B2-811C-7B4B-A094-912D80C676AB}" type="datetime1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GLOBE Observer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49B9-8567-AC49-B1E0-568FA598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38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9553-E798-8F4E-B119-179147FA199E}" type="datetime1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GLOBE Observer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49B9-8567-AC49-B1E0-568FA598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6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872C-EB3E-2749-B2EB-88B16FF1513F}" type="datetime1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GLOBE Observer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49B9-8567-AC49-B1E0-568FA598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03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0587-40A1-F24B-B832-1BF54D9A3A18}" type="datetime1">
              <a:rPr lang="en-US" smtClean="0"/>
              <a:t>7/14/2019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GLOBE Observer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49B9-8567-AC49-B1E0-568FA598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18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47DC-B6DE-8F42-891B-103D5E37396D}" type="datetime1">
              <a:rPr lang="en-US" smtClean="0"/>
              <a:t>7/14/2019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GLOBE Observer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49B9-8567-AC49-B1E0-568FA598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1B5F-5C3A-F442-B3BB-2C23FA0E7361}" type="datetime1">
              <a:rPr lang="en-US" smtClean="0"/>
              <a:t>7/14/2019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GLOBE Observer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49B9-8567-AC49-B1E0-568FA598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23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82C1D-6A29-F44D-8946-4BC3E145C6A2}" type="datetime1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GLOBE Observer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49B9-8567-AC49-B1E0-568FA598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90B2-61C7-9B48-B9C9-813FBFB0C14C}" type="datetime1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GLOBE Observer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49B9-8567-AC49-B1E0-568FA598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11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9CFA-9824-3540-843F-3CD89CB63BF1}" type="datetime1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GLOBE Observer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49B9-8567-AC49-B1E0-568FA5985B1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4AB685-368B-AF41-B15A-FC65D5AEDF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2229" y="417016"/>
            <a:ext cx="2169268" cy="186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64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AA11E7-5C90-F849-9EE7-1EA8D60D35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979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90813"/>
            <a:ext cx="7886700" cy="38861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2974-E0D3-C042-8EB0-2D87F3FA5EDE}" type="datetime1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GLOBE Observer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49B9-8567-AC49-B1E0-568FA598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34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5E15-9E2E-5942-BE65-3510E994F0D2}" type="datetime1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GLOBE Observer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49B9-8567-AC49-B1E0-568FA598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93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90B8-2172-2B4C-B40E-0BDDCC82FEF9}" type="datetime1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GLOBE Observer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49B9-8567-AC49-B1E0-568FA598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99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2F04-63ED-514E-BBD4-649B27004A0E}" type="datetime1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GLOBE Observer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49B9-8567-AC49-B1E0-568FA598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25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CB5D-7F79-074E-9511-F429AD5F952F}" type="datetime1">
              <a:rPr lang="en-US" smtClean="0"/>
              <a:t>7/14/2019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GLOBE Observer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49B9-8567-AC49-B1E0-568FA598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24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CA17-29BC-0443-ACDA-889C0A91933A}" type="datetime1">
              <a:rPr lang="en-US" smtClean="0"/>
              <a:t>7/14/2019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GLOBE Observer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49B9-8567-AC49-B1E0-568FA598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234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F2CB-EB29-C241-BD08-DA8E7D9F509C}" type="datetime1">
              <a:rPr lang="en-US" smtClean="0"/>
              <a:t>7/14/2019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GLOBE Observer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49B9-8567-AC49-B1E0-568FA598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26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4EF1-63D8-A445-9947-F1463DE3DC79}" type="datetime1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GLOBE Observer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49B9-8567-AC49-B1E0-568FA598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8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66B8-2C13-AB46-99D2-34224B71AE4A}" type="datetime1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GLOBE Observer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49B9-8567-AC49-B1E0-568FA598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414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2968-8267-8E46-B236-447F62DAFC18}" type="datetime1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GLOBE Observer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49B9-8567-AC49-B1E0-568FA5985B1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87916B-6748-534E-965E-702C388795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6050" y="1184064"/>
            <a:ext cx="3771900" cy="74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79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DDFD-9295-A540-86B0-535C62C223FF}" type="datetime1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GLOBE Observer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49B9-8567-AC49-B1E0-568FA598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5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49173CF-DC89-DD43-A09E-B38DD6FD03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617075-B7B4-7E43-BAB1-3D6769A3DE05}" type="datetime1">
              <a:rPr lang="en-US" smtClean="0"/>
              <a:t>7/14/2019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GLOBE Observer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D149B9-8567-AC49-B1E0-568FA5985B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986887-4C1C-7443-BC30-422F56EB0B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9507" y="6099641"/>
            <a:ext cx="702299" cy="6671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21CBA2-4339-AD4D-985A-DE76C788F0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92641" y="6089651"/>
            <a:ext cx="705603" cy="67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267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62F2-43CB-DC4A-91CB-DA82AC73406A}" type="datetime1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GLOBE Observer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49B9-8567-AC49-B1E0-568FA598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74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F426-2927-D34A-AF03-010104C41CD4}" type="datetime1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GLOBE Observer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49B9-8567-AC49-B1E0-568FA598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15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4E5F-6FC7-B047-ACC3-F53DEDD3DADB}" type="datetime1">
              <a:rPr lang="en-US" smtClean="0"/>
              <a:t>7/14/2019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GLOBE Observer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49B9-8567-AC49-B1E0-568FA598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560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7E81-429E-D04E-816D-2E4B66D8874E}" type="datetime1">
              <a:rPr lang="en-US" smtClean="0"/>
              <a:t>7/14/2019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GLOBE Observer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49B9-8567-AC49-B1E0-568FA598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712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3146-D9A1-924F-8E8E-43EFBA789799}" type="datetime1">
              <a:rPr lang="en-US" smtClean="0"/>
              <a:t>7/14/2019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GLOBE Observer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49B9-8567-AC49-B1E0-568FA598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464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8D1F-E25F-5C42-A716-F28E3964D0AB}" type="datetime1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GLOBE Observer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49B9-8567-AC49-B1E0-568FA598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328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CE56-4EE3-CB48-9192-80E5DC284332}" type="datetime1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GLOBE Observer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49B9-8567-AC49-B1E0-568FA598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3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A61FB6-8330-DA40-9FC9-BCA77976D4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940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34638"/>
            <a:ext cx="3886200" cy="384232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A185-66BB-8249-8BAD-2891D50E2E49}" type="datetime1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GLOBE Observer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49B9-8567-AC49-B1E0-568FA598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8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C9B5802-AF8D-7640-B133-D9C9CFFF75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9728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9481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120155"/>
            <a:ext cx="3868340" cy="6683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28720"/>
            <a:ext cx="3868340" cy="33609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49" y="2090971"/>
            <a:ext cx="3887391" cy="6683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788491"/>
            <a:ext cx="3887391" cy="340117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5DB0-7946-A04D-AEA6-B2E24A88BF91}" type="datetime1">
              <a:rPr lang="en-US" smtClean="0"/>
              <a:t>7/14/2019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GLOBE Observer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49B9-8567-AC49-B1E0-568FA598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2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2EFC96-333F-8E4D-A304-D83E406891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578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B581-1854-9A41-AB24-C301996A5665}" type="datetime1">
              <a:rPr lang="en-US" smtClean="0"/>
              <a:t>7/14/2019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GLOBE Observer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49B9-8567-AC49-B1E0-568FA598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3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DA3B-B991-5241-9C13-7C3A17BAC095}" type="datetime1">
              <a:rPr lang="en-US" smtClean="0"/>
              <a:t>7/14/2019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GLOBE Observer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49B9-8567-AC49-B1E0-568FA598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79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rgbClr val="2A6DA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543C-718D-4246-83C9-531277BAC616}" type="datetime1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GLOBE Observer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49B9-8567-AC49-B1E0-568FA598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2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rgbClr val="2A6DA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0AF4-9176-9D41-A511-C21A3E965F54}" type="datetime1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GLOBE Observer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49B9-8567-AC49-B1E0-568FA598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2A6DAF"/>
                </a:solidFill>
                <a:latin typeface="DIN Condensed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B032FB16-0F15-0348-906F-2F11670987A2}" type="datetime1">
              <a:rPr lang="en-US" smtClean="0"/>
              <a:pPr/>
              <a:t>7/14/2019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2A6DAF"/>
                </a:solidFill>
                <a:latin typeface="DIN Condensed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GLOBE Observer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1841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2A6DAF"/>
                </a:solidFill>
                <a:latin typeface="DIN Condensed" pitchFamily="2" charset="0"/>
              </a:defRPr>
            </a:lvl1pPr>
          </a:lstStyle>
          <a:p>
            <a:fld id="{B1D149B9-8567-AC49-B1E0-568FA5985B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A4FF23-781A-A449-9751-CE3919F4B91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299525" y="6092792"/>
            <a:ext cx="702299" cy="66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7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DIN Condense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8DB13C4-093C-B84A-BAD1-8EA5EB35A49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DIN Condensed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3FAE0913-1BB9-9748-9B98-A5C1102CFAF7}" type="datetime1">
              <a:rPr lang="en-US" smtClean="0"/>
              <a:pPr/>
              <a:t>7/14/2019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DIN Condensed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GLOBE Observer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18415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DIN Condensed" pitchFamily="2" charset="0"/>
              </a:defRPr>
            </a:lvl1pPr>
          </a:lstStyle>
          <a:p>
            <a:fld id="{B1D149B9-8567-AC49-B1E0-568FA5985B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230184-BB02-2249-9E5F-95701C766CE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299525" y="6092792"/>
            <a:ext cx="702298" cy="66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1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A6DAF"/>
          </a:solidFill>
          <a:latin typeface="DIN Condense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62476BA-8F7B-774D-94D4-901BED36DBE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DIN Condensed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85EF5B09-DFE6-7045-A424-5B95F0D6F207}" type="datetime1">
              <a:rPr lang="en-US" smtClean="0"/>
              <a:pPr/>
              <a:t>7/14/2019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DIN Condensed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GLOBE Observer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18415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DIN Condensed" pitchFamily="2" charset="0"/>
              </a:defRPr>
            </a:lvl1pPr>
          </a:lstStyle>
          <a:p>
            <a:fld id="{B1D149B9-8567-AC49-B1E0-568FA5985B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230184-BB02-2249-9E5F-95701C766CE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299525" y="6092792"/>
            <a:ext cx="702298" cy="66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2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B181B"/>
          </a:solidFill>
          <a:latin typeface="DIN Condense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C40D2E6-4AB8-B841-9B36-2747AA67105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DIN Condensed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AF80762E-8B0E-E540-9142-A5D3D17891EE}" type="datetime1">
              <a:rPr lang="en-US" smtClean="0"/>
              <a:pPr/>
              <a:t>7/14/2019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DIN Condensed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GLOBE Observer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18415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DIN Condensed" pitchFamily="2" charset="0"/>
              </a:defRPr>
            </a:lvl1pPr>
          </a:lstStyle>
          <a:p>
            <a:fld id="{B1D149B9-8567-AC49-B1E0-568FA5985B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230184-BB02-2249-9E5F-95701C766CE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299525" y="6092792"/>
            <a:ext cx="702298" cy="66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1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E8E41"/>
          </a:solidFill>
          <a:latin typeface="DIN Condense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7.jp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29010-5559-BE4B-BCB8-82799DD6B3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NASA Earth Science Education Collaborative (NESEC)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B1B1A4-9412-3F41-A513-FC99E51CAA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GLOBE Annual Meeting 2019</a:t>
            </a:r>
          </a:p>
        </p:txBody>
      </p:sp>
    </p:spTree>
    <p:extLst>
      <p:ext uri="{BB962C8B-B14F-4D97-AF65-F5344CB8AC3E}">
        <p14:creationId xmlns:p14="http://schemas.microsoft.com/office/powerpoint/2010/main" val="3615105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25A85-6ACA-3C49-B1D2-614782D9E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F5231-5544-584C-B047-E49E8877D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Tuesday morning field trip to Belle Isle learning GO protocols</a:t>
            </a:r>
          </a:p>
          <a:p>
            <a:r>
              <a:rPr lang="en-US" dirty="0"/>
              <a:t>Wednesday morning panel on NASA campaigns and activity demonstrations</a:t>
            </a:r>
          </a:p>
          <a:p>
            <a:r>
              <a:rPr lang="en-US" dirty="0"/>
              <a:t>Presentations and posters</a:t>
            </a:r>
          </a:p>
          <a:p>
            <a:r>
              <a:rPr lang="en-US" dirty="0"/>
              <a:t>Wednesday afternoon event at Michigan Science Center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216EA-12E6-0E40-BD58-B39948A68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2974-E0D3-C042-8EB0-2D87F3FA5EDE}" type="datetime1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E3E70-2014-E14A-B9C1-1FFAAA9B4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GLOBE Observer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BE87A-11C1-4042-8C6D-2DA80439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49B9-8567-AC49-B1E0-568FA5985B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53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FF5A1F4-76ED-BC4B-830E-E12BA7B7E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Tuesday Morning </a:t>
            </a:r>
            <a:r>
              <a:rPr lang="en-US" dirty="0" err="1"/>
              <a:t>SciAct</a:t>
            </a:r>
            <a:r>
              <a:rPr lang="en-US" dirty="0"/>
              <a:t> Belle Isle Field Trip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4F0B3D-9B37-6242-B1FB-41A80F834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" y="2279090"/>
            <a:ext cx="8938260" cy="38861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Training Stations on GLOBE Observer Protocols</a:t>
            </a:r>
          </a:p>
          <a:p>
            <a:pPr lvl="1"/>
            <a:r>
              <a:rPr lang="en-US" sz="2800" dirty="0"/>
              <a:t>Clouds</a:t>
            </a:r>
          </a:p>
          <a:p>
            <a:pPr lvl="1"/>
            <a:r>
              <a:rPr lang="en-US" sz="2800" dirty="0"/>
              <a:t>Mosquito Habitat Mapper</a:t>
            </a:r>
          </a:p>
          <a:p>
            <a:pPr lvl="1"/>
            <a:r>
              <a:rPr lang="en-US" sz="2800" dirty="0"/>
              <a:t>Land Cover </a:t>
            </a:r>
          </a:p>
          <a:p>
            <a:pPr lvl="1"/>
            <a:r>
              <a:rPr lang="en-US" sz="2800" dirty="0"/>
              <a:t>Trees </a:t>
            </a:r>
          </a:p>
          <a:p>
            <a:pPr lvl="1"/>
            <a:r>
              <a:rPr lang="en-US" sz="2800" dirty="0"/>
              <a:t>Fire Fuel pilot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Before Tuesday morning, please: </a:t>
            </a:r>
          </a:p>
          <a:p>
            <a:r>
              <a:rPr lang="en-US" dirty="0"/>
              <a:t>Download (</a:t>
            </a:r>
            <a:r>
              <a:rPr lang="en-US" b="1" dirty="0"/>
              <a:t>or update</a:t>
            </a:r>
            <a:r>
              <a:rPr lang="en-US" dirty="0"/>
              <a:t>) the GLOBE Observer app and login </a:t>
            </a:r>
          </a:p>
          <a:p>
            <a:r>
              <a:rPr lang="en-US" dirty="0"/>
              <a:t>Bonus points: complete the Land Cover tutorial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A14C6-39E3-F546-9670-A70A602CC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E32D-7BB5-1049-9F38-36F60CDF1F61}" type="datetime1">
              <a:rPr lang="en-US" smtClean="0"/>
              <a:t>7/14/2019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721CD-8DC1-224A-AC39-9925A23C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GLOBE Observer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A27EA-9D70-EC48-9701-FFA70889E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49B9-8567-AC49-B1E0-568FA5985B1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A21609-AF26-714F-8C89-DA0DE4BD8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613" y="2888079"/>
            <a:ext cx="2287662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55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6BCDB-AFA2-E443-A6F6-8053972CC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Wednesday Morning </a:t>
            </a:r>
            <a:r>
              <a:rPr lang="en-US" dirty="0" err="1"/>
              <a:t>SciAct</a:t>
            </a:r>
            <a:r>
              <a:rPr lang="en-US" dirty="0"/>
              <a:t> Training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DD9F0-0C7C-2940-97CA-FAEF56102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90813"/>
            <a:ext cx="8081010" cy="3886150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Panel presentation and discussion on NASA GLOBE campaigns 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Terrace C</a:t>
            </a:r>
            <a:r>
              <a:rPr lang="en-US" dirty="0"/>
              <a:t> from 8:30-10:15)</a:t>
            </a:r>
          </a:p>
          <a:p>
            <a:pPr lvl="1"/>
            <a:r>
              <a:rPr lang="en-US" dirty="0"/>
              <a:t>From Observations to Maps and Decisions, </a:t>
            </a:r>
            <a:r>
              <a:rPr lang="en-US" dirty="0" err="1"/>
              <a:t>Peder</a:t>
            </a:r>
            <a:r>
              <a:rPr lang="en-US" dirty="0"/>
              <a:t> Nelson</a:t>
            </a:r>
          </a:p>
          <a:p>
            <a:pPr lvl="1"/>
            <a:r>
              <a:rPr lang="en-US" dirty="0"/>
              <a:t>Clouds, </a:t>
            </a:r>
            <a:r>
              <a:rPr lang="en-US" dirty="0" err="1"/>
              <a:t>Marilé</a:t>
            </a:r>
            <a:r>
              <a:rPr lang="en-US" dirty="0"/>
              <a:t> Colón Robles</a:t>
            </a:r>
          </a:p>
          <a:p>
            <a:pPr lvl="1"/>
            <a:r>
              <a:rPr lang="en-US" dirty="0"/>
              <a:t>U.S. Air Quality, Tina Rogerson</a:t>
            </a:r>
          </a:p>
          <a:p>
            <a:pPr lvl="1"/>
            <a:r>
              <a:rPr lang="en-US" dirty="0"/>
              <a:t>GO on a Trail, Holli Kohl</a:t>
            </a:r>
          </a:p>
          <a:p>
            <a:pPr lvl="1"/>
            <a:r>
              <a:rPr lang="en-US" dirty="0"/>
              <a:t>Mission Mosquito, Dorian Janney</a:t>
            </a:r>
          </a:p>
          <a:p>
            <a:pPr lvl="1"/>
            <a:r>
              <a:rPr lang="en-US" dirty="0"/>
              <a:t>Trees Around the GLOBE, Brian Campbell</a:t>
            </a:r>
          </a:p>
          <a:p>
            <a:r>
              <a:rPr lang="en-US" b="1" dirty="0"/>
              <a:t>Station activities and demos </a:t>
            </a:r>
            <a:r>
              <a:rPr lang="en-US" dirty="0"/>
              <a:t>of toolkits for informal educators (</a:t>
            </a:r>
            <a:r>
              <a:rPr lang="en-US" b="1" dirty="0">
                <a:solidFill>
                  <a:srgbClr val="FF0000"/>
                </a:solidFill>
              </a:rPr>
              <a:t>Grand A </a:t>
            </a:r>
            <a:r>
              <a:rPr lang="en-US" dirty="0"/>
              <a:t>from 10:30-12:00)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40CDE-A7E3-2F4A-ADD5-4544D4A7F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2974-E0D3-C042-8EB0-2D87F3FA5EDE}" type="datetime1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670D8-64A5-8D40-BFD4-22973482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GLOBE Observer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C218A-F051-9440-B212-42CBA4327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49B9-8567-AC49-B1E0-568FA5985B1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889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0E267-5BB4-D54A-856A-40D412C4A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Presentations &amp; Posters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CD839-E54F-C649-99A2-78E44D6D4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84" y="2270122"/>
            <a:ext cx="8804031" cy="4222751"/>
          </a:xfrm>
        </p:spPr>
        <p:txBody>
          <a:bodyPr>
            <a:normAutofit fontScale="47500" lnSpcReduction="20000"/>
          </a:bodyPr>
          <a:lstStyle/>
          <a:p>
            <a:r>
              <a:rPr lang="en-US" sz="3300" b="1" dirty="0"/>
              <a:t>Teaming up with GLOBE</a:t>
            </a:r>
            <a:r>
              <a:rPr lang="en-US" sz="3300" dirty="0"/>
              <a:t>, Holli Kohl, Tuesday at 5:00 PM, GT7, Plaza AB</a:t>
            </a:r>
          </a:p>
          <a:p>
            <a:pPr>
              <a:lnSpc>
                <a:spcPct val="120000"/>
              </a:lnSpc>
            </a:pPr>
            <a:r>
              <a:rPr lang="en-US" sz="3300" b="1" dirty="0"/>
              <a:t>Introducing the User Guide for GLOBE Data</a:t>
            </a:r>
            <a:r>
              <a:rPr lang="en-US" sz="3300" dirty="0"/>
              <a:t>, Helen Amos, Thursday at 8:45 AM, GT12, Plaza AB</a:t>
            </a:r>
          </a:p>
          <a:p>
            <a:pPr>
              <a:lnSpc>
                <a:spcPct val="120000"/>
              </a:lnSpc>
            </a:pPr>
            <a:r>
              <a:rPr lang="en-US" sz="3300" b="1" dirty="0"/>
              <a:t>Using NASA Earth Observing Satellite Data to Predict, Monitor, and Respond to Disease</a:t>
            </a:r>
            <a:r>
              <a:rPr lang="en-US" sz="3300" dirty="0"/>
              <a:t>, Dorian Janney, Thursday at 9:30 AM, GT15, Plaza AB</a:t>
            </a:r>
          </a:p>
          <a:p>
            <a:pPr>
              <a:lnSpc>
                <a:spcPct val="120000"/>
              </a:lnSpc>
            </a:pPr>
            <a:r>
              <a:rPr lang="en-US" sz="3300" dirty="0"/>
              <a:t>Students, Teachers, Citizen Scientists, and NASA </a:t>
            </a:r>
            <a:r>
              <a:rPr lang="en-US" sz="3300" b="1" dirty="0"/>
              <a:t>Observing the Height of our Planet, One Tree at a Time</a:t>
            </a:r>
            <a:r>
              <a:rPr lang="en-US" sz="3300" dirty="0"/>
              <a:t>, Brian Campbell, Thursday, 10:30 AM, FNUL8, Terrace B</a:t>
            </a:r>
          </a:p>
          <a:p>
            <a:r>
              <a:rPr lang="en-US" sz="3300" b="1" dirty="0"/>
              <a:t>GLOBE Observer updates</a:t>
            </a:r>
            <a:r>
              <a:rPr lang="en-US" sz="3300" dirty="0"/>
              <a:t>, Holli Kohl, Thursday, 1:45 PM, Tech 5, Plaza C</a:t>
            </a:r>
          </a:p>
          <a:p>
            <a:r>
              <a:rPr lang="en-US" sz="3300" b="1" dirty="0"/>
              <a:t>Posters,</a:t>
            </a:r>
            <a:r>
              <a:rPr lang="en-US" sz="3300" dirty="0"/>
              <a:t> Monday 6:30 – 8:30 PM </a:t>
            </a:r>
          </a:p>
          <a:p>
            <a:pPr lvl="1"/>
            <a:r>
              <a:rPr lang="en-US" sz="3400" dirty="0"/>
              <a:t>GLOBE Goes to Camp</a:t>
            </a:r>
          </a:p>
          <a:p>
            <a:pPr lvl="1"/>
            <a:r>
              <a:rPr lang="en-US" sz="3400" dirty="0"/>
              <a:t>One Tree at a Time</a:t>
            </a:r>
          </a:p>
          <a:p>
            <a:pPr lvl="1"/>
            <a:r>
              <a:rPr lang="en-US" sz="3400" dirty="0"/>
              <a:t>NASA’s GPM Mission</a:t>
            </a:r>
          </a:p>
          <a:p>
            <a:pPr lvl="1"/>
            <a:r>
              <a:rPr lang="en-US" sz="3400" dirty="0"/>
              <a:t>GLOBE Clouds</a:t>
            </a:r>
          </a:p>
          <a:p>
            <a:pPr lvl="1"/>
            <a:r>
              <a:rPr lang="en-US" sz="3400" dirty="0"/>
              <a:t>Air Quality Campaign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DCF66-C8A8-A444-849E-8DD66A2F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6FAE-C51A-6E4C-88DC-A4B5852CB0D8}" type="datetime1">
              <a:rPr lang="en-US" smtClean="0"/>
              <a:t>7/14/2019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9E706-E0B7-9D45-A7DD-590668FA1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GLOBE Observer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96BD1-48E7-D24B-9685-FBE30B8E0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49B9-8567-AC49-B1E0-568FA5985B1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32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A7110-EA08-164D-9B6D-93447386B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25" y="423743"/>
            <a:ext cx="5378376" cy="1097914"/>
          </a:xfrm>
        </p:spPr>
        <p:txBody>
          <a:bodyPr>
            <a:noAutofit/>
          </a:bodyPr>
          <a:lstStyle/>
          <a:p>
            <a:r>
              <a:rPr lang="en-US" sz="3200" dirty="0"/>
              <a:t>Pop-up Science with NASA! Bringing Space Down to Earth</a:t>
            </a:r>
            <a:br>
              <a:rPr lang="en-US" sz="3200" dirty="0"/>
            </a:br>
            <a:r>
              <a:rPr lang="en-US" sz="3200" dirty="0"/>
              <a:t>Michigan Science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6B86A-4E83-9946-AFEE-FE7C8B912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94" y="2971850"/>
            <a:ext cx="8647967" cy="388615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Wednesday, July 17 from 3-5 </a:t>
            </a:r>
          </a:p>
          <a:p>
            <a:pPr>
              <a:lnSpc>
                <a:spcPct val="120000"/>
              </a:lnSpc>
            </a:pPr>
            <a:r>
              <a:rPr lang="en-US" dirty="0"/>
              <a:t>Presentations by NESEC (GLOBE Observer), Mission Earth, and AREN Project</a:t>
            </a:r>
          </a:p>
          <a:p>
            <a:r>
              <a:rPr lang="en-US" dirty="0"/>
              <a:t>Table top activities</a:t>
            </a:r>
          </a:p>
          <a:p>
            <a:r>
              <a:rPr lang="en-US" dirty="0"/>
              <a:t>GLOBE demonstrations and data collection outside</a:t>
            </a:r>
          </a:p>
          <a:p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Location: Michigan Science Center, 5020 John R Street – Bus and Rail accessible from conference center (</a:t>
            </a:r>
            <a:r>
              <a:rPr lang="en-US" dirty="0" err="1"/>
              <a:t>Qline</a:t>
            </a:r>
            <a:r>
              <a:rPr lang="en-US" dirty="0"/>
              <a:t> or Bus 016 or 004)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Admission is FREE </a:t>
            </a:r>
            <a:r>
              <a:rPr lang="en-US" dirty="0"/>
              <a:t>and 4D and Planetarium shows are discounted.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72ADF-A03F-684F-A089-05B72E355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2974-E0D3-C042-8EB0-2D87F3FA5EDE}" type="datetime1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A77AB-B2EC-8F4E-BF08-E4AF6D199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GLOBE Observer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2AA0C-9721-8344-BDCF-B03F0587E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49B9-8567-AC49-B1E0-568FA5985B1C}" type="slidenum">
              <a:rPr lang="en-US" smtClean="0"/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28922E-000E-F84D-8487-6DCEE4F54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328" y="1299796"/>
            <a:ext cx="41021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20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06253-6AE8-D54C-8828-98F7751E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7221"/>
            <a:ext cx="7886700" cy="1097914"/>
          </a:xfrm>
        </p:spPr>
        <p:txBody>
          <a:bodyPr/>
          <a:lstStyle/>
          <a:p>
            <a:r>
              <a:rPr lang="en-US" dirty="0"/>
              <a:t>NESEC Team at GLOBE Annual Meeting</a:t>
            </a:r>
          </a:p>
        </p:txBody>
      </p:sp>
      <p:pic>
        <p:nvPicPr>
          <p:cNvPr id="1026" name="Picture 2" descr="https://lh3.googleusercontent.com/06GVbYyq60HRN0EOVRfIVlFOLXb2rUwfTO736YuVxwsyEp0N7UWXp-kmVQ_q9GjbaOideAkVNVphwvx14B8Q0YieRu0RiDcI5iOkza_2dQlcJvhqoQ=w371">
            <a:extLst>
              <a:ext uri="{FF2B5EF4-FFF2-40B4-BE49-F238E27FC236}">
                <a16:creationId xmlns:a16="http://schemas.microsoft.com/office/drawing/2014/main" id="{CAF526F5-7906-0548-9B18-F02CD3E583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26"/>
          <a:stretch/>
        </p:blipFill>
        <p:spPr bwMode="auto">
          <a:xfrm>
            <a:off x="183105" y="3778537"/>
            <a:ext cx="1298448" cy="137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6.googleusercontent.com/0M6jRYeA9pJXC9ZYnN7Lh2w_cjoN0UNeR9DT6gQKivxx-vw7j6DnV9dHe8m_GiF2STvSzTU_FmBneBRwUn10tFk19eMKkQFaWqIvFkvPkXRsICcNT7A=w371">
            <a:extLst>
              <a:ext uri="{FF2B5EF4-FFF2-40B4-BE49-F238E27FC236}">
                <a16:creationId xmlns:a16="http://schemas.microsoft.com/office/drawing/2014/main" id="{9690F5C2-14AD-6D47-BC78-12961EA7E7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8" r="10000"/>
          <a:stretch/>
        </p:blipFill>
        <p:spPr bwMode="auto">
          <a:xfrm>
            <a:off x="90894" y="2255317"/>
            <a:ext cx="1371600" cy="137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4.googleusercontent.com/iH_wuPnof3qKFU6MHaj5OkMXytuJzwZFP6F6vyLvNtQzvMMtvI-J1ezdqnTQdRfGYMlDq2nkZPKOZvhz0uIsVs2rhvPRuNpr4kE1UshrjkkLaMd7WXs=w371">
            <a:extLst>
              <a:ext uri="{FF2B5EF4-FFF2-40B4-BE49-F238E27FC236}">
                <a16:creationId xmlns:a16="http://schemas.microsoft.com/office/drawing/2014/main" id="{3FEFB686-9786-354D-BEB1-9B0A41C40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99" y="3782493"/>
            <a:ext cx="1188720" cy="136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4.googleusercontent.com/iT2Hgvh3aVnIO87_iJmfSSpyX_sWAe7RBJlJJLyZn4_yvEtjsGrOqYckERXbvVPAZ51aWhY=w371">
            <a:extLst>
              <a:ext uri="{FF2B5EF4-FFF2-40B4-BE49-F238E27FC236}">
                <a16:creationId xmlns:a16="http://schemas.microsoft.com/office/drawing/2014/main" id="{46F6A068-429D-C844-809B-AA5BF9058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332" y="2255317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j-GmtAKkCdV6Q7m6Gxv7xCC8PTVh3v_mjlrmK71N7SMMLof3E7i5llhsf3YJg7LPzQwlLxmuxnGw4ckb3FXvLusJgmMJuuVwfeJlAWF10nctC3unfQ=w371">
            <a:extLst>
              <a:ext uri="{FF2B5EF4-FFF2-40B4-BE49-F238E27FC236}">
                <a16:creationId xmlns:a16="http://schemas.microsoft.com/office/drawing/2014/main" id="{6EEEBABA-1EF2-9D4E-BD29-6E17ED66A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852" y="2255317"/>
            <a:ext cx="1335024" cy="137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ser Portrait">
            <a:extLst>
              <a:ext uri="{FF2B5EF4-FFF2-40B4-BE49-F238E27FC236}">
                <a16:creationId xmlns:a16="http://schemas.microsoft.com/office/drawing/2014/main" id="{E1877787-FABD-1845-97B7-8F5B071DB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154" y="3780207"/>
            <a:ext cx="1143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observer.globe.gov/image/journal/article?img_id=52281509&amp;t=1549644743505">
            <a:extLst>
              <a:ext uri="{FF2B5EF4-FFF2-40B4-BE49-F238E27FC236}">
                <a16:creationId xmlns:a16="http://schemas.microsoft.com/office/drawing/2014/main" id="{091BA0A1-A13B-7246-A316-05AC31C49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276" y="5345339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User Portrait">
            <a:extLst>
              <a:ext uri="{FF2B5EF4-FFF2-40B4-BE49-F238E27FC236}">
                <a16:creationId xmlns:a16="http://schemas.microsoft.com/office/drawing/2014/main" id="{FB37F6B4-CEE1-4346-9551-A60C81E8A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918" y="2258325"/>
            <a:ext cx="1143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User Portrait">
            <a:extLst>
              <a:ext uri="{FF2B5EF4-FFF2-40B4-BE49-F238E27FC236}">
                <a16:creationId xmlns:a16="http://schemas.microsoft.com/office/drawing/2014/main" id="{01017619-FCC2-3D41-969F-4D91698F2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04" y="3780207"/>
            <a:ext cx="1143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User Portrait">
            <a:extLst>
              <a:ext uri="{FF2B5EF4-FFF2-40B4-BE49-F238E27FC236}">
                <a16:creationId xmlns:a16="http://schemas.microsoft.com/office/drawing/2014/main" id="{D8B77323-FEE3-A741-B628-BA45418CD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770" y="2255317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observer.globe.gov/image/journal/article?img_id=52959528&amp;t=1552333346429">
            <a:extLst>
              <a:ext uri="{FF2B5EF4-FFF2-40B4-BE49-F238E27FC236}">
                <a16:creationId xmlns:a16="http://schemas.microsoft.com/office/drawing/2014/main" id="{D4D84F11-1D9B-AC46-B4F8-F5389B0DC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640" y="3780207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observer.globe.gov/image/journal/article?img_id=52281496&amp;t=1549644668966">
            <a:extLst>
              <a:ext uri="{FF2B5EF4-FFF2-40B4-BE49-F238E27FC236}">
                <a16:creationId xmlns:a16="http://schemas.microsoft.com/office/drawing/2014/main" id="{BA6EE7BC-916C-AD4D-B9AD-EDDBF729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189" y="5345339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634A6F-535E-2246-A5AE-C5372262F95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91199" y="5345339"/>
            <a:ext cx="2057400" cy="13715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9F1D12-8556-704E-9B97-231407452CFC}"/>
              </a:ext>
            </a:extLst>
          </p:cNvPr>
          <p:cNvSpPr txBox="1"/>
          <p:nvPr/>
        </p:nvSpPr>
        <p:spPr>
          <a:xfrm>
            <a:off x="7496241" y="2149809"/>
            <a:ext cx="1647759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Top Row</a:t>
            </a:r>
          </a:p>
          <a:p>
            <a:r>
              <a:rPr lang="en-US" sz="1400" dirty="0"/>
              <a:t>Trena Ferrell</a:t>
            </a:r>
          </a:p>
          <a:p>
            <a:r>
              <a:rPr lang="en-US" sz="1400" dirty="0"/>
              <a:t>Holli Kohl</a:t>
            </a:r>
          </a:p>
          <a:p>
            <a:r>
              <a:rPr lang="en-US" sz="1400" dirty="0" err="1"/>
              <a:t>Peder</a:t>
            </a:r>
            <a:r>
              <a:rPr lang="en-US" sz="1400" dirty="0"/>
              <a:t> Nelson</a:t>
            </a:r>
          </a:p>
          <a:p>
            <a:r>
              <a:rPr lang="en-US" sz="1400" dirty="0"/>
              <a:t>Jessica Taylor</a:t>
            </a:r>
          </a:p>
          <a:p>
            <a:r>
              <a:rPr lang="en-US" sz="1400" dirty="0" err="1"/>
              <a:t>Marilé</a:t>
            </a:r>
            <a:r>
              <a:rPr lang="en-US" sz="1400" dirty="0"/>
              <a:t> Colón Robles</a:t>
            </a:r>
          </a:p>
          <a:p>
            <a:br>
              <a:rPr lang="en-US" sz="1200" b="1" dirty="0"/>
            </a:br>
            <a:r>
              <a:rPr lang="en-US" sz="1400" b="1" dirty="0"/>
              <a:t>Middle Row</a:t>
            </a:r>
          </a:p>
          <a:p>
            <a:r>
              <a:rPr lang="en-US" sz="1400" dirty="0"/>
              <a:t>Brian Campbell</a:t>
            </a:r>
          </a:p>
          <a:p>
            <a:r>
              <a:rPr lang="en-US" sz="1400" dirty="0"/>
              <a:t>Tina Harte</a:t>
            </a:r>
          </a:p>
          <a:p>
            <a:r>
              <a:rPr lang="en-US" sz="1400" dirty="0"/>
              <a:t>Autumn Burdick</a:t>
            </a:r>
          </a:p>
          <a:p>
            <a:r>
              <a:rPr lang="en-US" sz="1400" dirty="0"/>
              <a:t>Kristen Weaver</a:t>
            </a:r>
          </a:p>
          <a:p>
            <a:r>
              <a:rPr lang="en-US" sz="1400" dirty="0"/>
              <a:t>Dorian Janey</a:t>
            </a:r>
          </a:p>
          <a:p>
            <a:br>
              <a:rPr lang="en-US" sz="1200" b="1" dirty="0"/>
            </a:br>
            <a:r>
              <a:rPr lang="en-US" sz="1400" b="1" dirty="0"/>
              <a:t>Bottom Row</a:t>
            </a:r>
          </a:p>
          <a:p>
            <a:r>
              <a:rPr lang="en-US" sz="1400" dirty="0"/>
              <a:t>Angie </a:t>
            </a:r>
            <a:r>
              <a:rPr lang="en-US" sz="1400" dirty="0" err="1"/>
              <a:t>Rizzi</a:t>
            </a:r>
            <a:endParaRPr lang="en-US" sz="1400" dirty="0"/>
          </a:p>
          <a:p>
            <a:r>
              <a:rPr lang="en-US" sz="1400" dirty="0"/>
              <a:t>Peter Falcon</a:t>
            </a:r>
          </a:p>
          <a:p>
            <a:r>
              <a:rPr lang="en-US" sz="1400" dirty="0"/>
              <a:t>Helen Amos</a:t>
            </a:r>
          </a:p>
          <a:p>
            <a:r>
              <a:rPr lang="en-US" sz="1400" dirty="0"/>
              <a:t>Tina Rogerson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A83F71-7DC7-054F-BDD2-E6B65E48BD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6228" y="5345339"/>
            <a:ext cx="117957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51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4422</TotalTime>
  <Words>424</Words>
  <Application>Microsoft Office PowerPoint</Application>
  <PresentationFormat>On-screen Show (4:3)</PresentationFormat>
  <Paragraphs>83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DIN Condensed</vt:lpstr>
      <vt:lpstr>Helvetica Neue</vt:lpstr>
      <vt:lpstr>Office Theme</vt:lpstr>
      <vt:lpstr>1_Office Theme</vt:lpstr>
      <vt:lpstr>2_Office Theme</vt:lpstr>
      <vt:lpstr>3_Office Theme</vt:lpstr>
      <vt:lpstr>NASA Earth Science Education Collaborative (NESEC)</vt:lpstr>
      <vt:lpstr>Overview</vt:lpstr>
      <vt:lpstr>Tuesday Morning SciAct Belle Isle Field Trip</vt:lpstr>
      <vt:lpstr>Wednesday Morning SciAct Training </vt:lpstr>
      <vt:lpstr>Presentations &amp; Posters</vt:lpstr>
      <vt:lpstr>Pop-up Science with NASA! Bringing Space Down to Earth Michigan Science Center</vt:lpstr>
      <vt:lpstr>NESEC Team at GLOBE Annual Meeting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Allegiant Source, LLC</cp:lastModifiedBy>
  <cp:revision>45</cp:revision>
  <dcterms:created xsi:type="dcterms:W3CDTF">2018-11-27T13:54:40Z</dcterms:created>
  <dcterms:modified xsi:type="dcterms:W3CDTF">2019-07-14T18:32:49Z</dcterms:modified>
</cp:coreProperties>
</file>