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71" r:id="rId5"/>
    <p:sldId id="280" r:id="rId6"/>
    <p:sldId id="284" r:id="rId7"/>
    <p:sldId id="281" r:id="rId8"/>
    <p:sldId id="262" r:id="rId9"/>
    <p:sldId id="287" r:id="rId10"/>
    <p:sldId id="258" r:id="rId11"/>
    <p:sldId id="260" r:id="rId12"/>
    <p:sldId id="263" r:id="rId13"/>
    <p:sldId id="259" r:id="rId14"/>
    <p:sldId id="261" r:id="rId15"/>
    <p:sldId id="266" r:id="rId16"/>
    <p:sldId id="283" r:id="rId17"/>
    <p:sldId id="265" r:id="rId18"/>
    <p:sldId id="285" r:id="rId19"/>
    <p:sldId id="282" r:id="rId20"/>
    <p:sldId id="286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7246FD-A6C9-419C-BA61-D43D252D50E6}" v="14" dt="2019-07-16T17:31:48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90" autoAdjust="0"/>
    <p:restoredTop sz="75325" autoAdjust="0"/>
  </p:normalViewPr>
  <p:slideViewPr>
    <p:cSldViewPr snapToGrid="0">
      <p:cViewPr varScale="1">
        <p:scale>
          <a:sx n="50" d="100"/>
          <a:sy n="50" d="100"/>
        </p:scale>
        <p:origin x="3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 Purcell" userId="1b343573-fd5b-46f3-92ec-4108b29848b3" providerId="ADAL" clId="{AE7246FD-A6C9-419C-BA61-D43D252D50E6}"/>
    <pc:docChg chg="undo custSel mod addSld delSld modSld sldOrd">
      <pc:chgData name="Anthony Purcell" userId="1b343573-fd5b-46f3-92ec-4108b29848b3" providerId="ADAL" clId="{AE7246FD-A6C9-419C-BA61-D43D252D50E6}" dt="2019-07-16T17:33:25.232" v="102" actId="26606"/>
      <pc:docMkLst>
        <pc:docMk/>
      </pc:docMkLst>
      <pc:sldChg chg="del">
        <pc:chgData name="Anthony Purcell" userId="1b343573-fd5b-46f3-92ec-4108b29848b3" providerId="ADAL" clId="{AE7246FD-A6C9-419C-BA61-D43D252D50E6}" dt="2019-07-16T17:18:10.497" v="11" actId="2696"/>
        <pc:sldMkLst>
          <pc:docMk/>
          <pc:sldMk cId="1555640432" sldId="264"/>
        </pc:sldMkLst>
      </pc:sldChg>
      <pc:sldChg chg="ord">
        <pc:chgData name="Anthony Purcell" userId="1b343573-fd5b-46f3-92ec-4108b29848b3" providerId="ADAL" clId="{AE7246FD-A6C9-419C-BA61-D43D252D50E6}" dt="2019-07-16T17:20:42.641" v="52"/>
        <pc:sldMkLst>
          <pc:docMk/>
          <pc:sldMk cId="3952371515" sldId="265"/>
        </pc:sldMkLst>
      </pc:sldChg>
      <pc:sldChg chg="del">
        <pc:chgData name="Anthony Purcell" userId="1b343573-fd5b-46f3-92ec-4108b29848b3" providerId="ADAL" clId="{AE7246FD-A6C9-419C-BA61-D43D252D50E6}" dt="2019-07-16T17:18:33.831" v="23" actId="2696"/>
        <pc:sldMkLst>
          <pc:docMk/>
          <pc:sldMk cId="3389319540" sldId="273"/>
        </pc:sldMkLst>
      </pc:sldChg>
      <pc:sldChg chg="addSp delSp modSp del">
        <pc:chgData name="Anthony Purcell" userId="1b343573-fd5b-46f3-92ec-4108b29848b3" providerId="ADAL" clId="{AE7246FD-A6C9-419C-BA61-D43D252D50E6}" dt="2019-07-16T17:19:51.239" v="50" actId="2696"/>
        <pc:sldMkLst>
          <pc:docMk/>
          <pc:sldMk cId="3547275739" sldId="274"/>
        </pc:sldMkLst>
        <pc:spChg chg="add mod">
          <ac:chgData name="Anthony Purcell" userId="1b343573-fd5b-46f3-92ec-4108b29848b3" providerId="ADAL" clId="{AE7246FD-A6C9-419C-BA61-D43D252D50E6}" dt="2019-07-16T17:19:15.922" v="42" actId="14100"/>
          <ac:spMkLst>
            <pc:docMk/>
            <pc:sldMk cId="3547275739" sldId="274"/>
            <ac:spMk id="2" creationId="{DB32F526-184C-4A14-8AC8-C4B80ECDE621}"/>
          </ac:spMkLst>
        </pc:spChg>
        <pc:spChg chg="add del mod">
          <ac:chgData name="Anthony Purcell" userId="1b343573-fd5b-46f3-92ec-4108b29848b3" providerId="ADAL" clId="{AE7246FD-A6C9-419C-BA61-D43D252D50E6}" dt="2019-07-16T17:19:29.446" v="45" actId="478"/>
          <ac:spMkLst>
            <pc:docMk/>
            <pc:sldMk cId="3547275739" sldId="274"/>
            <ac:spMk id="5" creationId="{0C38ECD4-CAD8-40F1-9B88-3773084B8E3D}"/>
          </ac:spMkLst>
        </pc:spChg>
        <pc:spChg chg="del">
          <ac:chgData name="Anthony Purcell" userId="1b343573-fd5b-46f3-92ec-4108b29848b3" providerId="ADAL" clId="{AE7246FD-A6C9-419C-BA61-D43D252D50E6}" dt="2019-07-16T17:19:24.181" v="43" actId="478"/>
          <ac:spMkLst>
            <pc:docMk/>
            <pc:sldMk cId="3547275739" sldId="274"/>
            <ac:spMk id="6" creationId="{00589461-9AC2-40AB-BC22-9975239980FC}"/>
          </ac:spMkLst>
        </pc:spChg>
      </pc:sldChg>
      <pc:sldChg chg="ord">
        <pc:chgData name="Anthony Purcell" userId="1b343573-fd5b-46f3-92ec-4108b29848b3" providerId="ADAL" clId="{AE7246FD-A6C9-419C-BA61-D43D252D50E6}" dt="2019-07-16T17:20:57.246" v="55"/>
        <pc:sldMkLst>
          <pc:docMk/>
          <pc:sldMk cId="3670480643" sldId="282"/>
        </pc:sldMkLst>
      </pc:sldChg>
      <pc:sldChg chg="addSp modSp mod setBg">
        <pc:chgData name="Anthony Purcell" userId="1b343573-fd5b-46f3-92ec-4108b29848b3" providerId="ADAL" clId="{AE7246FD-A6C9-419C-BA61-D43D252D50E6}" dt="2019-07-16T17:20:29.667" v="51" actId="26606"/>
        <pc:sldMkLst>
          <pc:docMk/>
          <pc:sldMk cId="1940052030" sldId="283"/>
        </pc:sldMkLst>
        <pc:spChg chg="mod">
          <ac:chgData name="Anthony Purcell" userId="1b343573-fd5b-46f3-92ec-4108b29848b3" providerId="ADAL" clId="{AE7246FD-A6C9-419C-BA61-D43D252D50E6}" dt="2019-07-16T17:20:29.667" v="51" actId="26606"/>
          <ac:spMkLst>
            <pc:docMk/>
            <pc:sldMk cId="1940052030" sldId="283"/>
            <ac:spMk id="2" creationId="{8261A2E0-E632-443C-BE9D-15B244663E7C}"/>
          </ac:spMkLst>
        </pc:spChg>
        <pc:spChg chg="mod">
          <ac:chgData name="Anthony Purcell" userId="1b343573-fd5b-46f3-92ec-4108b29848b3" providerId="ADAL" clId="{AE7246FD-A6C9-419C-BA61-D43D252D50E6}" dt="2019-07-16T17:20:29.667" v="51" actId="26606"/>
          <ac:spMkLst>
            <pc:docMk/>
            <pc:sldMk cId="1940052030" sldId="283"/>
            <ac:spMk id="3" creationId="{3C33A9AA-C6BC-477F-98A8-82856582DA44}"/>
          </ac:spMkLst>
        </pc:spChg>
        <pc:spChg chg="add">
          <ac:chgData name="Anthony Purcell" userId="1b343573-fd5b-46f3-92ec-4108b29848b3" providerId="ADAL" clId="{AE7246FD-A6C9-419C-BA61-D43D252D50E6}" dt="2019-07-16T17:20:29.667" v="51" actId="26606"/>
          <ac:spMkLst>
            <pc:docMk/>
            <pc:sldMk cId="1940052030" sldId="283"/>
            <ac:spMk id="9" creationId="{867D4867-5BA7-4462-B2F6-A23F4A622AA7}"/>
          </ac:spMkLst>
        </pc:spChg>
        <pc:picChg chg="mod">
          <ac:chgData name="Anthony Purcell" userId="1b343573-fd5b-46f3-92ec-4108b29848b3" providerId="ADAL" clId="{AE7246FD-A6C9-419C-BA61-D43D252D50E6}" dt="2019-07-16T17:20:29.667" v="51" actId="26606"/>
          <ac:picMkLst>
            <pc:docMk/>
            <pc:sldMk cId="1940052030" sldId="283"/>
            <ac:picMk id="4" creationId="{024C7E7D-9A38-4486-B65B-81C2D9EBA5A7}"/>
          </ac:picMkLst>
        </pc:picChg>
      </pc:sldChg>
      <pc:sldChg chg="addSp delSp modSp mod setBg setClrOvrMap">
        <pc:chgData name="Anthony Purcell" userId="1b343573-fd5b-46f3-92ec-4108b29848b3" providerId="ADAL" clId="{AE7246FD-A6C9-419C-BA61-D43D252D50E6}" dt="2019-07-16T17:33:25.232" v="102" actId="26606"/>
        <pc:sldMkLst>
          <pc:docMk/>
          <pc:sldMk cId="3342301072" sldId="285"/>
        </pc:sldMkLst>
        <pc:spChg chg="mod ord">
          <ac:chgData name="Anthony Purcell" userId="1b343573-fd5b-46f3-92ec-4108b29848b3" providerId="ADAL" clId="{AE7246FD-A6C9-419C-BA61-D43D252D50E6}" dt="2019-07-16T17:33:25.232" v="102" actId="26606"/>
          <ac:spMkLst>
            <pc:docMk/>
            <pc:sldMk cId="3342301072" sldId="285"/>
            <ac:spMk id="2" creationId="{5615107B-A7E2-4556-BBE0-A2B854C927D6}"/>
          </ac:spMkLst>
        </pc:spChg>
        <pc:spChg chg="del">
          <ac:chgData name="Anthony Purcell" userId="1b343573-fd5b-46f3-92ec-4108b29848b3" providerId="ADAL" clId="{AE7246FD-A6C9-419C-BA61-D43D252D50E6}" dt="2019-07-16T17:30:00.787" v="56" actId="478"/>
          <ac:spMkLst>
            <pc:docMk/>
            <pc:sldMk cId="3342301072" sldId="285"/>
            <ac:spMk id="3" creationId="{C2C36B55-B3EC-4289-9881-103DBF759AA8}"/>
          </ac:spMkLst>
        </pc:spChg>
        <pc:spChg chg="add del">
          <ac:chgData name="Anthony Purcell" userId="1b343573-fd5b-46f3-92ec-4108b29848b3" providerId="ADAL" clId="{AE7246FD-A6C9-419C-BA61-D43D252D50E6}" dt="2019-07-16T17:33:25.232" v="102" actId="26606"/>
          <ac:spMkLst>
            <pc:docMk/>
            <pc:sldMk cId="3342301072" sldId="285"/>
            <ac:spMk id="11" creationId="{7383B190-6BFB-422F-B667-06B7B25F096A}"/>
          </ac:spMkLst>
        </pc:spChg>
        <pc:picChg chg="add mod ord">
          <ac:chgData name="Anthony Purcell" userId="1b343573-fd5b-46f3-92ec-4108b29848b3" providerId="ADAL" clId="{AE7246FD-A6C9-419C-BA61-D43D252D50E6}" dt="2019-07-16T17:33:25.232" v="102" actId="26606"/>
          <ac:picMkLst>
            <pc:docMk/>
            <pc:sldMk cId="3342301072" sldId="285"/>
            <ac:picMk id="4" creationId="{06653AAE-6AE8-41B8-894F-329ADA9275E8}"/>
          </ac:picMkLst>
        </pc:picChg>
        <pc:picChg chg="add mod ord">
          <ac:chgData name="Anthony Purcell" userId="1b343573-fd5b-46f3-92ec-4108b29848b3" providerId="ADAL" clId="{AE7246FD-A6C9-419C-BA61-D43D252D50E6}" dt="2019-07-16T17:33:25.232" v="102" actId="26606"/>
          <ac:picMkLst>
            <pc:docMk/>
            <pc:sldMk cId="3342301072" sldId="285"/>
            <ac:picMk id="5" creationId="{B9C4D0CC-B11D-4838-8E6A-0AD62C012430}"/>
          </ac:picMkLst>
        </pc:picChg>
        <pc:picChg chg="add mod ord">
          <ac:chgData name="Anthony Purcell" userId="1b343573-fd5b-46f3-92ec-4108b29848b3" providerId="ADAL" clId="{AE7246FD-A6C9-419C-BA61-D43D252D50E6}" dt="2019-07-16T17:33:25.232" v="102" actId="26606"/>
          <ac:picMkLst>
            <pc:docMk/>
            <pc:sldMk cId="3342301072" sldId="285"/>
            <ac:picMk id="6" creationId="{AA1E3FB8-8EEA-4023-A0E3-A6CC352C296A}"/>
          </ac:picMkLst>
        </pc:picChg>
        <pc:picChg chg="add del">
          <ac:chgData name="Anthony Purcell" userId="1b343573-fd5b-46f3-92ec-4108b29848b3" providerId="ADAL" clId="{AE7246FD-A6C9-419C-BA61-D43D252D50E6}" dt="2019-07-16T17:33:07.487" v="98" actId="26606"/>
          <ac:picMkLst>
            <pc:docMk/>
            <pc:sldMk cId="3342301072" sldId="285"/>
            <ac:picMk id="18" creationId="{4603FC70-67D9-49EF-983C-3853BF2B493D}"/>
          </ac:picMkLst>
        </pc:picChg>
        <pc:cxnChg chg="add del">
          <ac:chgData name="Anthony Purcell" userId="1b343573-fd5b-46f3-92ec-4108b29848b3" providerId="ADAL" clId="{AE7246FD-A6C9-419C-BA61-D43D252D50E6}" dt="2019-07-16T17:33:25.232" v="102" actId="26606"/>
          <ac:cxnSpMkLst>
            <pc:docMk/>
            <pc:sldMk cId="3342301072" sldId="285"/>
            <ac:cxnSpMk id="13" creationId="{ED28E597-4AF8-4D69-A9AB-A1EDC6156B04}"/>
          </ac:cxnSpMkLst>
        </pc:cxnChg>
        <pc:cxnChg chg="add del">
          <ac:chgData name="Anthony Purcell" userId="1b343573-fd5b-46f3-92ec-4108b29848b3" providerId="ADAL" clId="{AE7246FD-A6C9-419C-BA61-D43D252D50E6}" dt="2019-07-16T17:33:19.175" v="100" actId="26606"/>
          <ac:cxnSpMkLst>
            <pc:docMk/>
            <pc:sldMk cId="3342301072" sldId="285"/>
            <ac:cxnSpMk id="20" creationId="{60188E89-AF78-40F6-B787-E9BD9C625686}"/>
          </ac:cxnSpMkLst>
        </pc:cxnChg>
      </pc:sldChg>
      <pc:sldChg chg="addSp modSp add mod ord setBg">
        <pc:chgData name="Anthony Purcell" userId="1b343573-fd5b-46f3-92ec-4108b29848b3" providerId="ADAL" clId="{AE7246FD-A6C9-419C-BA61-D43D252D50E6}" dt="2019-07-16T17:19:48.632" v="49" actId="26606"/>
        <pc:sldMkLst>
          <pc:docMk/>
          <pc:sldMk cId="3585057811" sldId="287"/>
        </pc:sldMkLst>
        <pc:spChg chg="add mod">
          <ac:chgData name="Anthony Purcell" userId="1b343573-fd5b-46f3-92ec-4108b29848b3" providerId="ADAL" clId="{AE7246FD-A6C9-419C-BA61-D43D252D50E6}" dt="2019-07-16T17:19:48.632" v="49" actId="26606"/>
          <ac:spMkLst>
            <pc:docMk/>
            <pc:sldMk cId="3585057811" sldId="287"/>
            <ac:spMk id="3" creationId="{0621A0D8-6C8E-4C5A-9702-1EA9CE60549C}"/>
          </ac:spMkLst>
        </pc:spChg>
        <pc:spChg chg="add">
          <ac:chgData name="Anthony Purcell" userId="1b343573-fd5b-46f3-92ec-4108b29848b3" providerId="ADAL" clId="{AE7246FD-A6C9-419C-BA61-D43D252D50E6}" dt="2019-07-16T17:19:48.632" v="49" actId="26606"/>
          <ac:spMkLst>
            <pc:docMk/>
            <pc:sldMk cId="3585057811" sldId="287"/>
            <ac:spMk id="8" creationId="{AB45A142-4255-493C-8284-5D566C121B10}"/>
          </ac:spMkLst>
        </pc:spChg>
        <pc:picChg chg="add mod ord">
          <ac:chgData name="Anthony Purcell" userId="1b343573-fd5b-46f3-92ec-4108b29848b3" providerId="ADAL" clId="{AE7246FD-A6C9-419C-BA61-D43D252D50E6}" dt="2019-07-16T17:19:48.632" v="49" actId="26606"/>
          <ac:picMkLst>
            <pc:docMk/>
            <pc:sldMk cId="3585057811" sldId="287"/>
            <ac:picMk id="2" creationId="{582A0BAA-3BFD-4248-8C0E-5D53C3706308}"/>
          </ac:picMkLst>
        </pc:picChg>
        <pc:cxnChg chg="add">
          <ac:chgData name="Anthony Purcell" userId="1b343573-fd5b-46f3-92ec-4108b29848b3" providerId="ADAL" clId="{AE7246FD-A6C9-419C-BA61-D43D252D50E6}" dt="2019-07-16T17:19:48.632" v="49" actId="26606"/>
          <ac:cxnSpMkLst>
            <pc:docMk/>
            <pc:sldMk cId="3585057811" sldId="287"/>
            <ac:cxnSpMk id="10" creationId="{38FB9660-F42F-4313-BBC4-47C007FE484C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ntaisceeeu.sharepoint.com/sites/GLOBETeam/Shared%20Documents/General/Air%20quality%20investigation/Data/AQC%20Tube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ntaisceeeu.sharepoint.com/sites/GLOBETeam/Shared%20Documents/General/Air%20quality%20investigation/Data/AQC%20Tube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'Average max and max'!$H$3</c:f>
              <c:strCache>
                <c:ptCount val="1"/>
                <c:pt idx="0">
                  <c:v>Average 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5E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CA-46C1-B09E-6A8BE5621848}"/>
              </c:ext>
            </c:extLst>
          </c:dPt>
          <c:dPt>
            <c:idx val="1"/>
            <c:invertIfNegative val="0"/>
            <c:bubble3D val="0"/>
            <c:spPr>
              <a:solidFill>
                <a:srgbClr val="4B5E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CA-46C1-B09E-6A8BE5621848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CA-46C1-B09E-6A8BE5621848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CA-46C1-B09E-6A8BE5621848}"/>
              </c:ext>
            </c:extLst>
          </c:dPt>
          <c:dPt>
            <c:idx val="5"/>
            <c:invertIfNegative val="0"/>
            <c:bubble3D val="0"/>
            <c:spPr>
              <a:solidFill>
                <a:srgbClr val="FFFF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FCA-46C1-B09E-6A8BE5621848}"/>
              </c:ext>
            </c:extLst>
          </c:dPt>
          <c:cat>
            <c:strRef>
              <c:f>'Average max and max'!$G$4:$G$9</c:f>
              <c:strCache>
                <c:ptCount val="6"/>
                <c:pt idx="0">
                  <c:v>Rural</c:v>
                </c:pt>
                <c:pt idx="1">
                  <c:v>Town 1,500-2,999</c:v>
                </c:pt>
                <c:pt idx="2">
                  <c:v>Town 3,000-9,999</c:v>
                </c:pt>
                <c:pt idx="3">
                  <c:v>Town &gt; 10,000</c:v>
                </c:pt>
                <c:pt idx="4">
                  <c:v>Suburban</c:v>
                </c:pt>
                <c:pt idx="5">
                  <c:v>City</c:v>
                </c:pt>
              </c:strCache>
            </c:strRef>
          </c:cat>
          <c:val>
            <c:numRef>
              <c:f>'Average max and max'!$H$4:$H$9</c:f>
              <c:numCache>
                <c:formatCode>0.0</c:formatCode>
                <c:ptCount val="6"/>
                <c:pt idx="0">
                  <c:v>8.5299999999999994</c:v>
                </c:pt>
                <c:pt idx="1">
                  <c:v>8.6300000000000008</c:v>
                </c:pt>
                <c:pt idx="2">
                  <c:v>21.78</c:v>
                </c:pt>
                <c:pt idx="3">
                  <c:v>14.84</c:v>
                </c:pt>
                <c:pt idx="4">
                  <c:v>22.354444444444443</c:v>
                </c:pt>
                <c:pt idx="5">
                  <c:v>29.816666666666663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CA-46C1-B09E-6A8BE5621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0900032"/>
        <c:axId val="2013942656"/>
      </c:barChart>
      <c:catAx>
        <c:axId val="196090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3942656"/>
        <c:crosses val="autoZero"/>
        <c:auto val="1"/>
        <c:lblAlgn val="ctr"/>
        <c:lblOffset val="100"/>
        <c:noMultiLvlLbl val="0"/>
      </c:catAx>
      <c:valAx>
        <c:axId val="201394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90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Sheltered area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'NO2 sheltered vs traffic'!$A$2:$A$22</c:f>
              <c:numCache>
                <c:formatCode>General</c:formatCode>
                <c:ptCount val="21"/>
                <c:pt idx="0">
                  <c:v>22</c:v>
                </c:pt>
                <c:pt idx="1">
                  <c:v>30</c:v>
                </c:pt>
                <c:pt idx="2">
                  <c:v>27</c:v>
                </c:pt>
                <c:pt idx="3">
                  <c:v>14</c:v>
                </c:pt>
                <c:pt idx="4">
                  <c:v>11</c:v>
                </c:pt>
                <c:pt idx="5">
                  <c:v>2</c:v>
                </c:pt>
                <c:pt idx="6">
                  <c:v>28</c:v>
                </c:pt>
                <c:pt idx="7">
                  <c:v>29</c:v>
                </c:pt>
                <c:pt idx="8">
                  <c:v>24</c:v>
                </c:pt>
                <c:pt idx="9">
                  <c:v>34</c:v>
                </c:pt>
                <c:pt idx="10">
                  <c:v>17</c:v>
                </c:pt>
                <c:pt idx="11">
                  <c:v>8</c:v>
                </c:pt>
                <c:pt idx="12">
                  <c:v>5</c:v>
                </c:pt>
                <c:pt idx="13">
                  <c:v>3</c:v>
                </c:pt>
                <c:pt idx="14">
                  <c:v>16</c:v>
                </c:pt>
                <c:pt idx="15">
                  <c:v>26</c:v>
                </c:pt>
                <c:pt idx="16">
                  <c:v>32</c:v>
                </c:pt>
                <c:pt idx="17">
                  <c:v>12</c:v>
                </c:pt>
                <c:pt idx="18">
                  <c:v>36</c:v>
                </c:pt>
                <c:pt idx="19">
                  <c:v>13</c:v>
                </c:pt>
              </c:numCache>
            </c:numRef>
          </c:cat>
          <c:val>
            <c:numRef>
              <c:f>'NO2 sheltered vs traffic'!$C$2:$C$22</c:f>
              <c:numCache>
                <c:formatCode>General</c:formatCode>
                <c:ptCount val="21"/>
                <c:pt idx="0">
                  <c:v>3.46</c:v>
                </c:pt>
                <c:pt idx="1">
                  <c:v>4.2</c:v>
                </c:pt>
                <c:pt idx="2">
                  <c:v>4.67</c:v>
                </c:pt>
                <c:pt idx="3">
                  <c:v>5.59</c:v>
                </c:pt>
                <c:pt idx="4">
                  <c:v>5.6</c:v>
                </c:pt>
                <c:pt idx="5">
                  <c:v>7.85</c:v>
                </c:pt>
                <c:pt idx="6">
                  <c:v>8.7100000000000009</c:v>
                </c:pt>
                <c:pt idx="7">
                  <c:v>9.34</c:v>
                </c:pt>
                <c:pt idx="8">
                  <c:v>10.23</c:v>
                </c:pt>
                <c:pt idx="9">
                  <c:v>10.41</c:v>
                </c:pt>
                <c:pt idx="10">
                  <c:v>13.66</c:v>
                </c:pt>
                <c:pt idx="11">
                  <c:v>14.649999999999999</c:v>
                </c:pt>
                <c:pt idx="12">
                  <c:v>15.41</c:v>
                </c:pt>
                <c:pt idx="13">
                  <c:v>17.420000000000002</c:v>
                </c:pt>
                <c:pt idx="14">
                  <c:v>17.87</c:v>
                </c:pt>
                <c:pt idx="15">
                  <c:v>18.88</c:v>
                </c:pt>
                <c:pt idx="16">
                  <c:v>20.92</c:v>
                </c:pt>
                <c:pt idx="17">
                  <c:v>27</c:v>
                </c:pt>
                <c:pt idx="18">
                  <c:v>29.59</c:v>
                </c:pt>
                <c:pt idx="19">
                  <c:v>31.58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12-4F77-AF5C-454B586E04E2}"/>
            </c:ext>
          </c:extLst>
        </c:ser>
        <c:ser>
          <c:idx val="1"/>
          <c:order val="1"/>
          <c:tx>
            <c:v>Moving traffic/ main road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'NO2 sheltered vs traffic'!$A$2:$A$22</c:f>
              <c:numCache>
                <c:formatCode>General</c:formatCode>
                <c:ptCount val="21"/>
                <c:pt idx="0">
                  <c:v>22</c:v>
                </c:pt>
                <c:pt idx="1">
                  <c:v>30</c:v>
                </c:pt>
                <c:pt idx="2">
                  <c:v>27</c:v>
                </c:pt>
                <c:pt idx="3">
                  <c:v>14</c:v>
                </c:pt>
                <c:pt idx="4">
                  <c:v>11</c:v>
                </c:pt>
                <c:pt idx="5">
                  <c:v>2</c:v>
                </c:pt>
                <c:pt idx="6">
                  <c:v>28</c:v>
                </c:pt>
                <c:pt idx="7">
                  <c:v>29</c:v>
                </c:pt>
                <c:pt idx="8">
                  <c:v>24</c:v>
                </c:pt>
                <c:pt idx="9">
                  <c:v>34</c:v>
                </c:pt>
                <c:pt idx="10">
                  <c:v>17</c:v>
                </c:pt>
                <c:pt idx="11">
                  <c:v>8</c:v>
                </c:pt>
                <c:pt idx="12">
                  <c:v>5</c:v>
                </c:pt>
                <c:pt idx="13">
                  <c:v>3</c:v>
                </c:pt>
                <c:pt idx="14">
                  <c:v>16</c:v>
                </c:pt>
                <c:pt idx="15">
                  <c:v>26</c:v>
                </c:pt>
                <c:pt idx="16">
                  <c:v>32</c:v>
                </c:pt>
                <c:pt idx="17">
                  <c:v>12</c:v>
                </c:pt>
                <c:pt idx="18">
                  <c:v>36</c:v>
                </c:pt>
                <c:pt idx="19">
                  <c:v>13</c:v>
                </c:pt>
              </c:numCache>
            </c:numRef>
          </c:cat>
          <c:val>
            <c:numRef>
              <c:f>'NO2 sheltered vs traffic'!$D$2:$D$22</c:f>
              <c:numCache>
                <c:formatCode>General</c:formatCode>
                <c:ptCount val="21"/>
                <c:pt idx="0">
                  <c:v>5.96</c:v>
                </c:pt>
                <c:pt idx="1">
                  <c:v>4.09</c:v>
                </c:pt>
                <c:pt idx="2">
                  <c:v>7.13</c:v>
                </c:pt>
                <c:pt idx="3">
                  <c:v>9.93</c:v>
                </c:pt>
                <c:pt idx="4">
                  <c:v>11.46</c:v>
                </c:pt>
                <c:pt idx="5">
                  <c:v>43.61</c:v>
                </c:pt>
                <c:pt idx="6">
                  <c:v>6.87</c:v>
                </c:pt>
                <c:pt idx="7">
                  <c:v>11.805</c:v>
                </c:pt>
                <c:pt idx="8">
                  <c:v>15.484999999999999</c:v>
                </c:pt>
                <c:pt idx="9">
                  <c:v>12.07</c:v>
                </c:pt>
                <c:pt idx="10">
                  <c:v>26.535000000000004</c:v>
                </c:pt>
                <c:pt idx="11">
                  <c:v>18.23</c:v>
                </c:pt>
                <c:pt idx="12">
                  <c:v>22.07</c:v>
                </c:pt>
                <c:pt idx="13">
                  <c:v>24.45</c:v>
                </c:pt>
                <c:pt idx="14">
                  <c:v>18.440000000000001</c:v>
                </c:pt>
                <c:pt idx="15">
                  <c:v>21.57</c:v>
                </c:pt>
                <c:pt idx="16">
                  <c:v>26.85</c:v>
                </c:pt>
                <c:pt idx="17">
                  <c:v>27.765000000000001</c:v>
                </c:pt>
                <c:pt idx="18">
                  <c:v>46.17</c:v>
                </c:pt>
                <c:pt idx="19">
                  <c:v>38.76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12-4F77-AF5C-454B586E04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4059040"/>
        <c:axId val="594061992"/>
      </c:lineChart>
      <c:catAx>
        <c:axId val="594059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/>
                  <a:t>School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061992"/>
        <c:crosses val="autoZero"/>
        <c:auto val="1"/>
        <c:lblAlgn val="ctr"/>
        <c:lblOffset val="100"/>
        <c:noMultiLvlLbl val="0"/>
      </c:catAx>
      <c:valAx>
        <c:axId val="59406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/>
                  <a:t>NO2 (ug/m3)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05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21.png"/><Relationship Id="rId6" Type="http://schemas.openxmlformats.org/officeDocument/2006/relationships/image" Target="../media/image14.sv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2DA73-42C3-45AB-99DD-B89C85B54AE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B6375A4-BBD9-43EE-83C9-4BF044E8B5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Accurate instruments</a:t>
          </a:r>
        </a:p>
      </dgm:t>
    </dgm:pt>
    <dgm:pt modelId="{E3879D66-BF70-4B32-93D3-5D18C061E851}" type="parTrans" cxnId="{5DC11ABF-8BD5-4EA4-86D0-4621340B886C}">
      <dgm:prSet/>
      <dgm:spPr/>
      <dgm:t>
        <a:bodyPr/>
        <a:lstStyle/>
        <a:p>
          <a:endParaRPr lang="en-US"/>
        </a:p>
      </dgm:t>
    </dgm:pt>
    <dgm:pt modelId="{251589EB-63F6-4E77-B6F5-4613EE0C6481}" type="sibTrans" cxnId="{5DC11ABF-8BD5-4EA4-86D0-4621340B886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21AE089-F047-4243-A55E-3C32D8D793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Supporting protocols</a:t>
          </a:r>
        </a:p>
      </dgm:t>
    </dgm:pt>
    <dgm:pt modelId="{B723F6AF-0757-4491-8FC6-6F8703BA4F33}" type="parTrans" cxnId="{E14135C3-5E61-4BF6-B12F-68EFDADFE969}">
      <dgm:prSet/>
      <dgm:spPr/>
      <dgm:t>
        <a:bodyPr/>
        <a:lstStyle/>
        <a:p>
          <a:endParaRPr lang="en-US"/>
        </a:p>
      </dgm:t>
    </dgm:pt>
    <dgm:pt modelId="{09F4ADD2-9BED-42D2-952E-4C3BCCBCB760}" type="sibTrans" cxnId="{E14135C3-5E61-4BF6-B12F-68EFDADFE96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6C5C3E2-D294-4061-A804-A5FD8F2746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Database</a:t>
          </a:r>
        </a:p>
      </dgm:t>
    </dgm:pt>
    <dgm:pt modelId="{ED2233AD-7C4B-4FA0-A4A2-29D0ACC48E42}" type="parTrans" cxnId="{2B67514D-BEB1-4299-9067-64936367515E}">
      <dgm:prSet/>
      <dgm:spPr/>
      <dgm:t>
        <a:bodyPr/>
        <a:lstStyle/>
        <a:p>
          <a:endParaRPr lang="en-US"/>
        </a:p>
      </dgm:t>
    </dgm:pt>
    <dgm:pt modelId="{F4C63EB0-1E40-4933-A1BE-F5CC1207E206}" type="sibTrans" cxnId="{2B67514D-BEB1-4299-9067-6493636751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94BAE23-8EDF-4316-866B-726B8C7DB9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Visualisation</a:t>
          </a:r>
        </a:p>
      </dgm:t>
    </dgm:pt>
    <dgm:pt modelId="{FB6E1223-7674-4F78-9338-B6997BFED5A1}" type="parTrans" cxnId="{CD4FE87D-AF69-4599-BFA0-1C7BB1D3CDDA}">
      <dgm:prSet/>
      <dgm:spPr/>
      <dgm:t>
        <a:bodyPr/>
        <a:lstStyle/>
        <a:p>
          <a:endParaRPr lang="en-US"/>
        </a:p>
      </dgm:t>
    </dgm:pt>
    <dgm:pt modelId="{6D8F3922-FD23-4F0F-80C5-26FF01B9D200}" type="sibTrans" cxnId="{CD4FE87D-AF69-4599-BFA0-1C7BB1D3CDD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0183FAE-EB76-4355-A57B-DA5F3D5BBD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Posters</a:t>
          </a:r>
        </a:p>
      </dgm:t>
    </dgm:pt>
    <dgm:pt modelId="{816EF424-7076-4A67-9065-CF869D8C901A}" type="parTrans" cxnId="{9242F050-73AA-4FA1-8CDB-5CA6F28FCC3C}">
      <dgm:prSet/>
      <dgm:spPr/>
      <dgm:t>
        <a:bodyPr/>
        <a:lstStyle/>
        <a:p>
          <a:endParaRPr lang="en-US"/>
        </a:p>
      </dgm:t>
    </dgm:pt>
    <dgm:pt modelId="{4A3B2085-2639-44C8-AF71-BAE3885D1E13}" type="sibTrans" cxnId="{9242F050-73AA-4FA1-8CDB-5CA6F28FCC3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D5BF3C-BCC1-4C54-B72E-F6EA138415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Resources, Ideas, Visits</a:t>
          </a:r>
        </a:p>
      </dgm:t>
    </dgm:pt>
    <dgm:pt modelId="{E85BC6A2-19E1-47A6-848E-F77424D890A0}" type="parTrans" cxnId="{B9F2DA3E-6276-4B47-BB61-36B5E173511B}">
      <dgm:prSet/>
      <dgm:spPr/>
      <dgm:t>
        <a:bodyPr/>
        <a:lstStyle/>
        <a:p>
          <a:endParaRPr lang="en-US"/>
        </a:p>
      </dgm:t>
    </dgm:pt>
    <dgm:pt modelId="{52A4846A-7474-40FE-A920-D24052E7ADB3}" type="sibTrans" cxnId="{B9F2DA3E-6276-4B47-BB61-36B5E173511B}">
      <dgm:prSet/>
      <dgm:spPr/>
      <dgm:t>
        <a:bodyPr/>
        <a:lstStyle/>
        <a:p>
          <a:endParaRPr lang="en-US"/>
        </a:p>
      </dgm:t>
    </dgm:pt>
    <dgm:pt modelId="{548FF047-2876-4B1D-9D6D-A9C17E8A2B5B}" type="pres">
      <dgm:prSet presAssocID="{1612DA73-42C3-45AB-99DD-B89C85B54AE5}" presName="root" presStyleCnt="0">
        <dgm:presLayoutVars>
          <dgm:dir/>
          <dgm:resizeHandles val="exact"/>
        </dgm:presLayoutVars>
      </dgm:prSet>
      <dgm:spPr/>
    </dgm:pt>
    <dgm:pt modelId="{07DA5021-188D-4AFB-9ED6-B5066874E9CD}" type="pres">
      <dgm:prSet presAssocID="{1612DA73-42C3-45AB-99DD-B89C85B54AE5}" presName="container" presStyleCnt="0">
        <dgm:presLayoutVars>
          <dgm:dir/>
          <dgm:resizeHandles val="exact"/>
        </dgm:presLayoutVars>
      </dgm:prSet>
      <dgm:spPr/>
    </dgm:pt>
    <dgm:pt modelId="{0D2CAD15-235E-4D00-85B9-48C37B5B21F6}" type="pres">
      <dgm:prSet presAssocID="{7B6375A4-BBD9-43EE-83C9-4BF044E8B5FE}" presName="compNode" presStyleCnt="0"/>
      <dgm:spPr/>
    </dgm:pt>
    <dgm:pt modelId="{A0241812-12D8-4DEE-B1AF-619FE7021444}" type="pres">
      <dgm:prSet presAssocID="{7B6375A4-BBD9-43EE-83C9-4BF044E8B5FE}" presName="iconBgRect" presStyleLbl="bgShp" presStyleIdx="0" presStyleCnt="6"/>
      <dgm:spPr/>
    </dgm:pt>
    <dgm:pt modelId="{52C4453C-B306-4FF3-BBC1-DA3019B19F9C}" type="pres">
      <dgm:prSet presAssocID="{7B6375A4-BBD9-43EE-83C9-4BF044E8B5F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68ACAFF6-4EEC-40E7-B5C1-2983871C7837}" type="pres">
      <dgm:prSet presAssocID="{7B6375A4-BBD9-43EE-83C9-4BF044E8B5FE}" presName="spaceRect" presStyleCnt="0"/>
      <dgm:spPr/>
    </dgm:pt>
    <dgm:pt modelId="{BFEC5FB9-EEAE-49F6-9A5E-B80B9F5CE72E}" type="pres">
      <dgm:prSet presAssocID="{7B6375A4-BBD9-43EE-83C9-4BF044E8B5FE}" presName="textRect" presStyleLbl="revTx" presStyleIdx="0" presStyleCnt="6">
        <dgm:presLayoutVars>
          <dgm:chMax val="1"/>
          <dgm:chPref val="1"/>
        </dgm:presLayoutVars>
      </dgm:prSet>
      <dgm:spPr/>
    </dgm:pt>
    <dgm:pt modelId="{45E03485-697B-40A4-9F48-ED3C104BCC88}" type="pres">
      <dgm:prSet presAssocID="{251589EB-63F6-4E77-B6F5-4613EE0C6481}" presName="sibTrans" presStyleLbl="sibTrans2D1" presStyleIdx="0" presStyleCnt="0"/>
      <dgm:spPr/>
    </dgm:pt>
    <dgm:pt modelId="{73D5C29C-A6C3-4001-B922-FCD7B6A5BAE6}" type="pres">
      <dgm:prSet presAssocID="{521AE089-F047-4243-A55E-3C32D8D793AA}" presName="compNode" presStyleCnt="0"/>
      <dgm:spPr/>
    </dgm:pt>
    <dgm:pt modelId="{0C400016-3BB9-4E25-AE3F-EBA115FDFC8D}" type="pres">
      <dgm:prSet presAssocID="{521AE089-F047-4243-A55E-3C32D8D793AA}" presName="iconBgRect" presStyleLbl="bgShp" presStyleIdx="1" presStyleCnt="6"/>
      <dgm:spPr/>
    </dgm:pt>
    <dgm:pt modelId="{FD1E9221-7561-4D50-94AC-576017A14B34}" type="pres">
      <dgm:prSet presAssocID="{521AE089-F047-4243-A55E-3C32D8D793A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8F1766D-A110-475C-9F8C-A0A4BA95ABF2}" type="pres">
      <dgm:prSet presAssocID="{521AE089-F047-4243-A55E-3C32D8D793AA}" presName="spaceRect" presStyleCnt="0"/>
      <dgm:spPr/>
    </dgm:pt>
    <dgm:pt modelId="{F4079A33-69A8-46EA-A822-77B6C8FADA15}" type="pres">
      <dgm:prSet presAssocID="{521AE089-F047-4243-A55E-3C32D8D793AA}" presName="textRect" presStyleLbl="revTx" presStyleIdx="1" presStyleCnt="6">
        <dgm:presLayoutVars>
          <dgm:chMax val="1"/>
          <dgm:chPref val="1"/>
        </dgm:presLayoutVars>
      </dgm:prSet>
      <dgm:spPr/>
    </dgm:pt>
    <dgm:pt modelId="{0F755A9E-24DE-48E8-BAD0-6CC7E839FE49}" type="pres">
      <dgm:prSet presAssocID="{09F4ADD2-9BED-42D2-952E-4C3BCCBCB760}" presName="sibTrans" presStyleLbl="sibTrans2D1" presStyleIdx="0" presStyleCnt="0"/>
      <dgm:spPr/>
    </dgm:pt>
    <dgm:pt modelId="{6547EAA2-4543-45C4-ACB6-A6E1CE302DDF}" type="pres">
      <dgm:prSet presAssocID="{A6C5C3E2-D294-4061-A804-A5FD8F27462B}" presName="compNode" presStyleCnt="0"/>
      <dgm:spPr/>
    </dgm:pt>
    <dgm:pt modelId="{27E012E1-5397-442D-8E32-1D3A91D59ABE}" type="pres">
      <dgm:prSet presAssocID="{A6C5C3E2-D294-4061-A804-A5FD8F27462B}" presName="iconBgRect" presStyleLbl="bgShp" presStyleIdx="2" presStyleCnt="6"/>
      <dgm:spPr/>
    </dgm:pt>
    <dgm:pt modelId="{A4DE0E8D-7951-4779-95F2-EC804D7333D1}" type="pres">
      <dgm:prSet presAssocID="{A6C5C3E2-D294-4061-A804-A5FD8F27462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1421172-6CEC-438E-909C-BBC38A5B85B9}" type="pres">
      <dgm:prSet presAssocID="{A6C5C3E2-D294-4061-A804-A5FD8F27462B}" presName="spaceRect" presStyleCnt="0"/>
      <dgm:spPr/>
    </dgm:pt>
    <dgm:pt modelId="{6D3F24DB-8F64-4B82-B8F7-38DA381741DC}" type="pres">
      <dgm:prSet presAssocID="{A6C5C3E2-D294-4061-A804-A5FD8F27462B}" presName="textRect" presStyleLbl="revTx" presStyleIdx="2" presStyleCnt="6">
        <dgm:presLayoutVars>
          <dgm:chMax val="1"/>
          <dgm:chPref val="1"/>
        </dgm:presLayoutVars>
      </dgm:prSet>
      <dgm:spPr/>
    </dgm:pt>
    <dgm:pt modelId="{ED327072-B8BC-47F8-9F66-8E0588C9112F}" type="pres">
      <dgm:prSet presAssocID="{F4C63EB0-1E40-4933-A1BE-F5CC1207E206}" presName="sibTrans" presStyleLbl="sibTrans2D1" presStyleIdx="0" presStyleCnt="0"/>
      <dgm:spPr/>
    </dgm:pt>
    <dgm:pt modelId="{FC10DCE1-6BC0-4570-9FD3-171EBAEFA62C}" type="pres">
      <dgm:prSet presAssocID="{B94BAE23-8EDF-4316-866B-726B8C7DB943}" presName="compNode" presStyleCnt="0"/>
      <dgm:spPr/>
    </dgm:pt>
    <dgm:pt modelId="{CBFC419D-7870-4FB3-AB82-223F4BD27DFA}" type="pres">
      <dgm:prSet presAssocID="{B94BAE23-8EDF-4316-866B-726B8C7DB943}" presName="iconBgRect" presStyleLbl="bgShp" presStyleIdx="3" presStyleCnt="6"/>
      <dgm:spPr/>
    </dgm:pt>
    <dgm:pt modelId="{87D6408D-3FEF-4002-B668-CD9A48B3784C}" type="pres">
      <dgm:prSet presAssocID="{B94BAE23-8EDF-4316-866B-726B8C7DB94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7311713A-6D33-4579-8A13-64BD3346B1C1}" type="pres">
      <dgm:prSet presAssocID="{B94BAE23-8EDF-4316-866B-726B8C7DB943}" presName="spaceRect" presStyleCnt="0"/>
      <dgm:spPr/>
    </dgm:pt>
    <dgm:pt modelId="{2BA5AC5F-5B51-4ACB-B6BF-87F89702BE31}" type="pres">
      <dgm:prSet presAssocID="{B94BAE23-8EDF-4316-866B-726B8C7DB943}" presName="textRect" presStyleLbl="revTx" presStyleIdx="3" presStyleCnt="6">
        <dgm:presLayoutVars>
          <dgm:chMax val="1"/>
          <dgm:chPref val="1"/>
        </dgm:presLayoutVars>
      </dgm:prSet>
      <dgm:spPr/>
    </dgm:pt>
    <dgm:pt modelId="{C79671A2-40BD-490E-890A-D47CE4DFB07F}" type="pres">
      <dgm:prSet presAssocID="{6D8F3922-FD23-4F0F-80C5-26FF01B9D200}" presName="sibTrans" presStyleLbl="sibTrans2D1" presStyleIdx="0" presStyleCnt="0"/>
      <dgm:spPr/>
    </dgm:pt>
    <dgm:pt modelId="{B4F87AC2-2135-40BD-86FD-9290BDF8FD32}" type="pres">
      <dgm:prSet presAssocID="{70183FAE-EB76-4355-A57B-DA5F3D5BBD9B}" presName="compNode" presStyleCnt="0"/>
      <dgm:spPr/>
    </dgm:pt>
    <dgm:pt modelId="{AB107DF0-53C7-462E-B0E5-95872FA1FB87}" type="pres">
      <dgm:prSet presAssocID="{70183FAE-EB76-4355-A57B-DA5F3D5BBD9B}" presName="iconBgRect" presStyleLbl="bgShp" presStyleIdx="4" presStyleCnt="6"/>
      <dgm:spPr/>
    </dgm:pt>
    <dgm:pt modelId="{278DFCCE-EA2D-4C49-8216-160307D08EDF}" type="pres">
      <dgm:prSet presAssocID="{70183FAE-EB76-4355-A57B-DA5F3D5BBD9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CB72C487-3A71-4032-8EE3-6C310E430D92}" type="pres">
      <dgm:prSet presAssocID="{70183FAE-EB76-4355-A57B-DA5F3D5BBD9B}" presName="spaceRect" presStyleCnt="0"/>
      <dgm:spPr/>
    </dgm:pt>
    <dgm:pt modelId="{6484D5FD-D9F2-4B9A-981F-16CDD78149D4}" type="pres">
      <dgm:prSet presAssocID="{70183FAE-EB76-4355-A57B-DA5F3D5BBD9B}" presName="textRect" presStyleLbl="revTx" presStyleIdx="4" presStyleCnt="6">
        <dgm:presLayoutVars>
          <dgm:chMax val="1"/>
          <dgm:chPref val="1"/>
        </dgm:presLayoutVars>
      </dgm:prSet>
      <dgm:spPr/>
    </dgm:pt>
    <dgm:pt modelId="{E01E6243-100B-48C2-8BD4-5B5833FCCA24}" type="pres">
      <dgm:prSet presAssocID="{4A3B2085-2639-44C8-AF71-BAE3885D1E13}" presName="sibTrans" presStyleLbl="sibTrans2D1" presStyleIdx="0" presStyleCnt="0"/>
      <dgm:spPr/>
    </dgm:pt>
    <dgm:pt modelId="{81097389-32DA-4473-891F-58299CAF7CFE}" type="pres">
      <dgm:prSet presAssocID="{19D5BF3C-BCC1-4C54-B72E-F6EA1384150A}" presName="compNode" presStyleCnt="0"/>
      <dgm:spPr/>
    </dgm:pt>
    <dgm:pt modelId="{DB0FCEEF-3A53-4D74-8319-5320398C0773}" type="pres">
      <dgm:prSet presAssocID="{19D5BF3C-BCC1-4C54-B72E-F6EA1384150A}" presName="iconBgRect" presStyleLbl="bgShp" presStyleIdx="5" presStyleCnt="6"/>
      <dgm:spPr/>
    </dgm:pt>
    <dgm:pt modelId="{5E02D6C1-0FC9-422D-B9DB-872A6E15544D}" type="pres">
      <dgm:prSet presAssocID="{19D5BF3C-BCC1-4C54-B72E-F6EA1384150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6E87D16A-11EC-4E4A-B0AF-4B08D782A9ED}" type="pres">
      <dgm:prSet presAssocID="{19D5BF3C-BCC1-4C54-B72E-F6EA1384150A}" presName="spaceRect" presStyleCnt="0"/>
      <dgm:spPr/>
    </dgm:pt>
    <dgm:pt modelId="{A5704F6B-068C-4896-8BD1-F170426A1F8D}" type="pres">
      <dgm:prSet presAssocID="{19D5BF3C-BCC1-4C54-B72E-F6EA1384150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043BC0E-A33E-432A-82A3-F9C9BE17122D}" type="presOf" srcId="{7B6375A4-BBD9-43EE-83C9-4BF044E8B5FE}" destId="{BFEC5FB9-EEAE-49F6-9A5E-B80B9F5CE72E}" srcOrd="0" destOrd="0" presId="urn:microsoft.com/office/officeart/2018/2/layout/IconCircleList"/>
    <dgm:cxn modelId="{96B67539-C46C-4D89-9F55-BF43FD4F613A}" type="presOf" srcId="{A6C5C3E2-D294-4061-A804-A5FD8F27462B}" destId="{6D3F24DB-8F64-4B82-B8F7-38DA381741DC}" srcOrd="0" destOrd="0" presId="urn:microsoft.com/office/officeart/2018/2/layout/IconCircleList"/>
    <dgm:cxn modelId="{B9F2DA3E-6276-4B47-BB61-36B5E173511B}" srcId="{1612DA73-42C3-45AB-99DD-B89C85B54AE5}" destId="{19D5BF3C-BCC1-4C54-B72E-F6EA1384150A}" srcOrd="5" destOrd="0" parTransId="{E85BC6A2-19E1-47A6-848E-F77424D890A0}" sibTransId="{52A4846A-7474-40FE-A920-D24052E7ADB3}"/>
    <dgm:cxn modelId="{2B67514D-BEB1-4299-9067-64936367515E}" srcId="{1612DA73-42C3-45AB-99DD-B89C85B54AE5}" destId="{A6C5C3E2-D294-4061-A804-A5FD8F27462B}" srcOrd="2" destOrd="0" parTransId="{ED2233AD-7C4B-4FA0-A4A2-29D0ACC48E42}" sibTransId="{F4C63EB0-1E40-4933-A1BE-F5CC1207E206}"/>
    <dgm:cxn modelId="{9242F050-73AA-4FA1-8CDB-5CA6F28FCC3C}" srcId="{1612DA73-42C3-45AB-99DD-B89C85B54AE5}" destId="{70183FAE-EB76-4355-A57B-DA5F3D5BBD9B}" srcOrd="4" destOrd="0" parTransId="{816EF424-7076-4A67-9065-CF869D8C901A}" sibTransId="{4A3B2085-2639-44C8-AF71-BAE3885D1E13}"/>
    <dgm:cxn modelId="{C2D35A79-8CD5-40E8-9CBC-8576042B1911}" type="presOf" srcId="{251589EB-63F6-4E77-B6F5-4613EE0C6481}" destId="{45E03485-697B-40A4-9F48-ED3C104BCC88}" srcOrd="0" destOrd="0" presId="urn:microsoft.com/office/officeart/2018/2/layout/IconCircleList"/>
    <dgm:cxn modelId="{CD4FE87D-AF69-4599-BFA0-1C7BB1D3CDDA}" srcId="{1612DA73-42C3-45AB-99DD-B89C85B54AE5}" destId="{B94BAE23-8EDF-4316-866B-726B8C7DB943}" srcOrd="3" destOrd="0" parTransId="{FB6E1223-7674-4F78-9338-B6997BFED5A1}" sibTransId="{6D8F3922-FD23-4F0F-80C5-26FF01B9D200}"/>
    <dgm:cxn modelId="{30DA8597-1E8C-43C2-9E41-D63CEC15ECBC}" type="presOf" srcId="{F4C63EB0-1E40-4933-A1BE-F5CC1207E206}" destId="{ED327072-B8BC-47F8-9F66-8E0588C9112F}" srcOrd="0" destOrd="0" presId="urn:microsoft.com/office/officeart/2018/2/layout/IconCircleList"/>
    <dgm:cxn modelId="{A745CCB8-E28D-4311-B64F-A18AE380500A}" type="presOf" srcId="{B94BAE23-8EDF-4316-866B-726B8C7DB943}" destId="{2BA5AC5F-5B51-4ACB-B6BF-87F89702BE31}" srcOrd="0" destOrd="0" presId="urn:microsoft.com/office/officeart/2018/2/layout/IconCircleList"/>
    <dgm:cxn modelId="{4BF80EBB-0273-482C-9E9F-47BA14C9EE9E}" type="presOf" srcId="{70183FAE-EB76-4355-A57B-DA5F3D5BBD9B}" destId="{6484D5FD-D9F2-4B9A-981F-16CDD78149D4}" srcOrd="0" destOrd="0" presId="urn:microsoft.com/office/officeart/2018/2/layout/IconCircleList"/>
    <dgm:cxn modelId="{33B7A7BB-96C2-489B-9853-7D94F9C13912}" type="presOf" srcId="{521AE089-F047-4243-A55E-3C32D8D793AA}" destId="{F4079A33-69A8-46EA-A822-77B6C8FADA15}" srcOrd="0" destOrd="0" presId="urn:microsoft.com/office/officeart/2018/2/layout/IconCircleList"/>
    <dgm:cxn modelId="{5DC11ABF-8BD5-4EA4-86D0-4621340B886C}" srcId="{1612DA73-42C3-45AB-99DD-B89C85B54AE5}" destId="{7B6375A4-BBD9-43EE-83C9-4BF044E8B5FE}" srcOrd="0" destOrd="0" parTransId="{E3879D66-BF70-4B32-93D3-5D18C061E851}" sibTransId="{251589EB-63F6-4E77-B6F5-4613EE0C6481}"/>
    <dgm:cxn modelId="{4FAB4DBF-BA57-483C-B2B6-5A88352D4956}" type="presOf" srcId="{6D8F3922-FD23-4F0F-80C5-26FF01B9D200}" destId="{C79671A2-40BD-490E-890A-D47CE4DFB07F}" srcOrd="0" destOrd="0" presId="urn:microsoft.com/office/officeart/2018/2/layout/IconCircleList"/>
    <dgm:cxn modelId="{E14135C3-5E61-4BF6-B12F-68EFDADFE969}" srcId="{1612DA73-42C3-45AB-99DD-B89C85B54AE5}" destId="{521AE089-F047-4243-A55E-3C32D8D793AA}" srcOrd="1" destOrd="0" parTransId="{B723F6AF-0757-4491-8FC6-6F8703BA4F33}" sibTransId="{09F4ADD2-9BED-42D2-952E-4C3BCCBCB760}"/>
    <dgm:cxn modelId="{03E87DD2-63B0-47BA-A63E-E0DF06B92634}" type="presOf" srcId="{4A3B2085-2639-44C8-AF71-BAE3885D1E13}" destId="{E01E6243-100B-48C2-8BD4-5B5833FCCA24}" srcOrd="0" destOrd="0" presId="urn:microsoft.com/office/officeart/2018/2/layout/IconCircleList"/>
    <dgm:cxn modelId="{764EE2D7-D2EF-49C1-A9F0-931DFA094BF7}" type="presOf" srcId="{1612DA73-42C3-45AB-99DD-B89C85B54AE5}" destId="{548FF047-2876-4B1D-9D6D-A9C17E8A2B5B}" srcOrd="0" destOrd="0" presId="urn:microsoft.com/office/officeart/2018/2/layout/IconCircleList"/>
    <dgm:cxn modelId="{5B896DE6-A9FF-423B-80ED-505DEA70BB89}" type="presOf" srcId="{19D5BF3C-BCC1-4C54-B72E-F6EA1384150A}" destId="{A5704F6B-068C-4896-8BD1-F170426A1F8D}" srcOrd="0" destOrd="0" presId="urn:microsoft.com/office/officeart/2018/2/layout/IconCircleList"/>
    <dgm:cxn modelId="{F38AE3F5-65E6-496D-A281-9F12A82628CD}" type="presOf" srcId="{09F4ADD2-9BED-42D2-952E-4C3BCCBCB760}" destId="{0F755A9E-24DE-48E8-BAD0-6CC7E839FE49}" srcOrd="0" destOrd="0" presId="urn:microsoft.com/office/officeart/2018/2/layout/IconCircleList"/>
    <dgm:cxn modelId="{3A518316-FAF2-4108-BE0A-C8AA94AE1307}" type="presParOf" srcId="{548FF047-2876-4B1D-9D6D-A9C17E8A2B5B}" destId="{07DA5021-188D-4AFB-9ED6-B5066874E9CD}" srcOrd="0" destOrd="0" presId="urn:microsoft.com/office/officeart/2018/2/layout/IconCircleList"/>
    <dgm:cxn modelId="{5FF32023-FA26-494A-8FC7-1F826F22B121}" type="presParOf" srcId="{07DA5021-188D-4AFB-9ED6-B5066874E9CD}" destId="{0D2CAD15-235E-4D00-85B9-48C37B5B21F6}" srcOrd="0" destOrd="0" presId="urn:microsoft.com/office/officeart/2018/2/layout/IconCircleList"/>
    <dgm:cxn modelId="{6BC5C5FD-E99A-4F3D-AC97-E6798140EB20}" type="presParOf" srcId="{0D2CAD15-235E-4D00-85B9-48C37B5B21F6}" destId="{A0241812-12D8-4DEE-B1AF-619FE7021444}" srcOrd="0" destOrd="0" presId="urn:microsoft.com/office/officeart/2018/2/layout/IconCircleList"/>
    <dgm:cxn modelId="{09BF9C6D-8AF4-470D-9C6C-38AFCCF46E8A}" type="presParOf" srcId="{0D2CAD15-235E-4D00-85B9-48C37B5B21F6}" destId="{52C4453C-B306-4FF3-BBC1-DA3019B19F9C}" srcOrd="1" destOrd="0" presId="urn:microsoft.com/office/officeart/2018/2/layout/IconCircleList"/>
    <dgm:cxn modelId="{0287CA43-7E93-412A-AF77-2249D7D06C97}" type="presParOf" srcId="{0D2CAD15-235E-4D00-85B9-48C37B5B21F6}" destId="{68ACAFF6-4EEC-40E7-B5C1-2983871C7837}" srcOrd="2" destOrd="0" presId="urn:microsoft.com/office/officeart/2018/2/layout/IconCircleList"/>
    <dgm:cxn modelId="{A7B988FA-373D-46B3-B5A0-4793D267E7E2}" type="presParOf" srcId="{0D2CAD15-235E-4D00-85B9-48C37B5B21F6}" destId="{BFEC5FB9-EEAE-49F6-9A5E-B80B9F5CE72E}" srcOrd="3" destOrd="0" presId="urn:microsoft.com/office/officeart/2018/2/layout/IconCircleList"/>
    <dgm:cxn modelId="{6FB31605-EFE8-449E-9AA8-2540B832D0D0}" type="presParOf" srcId="{07DA5021-188D-4AFB-9ED6-B5066874E9CD}" destId="{45E03485-697B-40A4-9F48-ED3C104BCC88}" srcOrd="1" destOrd="0" presId="urn:microsoft.com/office/officeart/2018/2/layout/IconCircleList"/>
    <dgm:cxn modelId="{81BB5EF1-D5AF-4442-9D80-C53C59BD4970}" type="presParOf" srcId="{07DA5021-188D-4AFB-9ED6-B5066874E9CD}" destId="{73D5C29C-A6C3-4001-B922-FCD7B6A5BAE6}" srcOrd="2" destOrd="0" presId="urn:microsoft.com/office/officeart/2018/2/layout/IconCircleList"/>
    <dgm:cxn modelId="{9873D82B-F889-4312-9651-A737BD486E90}" type="presParOf" srcId="{73D5C29C-A6C3-4001-B922-FCD7B6A5BAE6}" destId="{0C400016-3BB9-4E25-AE3F-EBA115FDFC8D}" srcOrd="0" destOrd="0" presId="urn:microsoft.com/office/officeart/2018/2/layout/IconCircleList"/>
    <dgm:cxn modelId="{3F1D2DE5-AB25-49C1-962E-C449476AF290}" type="presParOf" srcId="{73D5C29C-A6C3-4001-B922-FCD7B6A5BAE6}" destId="{FD1E9221-7561-4D50-94AC-576017A14B34}" srcOrd="1" destOrd="0" presId="urn:microsoft.com/office/officeart/2018/2/layout/IconCircleList"/>
    <dgm:cxn modelId="{D63E1273-ADD3-4AE3-B821-9B56E6B14B2B}" type="presParOf" srcId="{73D5C29C-A6C3-4001-B922-FCD7B6A5BAE6}" destId="{78F1766D-A110-475C-9F8C-A0A4BA95ABF2}" srcOrd="2" destOrd="0" presId="urn:microsoft.com/office/officeart/2018/2/layout/IconCircleList"/>
    <dgm:cxn modelId="{308E5F3B-368F-48F6-94B9-5C188B4074AC}" type="presParOf" srcId="{73D5C29C-A6C3-4001-B922-FCD7B6A5BAE6}" destId="{F4079A33-69A8-46EA-A822-77B6C8FADA15}" srcOrd="3" destOrd="0" presId="urn:microsoft.com/office/officeart/2018/2/layout/IconCircleList"/>
    <dgm:cxn modelId="{1064BC16-ED9F-49E7-929F-B589E94961C1}" type="presParOf" srcId="{07DA5021-188D-4AFB-9ED6-B5066874E9CD}" destId="{0F755A9E-24DE-48E8-BAD0-6CC7E839FE49}" srcOrd="3" destOrd="0" presId="urn:microsoft.com/office/officeart/2018/2/layout/IconCircleList"/>
    <dgm:cxn modelId="{D3188586-1EAA-4595-BC58-BCC0858CE079}" type="presParOf" srcId="{07DA5021-188D-4AFB-9ED6-B5066874E9CD}" destId="{6547EAA2-4543-45C4-ACB6-A6E1CE302DDF}" srcOrd="4" destOrd="0" presId="urn:microsoft.com/office/officeart/2018/2/layout/IconCircleList"/>
    <dgm:cxn modelId="{D991FE49-E560-4A33-BFE4-94DF05F4EAAB}" type="presParOf" srcId="{6547EAA2-4543-45C4-ACB6-A6E1CE302DDF}" destId="{27E012E1-5397-442D-8E32-1D3A91D59ABE}" srcOrd="0" destOrd="0" presId="urn:microsoft.com/office/officeart/2018/2/layout/IconCircleList"/>
    <dgm:cxn modelId="{3C7EA881-B49F-44DF-815E-CC9AB2A62CCB}" type="presParOf" srcId="{6547EAA2-4543-45C4-ACB6-A6E1CE302DDF}" destId="{A4DE0E8D-7951-4779-95F2-EC804D7333D1}" srcOrd="1" destOrd="0" presId="urn:microsoft.com/office/officeart/2018/2/layout/IconCircleList"/>
    <dgm:cxn modelId="{09AD2D46-904A-4ECA-B35E-3F27A460A0C8}" type="presParOf" srcId="{6547EAA2-4543-45C4-ACB6-A6E1CE302DDF}" destId="{41421172-6CEC-438E-909C-BBC38A5B85B9}" srcOrd="2" destOrd="0" presId="urn:microsoft.com/office/officeart/2018/2/layout/IconCircleList"/>
    <dgm:cxn modelId="{F18FF669-DE94-409E-A86F-06CD16E56D51}" type="presParOf" srcId="{6547EAA2-4543-45C4-ACB6-A6E1CE302DDF}" destId="{6D3F24DB-8F64-4B82-B8F7-38DA381741DC}" srcOrd="3" destOrd="0" presId="urn:microsoft.com/office/officeart/2018/2/layout/IconCircleList"/>
    <dgm:cxn modelId="{47CEFC16-0F1C-4F3F-9C18-D86BAE883AEE}" type="presParOf" srcId="{07DA5021-188D-4AFB-9ED6-B5066874E9CD}" destId="{ED327072-B8BC-47F8-9F66-8E0588C9112F}" srcOrd="5" destOrd="0" presId="urn:microsoft.com/office/officeart/2018/2/layout/IconCircleList"/>
    <dgm:cxn modelId="{00423CC1-4D67-4B3C-A8F6-AEC81484BE40}" type="presParOf" srcId="{07DA5021-188D-4AFB-9ED6-B5066874E9CD}" destId="{FC10DCE1-6BC0-4570-9FD3-171EBAEFA62C}" srcOrd="6" destOrd="0" presId="urn:microsoft.com/office/officeart/2018/2/layout/IconCircleList"/>
    <dgm:cxn modelId="{8E7CD74E-BA6D-4E21-B228-D3E1EF12F8F5}" type="presParOf" srcId="{FC10DCE1-6BC0-4570-9FD3-171EBAEFA62C}" destId="{CBFC419D-7870-4FB3-AB82-223F4BD27DFA}" srcOrd="0" destOrd="0" presId="urn:microsoft.com/office/officeart/2018/2/layout/IconCircleList"/>
    <dgm:cxn modelId="{7D4C882B-2BC4-4A95-BCC6-763033C96D8E}" type="presParOf" srcId="{FC10DCE1-6BC0-4570-9FD3-171EBAEFA62C}" destId="{87D6408D-3FEF-4002-B668-CD9A48B3784C}" srcOrd="1" destOrd="0" presId="urn:microsoft.com/office/officeart/2018/2/layout/IconCircleList"/>
    <dgm:cxn modelId="{2A07DC65-128D-4FBF-B0C1-C00F699DCB70}" type="presParOf" srcId="{FC10DCE1-6BC0-4570-9FD3-171EBAEFA62C}" destId="{7311713A-6D33-4579-8A13-64BD3346B1C1}" srcOrd="2" destOrd="0" presId="urn:microsoft.com/office/officeart/2018/2/layout/IconCircleList"/>
    <dgm:cxn modelId="{64D8C76F-920A-4546-804A-48D3EFFE632D}" type="presParOf" srcId="{FC10DCE1-6BC0-4570-9FD3-171EBAEFA62C}" destId="{2BA5AC5F-5B51-4ACB-B6BF-87F89702BE31}" srcOrd="3" destOrd="0" presId="urn:microsoft.com/office/officeart/2018/2/layout/IconCircleList"/>
    <dgm:cxn modelId="{1E07E862-71BB-4612-9008-67D9935BBFFA}" type="presParOf" srcId="{07DA5021-188D-4AFB-9ED6-B5066874E9CD}" destId="{C79671A2-40BD-490E-890A-D47CE4DFB07F}" srcOrd="7" destOrd="0" presId="urn:microsoft.com/office/officeart/2018/2/layout/IconCircleList"/>
    <dgm:cxn modelId="{2BF21418-1C23-4D38-BECA-C3AB40B4DF90}" type="presParOf" srcId="{07DA5021-188D-4AFB-9ED6-B5066874E9CD}" destId="{B4F87AC2-2135-40BD-86FD-9290BDF8FD32}" srcOrd="8" destOrd="0" presId="urn:microsoft.com/office/officeart/2018/2/layout/IconCircleList"/>
    <dgm:cxn modelId="{DEAA362D-2BBE-4B26-90C7-BACA159549B3}" type="presParOf" srcId="{B4F87AC2-2135-40BD-86FD-9290BDF8FD32}" destId="{AB107DF0-53C7-462E-B0E5-95872FA1FB87}" srcOrd="0" destOrd="0" presId="urn:microsoft.com/office/officeart/2018/2/layout/IconCircleList"/>
    <dgm:cxn modelId="{117228EB-C8E6-46FA-B89F-3E6B5B7914AA}" type="presParOf" srcId="{B4F87AC2-2135-40BD-86FD-9290BDF8FD32}" destId="{278DFCCE-EA2D-4C49-8216-160307D08EDF}" srcOrd="1" destOrd="0" presId="urn:microsoft.com/office/officeart/2018/2/layout/IconCircleList"/>
    <dgm:cxn modelId="{5C5763EF-B130-44E2-AE16-459C1D2BBE03}" type="presParOf" srcId="{B4F87AC2-2135-40BD-86FD-9290BDF8FD32}" destId="{CB72C487-3A71-4032-8EE3-6C310E430D92}" srcOrd="2" destOrd="0" presId="urn:microsoft.com/office/officeart/2018/2/layout/IconCircleList"/>
    <dgm:cxn modelId="{92EB32BB-203B-4DA6-AF8B-138EE7FA9F9B}" type="presParOf" srcId="{B4F87AC2-2135-40BD-86FD-9290BDF8FD32}" destId="{6484D5FD-D9F2-4B9A-981F-16CDD78149D4}" srcOrd="3" destOrd="0" presId="urn:microsoft.com/office/officeart/2018/2/layout/IconCircleList"/>
    <dgm:cxn modelId="{84B13823-EF82-4C7A-BDE6-4AA62B5EF611}" type="presParOf" srcId="{07DA5021-188D-4AFB-9ED6-B5066874E9CD}" destId="{E01E6243-100B-48C2-8BD4-5B5833FCCA24}" srcOrd="9" destOrd="0" presId="urn:microsoft.com/office/officeart/2018/2/layout/IconCircleList"/>
    <dgm:cxn modelId="{4D189BFF-67C3-4327-8BA9-CAA688B60CB4}" type="presParOf" srcId="{07DA5021-188D-4AFB-9ED6-B5066874E9CD}" destId="{81097389-32DA-4473-891F-58299CAF7CFE}" srcOrd="10" destOrd="0" presId="urn:microsoft.com/office/officeart/2018/2/layout/IconCircleList"/>
    <dgm:cxn modelId="{69C7C8BB-82A0-4A12-8278-997785870568}" type="presParOf" srcId="{81097389-32DA-4473-891F-58299CAF7CFE}" destId="{DB0FCEEF-3A53-4D74-8319-5320398C0773}" srcOrd="0" destOrd="0" presId="urn:microsoft.com/office/officeart/2018/2/layout/IconCircleList"/>
    <dgm:cxn modelId="{D8758340-27B0-4D5A-BF06-FC47B7C55A7A}" type="presParOf" srcId="{81097389-32DA-4473-891F-58299CAF7CFE}" destId="{5E02D6C1-0FC9-422D-B9DB-872A6E15544D}" srcOrd="1" destOrd="0" presId="urn:microsoft.com/office/officeart/2018/2/layout/IconCircleList"/>
    <dgm:cxn modelId="{0C62583C-F64A-409D-9594-35FBBBDFC838}" type="presParOf" srcId="{81097389-32DA-4473-891F-58299CAF7CFE}" destId="{6E87D16A-11EC-4E4A-B0AF-4B08D782A9ED}" srcOrd="2" destOrd="0" presId="urn:microsoft.com/office/officeart/2018/2/layout/IconCircleList"/>
    <dgm:cxn modelId="{DB7E295F-9A66-4F62-80DB-5A07149F86D2}" type="presParOf" srcId="{81097389-32DA-4473-891F-58299CAF7CFE}" destId="{A5704F6B-068C-4896-8BD1-F170426A1F8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41812-12D8-4DEE-B1AF-619FE7021444}">
      <dsp:nvSpPr>
        <dsp:cNvPr id="0" name=""/>
        <dsp:cNvSpPr/>
      </dsp:nvSpPr>
      <dsp:spPr>
        <a:xfrm>
          <a:off x="109363" y="692144"/>
          <a:ext cx="833364" cy="8333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4453C-B306-4FF3-BBC1-DA3019B19F9C}">
      <dsp:nvSpPr>
        <dsp:cNvPr id="0" name=""/>
        <dsp:cNvSpPr/>
      </dsp:nvSpPr>
      <dsp:spPr>
        <a:xfrm>
          <a:off x="284370" y="867150"/>
          <a:ext cx="483351" cy="483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C5FB9-EEAE-49F6-9A5E-B80B9F5CE72E}">
      <dsp:nvSpPr>
        <dsp:cNvPr id="0" name=""/>
        <dsp:cNvSpPr/>
      </dsp:nvSpPr>
      <dsp:spPr>
        <a:xfrm>
          <a:off x="1121306" y="692144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Accurate instruments</a:t>
          </a:r>
        </a:p>
      </dsp:txBody>
      <dsp:txXfrm>
        <a:off x="1121306" y="692144"/>
        <a:ext cx="1964358" cy="833364"/>
      </dsp:txXfrm>
    </dsp:sp>
    <dsp:sp modelId="{0C400016-3BB9-4E25-AE3F-EBA115FDFC8D}">
      <dsp:nvSpPr>
        <dsp:cNvPr id="0" name=""/>
        <dsp:cNvSpPr/>
      </dsp:nvSpPr>
      <dsp:spPr>
        <a:xfrm>
          <a:off x="3427939" y="692144"/>
          <a:ext cx="833364" cy="8333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E9221-7561-4D50-94AC-576017A14B34}">
      <dsp:nvSpPr>
        <dsp:cNvPr id="0" name=""/>
        <dsp:cNvSpPr/>
      </dsp:nvSpPr>
      <dsp:spPr>
        <a:xfrm>
          <a:off x="3602945" y="867150"/>
          <a:ext cx="483351" cy="4833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79A33-69A8-46EA-A822-77B6C8FADA15}">
      <dsp:nvSpPr>
        <dsp:cNvPr id="0" name=""/>
        <dsp:cNvSpPr/>
      </dsp:nvSpPr>
      <dsp:spPr>
        <a:xfrm>
          <a:off x="4439881" y="692144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Supporting protocols</a:t>
          </a:r>
        </a:p>
      </dsp:txBody>
      <dsp:txXfrm>
        <a:off x="4439881" y="692144"/>
        <a:ext cx="1964358" cy="833364"/>
      </dsp:txXfrm>
    </dsp:sp>
    <dsp:sp modelId="{27E012E1-5397-442D-8E32-1D3A91D59ABE}">
      <dsp:nvSpPr>
        <dsp:cNvPr id="0" name=""/>
        <dsp:cNvSpPr/>
      </dsp:nvSpPr>
      <dsp:spPr>
        <a:xfrm>
          <a:off x="109363" y="2526030"/>
          <a:ext cx="833364" cy="8333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E0E8D-7951-4779-95F2-EC804D7333D1}">
      <dsp:nvSpPr>
        <dsp:cNvPr id="0" name=""/>
        <dsp:cNvSpPr/>
      </dsp:nvSpPr>
      <dsp:spPr>
        <a:xfrm>
          <a:off x="284370" y="2701037"/>
          <a:ext cx="483351" cy="4833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F24DB-8F64-4B82-B8F7-38DA381741DC}">
      <dsp:nvSpPr>
        <dsp:cNvPr id="0" name=""/>
        <dsp:cNvSpPr/>
      </dsp:nvSpPr>
      <dsp:spPr>
        <a:xfrm>
          <a:off x="1121306" y="2526030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Database</a:t>
          </a:r>
        </a:p>
      </dsp:txBody>
      <dsp:txXfrm>
        <a:off x="1121306" y="2526030"/>
        <a:ext cx="1964358" cy="833364"/>
      </dsp:txXfrm>
    </dsp:sp>
    <dsp:sp modelId="{CBFC419D-7870-4FB3-AB82-223F4BD27DFA}">
      <dsp:nvSpPr>
        <dsp:cNvPr id="0" name=""/>
        <dsp:cNvSpPr/>
      </dsp:nvSpPr>
      <dsp:spPr>
        <a:xfrm>
          <a:off x="3427939" y="2526030"/>
          <a:ext cx="833364" cy="8333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6408D-3FEF-4002-B668-CD9A48B3784C}">
      <dsp:nvSpPr>
        <dsp:cNvPr id="0" name=""/>
        <dsp:cNvSpPr/>
      </dsp:nvSpPr>
      <dsp:spPr>
        <a:xfrm>
          <a:off x="3602945" y="2701037"/>
          <a:ext cx="483351" cy="4833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5AC5F-5B51-4ACB-B6BF-87F89702BE31}">
      <dsp:nvSpPr>
        <dsp:cNvPr id="0" name=""/>
        <dsp:cNvSpPr/>
      </dsp:nvSpPr>
      <dsp:spPr>
        <a:xfrm>
          <a:off x="4439881" y="2526030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Visualisation</a:t>
          </a:r>
        </a:p>
      </dsp:txBody>
      <dsp:txXfrm>
        <a:off x="4439881" y="2526030"/>
        <a:ext cx="1964358" cy="833364"/>
      </dsp:txXfrm>
    </dsp:sp>
    <dsp:sp modelId="{AB107DF0-53C7-462E-B0E5-95872FA1FB87}">
      <dsp:nvSpPr>
        <dsp:cNvPr id="0" name=""/>
        <dsp:cNvSpPr/>
      </dsp:nvSpPr>
      <dsp:spPr>
        <a:xfrm>
          <a:off x="109363" y="4359917"/>
          <a:ext cx="833364" cy="8333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DFCCE-EA2D-4C49-8216-160307D08EDF}">
      <dsp:nvSpPr>
        <dsp:cNvPr id="0" name=""/>
        <dsp:cNvSpPr/>
      </dsp:nvSpPr>
      <dsp:spPr>
        <a:xfrm>
          <a:off x="284370" y="4534924"/>
          <a:ext cx="483351" cy="48335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4D5FD-D9F2-4B9A-981F-16CDD78149D4}">
      <dsp:nvSpPr>
        <dsp:cNvPr id="0" name=""/>
        <dsp:cNvSpPr/>
      </dsp:nvSpPr>
      <dsp:spPr>
        <a:xfrm>
          <a:off x="1121306" y="4359917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Posters</a:t>
          </a:r>
        </a:p>
      </dsp:txBody>
      <dsp:txXfrm>
        <a:off x="1121306" y="4359917"/>
        <a:ext cx="1964358" cy="833364"/>
      </dsp:txXfrm>
    </dsp:sp>
    <dsp:sp modelId="{DB0FCEEF-3A53-4D74-8319-5320398C0773}">
      <dsp:nvSpPr>
        <dsp:cNvPr id="0" name=""/>
        <dsp:cNvSpPr/>
      </dsp:nvSpPr>
      <dsp:spPr>
        <a:xfrm>
          <a:off x="3427939" y="4359917"/>
          <a:ext cx="833364" cy="8333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2D6C1-0FC9-422D-B9DB-872A6E15544D}">
      <dsp:nvSpPr>
        <dsp:cNvPr id="0" name=""/>
        <dsp:cNvSpPr/>
      </dsp:nvSpPr>
      <dsp:spPr>
        <a:xfrm>
          <a:off x="3602945" y="4534924"/>
          <a:ext cx="483351" cy="48335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04F6B-068C-4896-8BD1-F170426A1F8D}">
      <dsp:nvSpPr>
        <dsp:cNvPr id="0" name=""/>
        <dsp:cNvSpPr/>
      </dsp:nvSpPr>
      <dsp:spPr>
        <a:xfrm>
          <a:off x="4439881" y="4359917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Resources, Ideas, Visits</a:t>
          </a:r>
        </a:p>
      </dsp:txBody>
      <dsp:txXfrm>
        <a:off x="4439881" y="4359917"/>
        <a:ext cx="1964358" cy="833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F473-75A5-4B9C-B8CF-56A3EFCA2646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FC06-9317-47BE-8CF3-8024117BF2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101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Introductions: Anthony, Sabrina, Mary – An Taisce, GLOBE Country Coordination, Env. NGO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The purpose of this presentation is to inform you about a GLOBE Ireland Air Quality Campaign that we ran earlier this year.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31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2) Another puzzle question was the following: one school in Dublin close to major roads, including the M50 (which is the ring road around Dublin) measured Very bad levels of NO2. However, a school also located close to the M50 measured Pretty good levels. What could explain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7459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One hypothesis is the physical environment of both schools: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The school experiencing poor air quality is located in a valley – air pollution may be somewhat trapped in the valley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The school with better air quality is located on a hill with better air circulation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312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Work with your Green-school committee to find out what the challenges to active travel are.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dirty="0"/>
              <a:t>You: Convenience / weather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State: not safe to cycle, too far for active travel -&gt; public transport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School: heavy bags or school uniform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2) Beyond data, many of you have shared solutions to reduce air pollution locally by travelling to school differently:</a:t>
            </a:r>
          </a:p>
          <a:p>
            <a:pPr marL="228600" indent="-228600">
              <a:buAutoNum type="alphaLcParenR"/>
            </a:pPr>
            <a:r>
              <a:rPr lang="en-IE" dirty="0"/>
              <a:t>What you and your family can do: cycling, walking, scooting; car sharing and public transport. If you are not using these options now and they are possible, I’ll invite you to consider making a change: maybe try it once or twice and trade-off 15 minutes more in bed for active travel once a week.</a:t>
            </a:r>
          </a:p>
          <a:p>
            <a:pPr marL="228600" indent="-228600">
              <a:buAutoNum type="alphaLcParenR"/>
            </a:pPr>
            <a:r>
              <a:rPr lang="en-IE" dirty="0"/>
              <a:t>You have also mentioned how infrastructure is key: good cycle lanes for example or public transport are necessary for more people to make a change. Now is a good time: it is election time, so make sure to ask candidates for better infrastructure.</a:t>
            </a:r>
          </a:p>
          <a:p>
            <a:pPr marL="228600" indent="-228600">
              <a:buAutoNum type="alphaLcParenR"/>
            </a:pPr>
            <a:r>
              <a:rPr lang="en-IE" dirty="0"/>
              <a:t>I would add a third point: what can each school do to foster active travel? What are the barriers that you can potentially act upon such as access to changing facilities for students and staff.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6782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Extend the campaign Autumn</a:t>
            </a:r>
          </a:p>
          <a:p>
            <a:r>
              <a:rPr lang="en-US" dirty="0"/>
              <a:t>Other countries</a:t>
            </a:r>
          </a:p>
          <a:p>
            <a:r>
              <a:rPr lang="en-US" dirty="0"/>
              <a:t>GLOBE Protocol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2643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Schools</a:t>
            </a:r>
            <a:r>
              <a:rPr lang="en-IE" dirty="0"/>
              <a:t> &amp; Repeat Schools</a:t>
            </a:r>
          </a:p>
          <a:p>
            <a:r>
              <a:rPr lang="en-IE" dirty="0"/>
              <a:t>European EPAs Campaign</a:t>
            </a:r>
          </a:p>
          <a:p>
            <a:r>
              <a:rPr lang="en-IE" dirty="0"/>
              <a:t>H2020 funding application</a:t>
            </a:r>
          </a:p>
          <a:p>
            <a:r>
              <a:rPr lang="en-IE" dirty="0"/>
              <a:t>Collaborate with other GLOBE countries</a:t>
            </a:r>
          </a:p>
          <a:p>
            <a:r>
              <a:rPr lang="en-IE" dirty="0"/>
              <a:t>GLOBE Protocol??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077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– Partners &amp; Sponsors</a:t>
            </a:r>
          </a:p>
          <a:p>
            <a:r>
              <a:rPr lang="en-US" dirty="0"/>
              <a:t>Focus on Atmosphere </a:t>
            </a:r>
          </a:p>
          <a:p>
            <a:r>
              <a:rPr lang="en-US" dirty="0"/>
              <a:t>Air Quality &amp; Citizen Science – raise awareness of Air Quality among the public</a:t>
            </a:r>
          </a:p>
          <a:p>
            <a:r>
              <a:rPr lang="en-US" dirty="0"/>
              <a:t>Expansion of the National Air Quality Monitoring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Aerosols Campaign 2018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7892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the 2019 GLOBE Ireland Air Quality Campaign</a:t>
            </a:r>
          </a:p>
          <a:p>
            <a:r>
              <a:rPr lang="en-US" dirty="0"/>
              <a:t>Curieuzen </a:t>
            </a:r>
            <a:r>
              <a:rPr lang="en-US" dirty="0" err="1"/>
              <a:t>Nuezen</a:t>
            </a:r>
            <a:r>
              <a:rPr lang="en-US" dirty="0"/>
              <a:t> Project  - Belgium</a:t>
            </a:r>
          </a:p>
          <a:p>
            <a:r>
              <a:rPr lang="en-US" dirty="0"/>
              <a:t>European level – EEA </a:t>
            </a:r>
          </a:p>
          <a:p>
            <a:r>
              <a:rPr lang="en-US" dirty="0"/>
              <a:t>Sourced suitable monitoring equipment – NO2 tubes </a:t>
            </a:r>
            <a:r>
              <a:rPr lang="en-US" dirty="0" err="1"/>
              <a:t>Gradco</a:t>
            </a:r>
            <a:r>
              <a:rPr lang="en-US" dirty="0"/>
              <a:t> </a:t>
            </a:r>
          </a:p>
          <a:p>
            <a:r>
              <a:rPr lang="en-US" dirty="0"/>
              <a:t>Trialed the monitoring equipment with staff</a:t>
            </a:r>
          </a:p>
          <a:p>
            <a:r>
              <a:rPr lang="en-US" dirty="0"/>
              <a:t>Recruited Schools: GLOBE registered, Green-Schools, Other events</a:t>
            </a:r>
          </a:p>
          <a:p>
            <a:r>
              <a:rPr lang="en-US" dirty="0"/>
              <a:t>Good Mix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338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  <a:p>
            <a:r>
              <a:rPr lang="en-US" dirty="0"/>
              <a:t>Duration</a:t>
            </a:r>
          </a:p>
          <a:p>
            <a:r>
              <a:rPr lang="en-US" dirty="0"/>
              <a:t>Relevance: local, national</a:t>
            </a:r>
          </a:p>
          <a:p>
            <a:r>
              <a:rPr lang="en-US" dirty="0"/>
              <a:t>Promoted supporting protocols – weather</a:t>
            </a:r>
          </a:p>
          <a:p>
            <a:r>
              <a:rPr lang="en-US" dirty="0"/>
              <a:t>Supported schools with resources, ideas, equipment</a:t>
            </a:r>
          </a:p>
          <a:p>
            <a:r>
              <a:rPr lang="en-US" dirty="0"/>
              <a:t>Designed the methodology to follow the scientific method and GLOBE protocols: Record data, </a:t>
            </a:r>
            <a:r>
              <a:rPr lang="en-US" dirty="0" err="1"/>
              <a:t>analyse</a:t>
            </a:r>
            <a:r>
              <a:rPr lang="en-US" dirty="0"/>
              <a:t>, visualize, report, posters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81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 February 2019, 30 schools took part in data collection. Each school deployed three samplers to measure nitrogen dioxide for a month; NO2 is a main component of traffic-based air pollution. Some schools also measure the weather and traffic levels as they both have an impact on air pollution.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519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Finding number two: schools in rural areas and towns generally measured lower NO2 levels. Traffic-based pollution is experienced in densely populated areas (cities and suburbs) and close to major roads.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201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Finding number three: at a given school, NO2 levels are lower in the sheltered area compared to the area near a major road/moving traffic.</a:t>
            </a:r>
          </a:p>
          <a:p>
            <a:r>
              <a:rPr lang="en-IE" dirty="0"/>
              <a:t>These three findings are in line with current research on NO2.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5213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1) Why is the school in Offaly in red (bad)?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7311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is the road in front of the school on a busy day!!</a:t>
            </a:r>
          </a:p>
          <a:p>
            <a:r>
              <a:rPr lang="en-IE" dirty="0"/>
              <a:t>It turns out that two temporary electricity generators were in operation during the measurement campaign. They are fuel-based and also emit NO2 air pollution. This illustrates how there can be unexpected sources of air pollution.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FC06-9317-47BE-8CF3-8024117BF2B6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899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2ECD1-170F-4C16-8223-E846EB7E8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BBAD2-6ABF-495C-8B7B-AE048B12B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76D0F-CD75-41C7-BC52-CBDEB17D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63712-04AF-40D4-BEF9-0537E68B3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B9841-AA19-44FF-B992-8D588F60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135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FD5A-40D5-430C-9C04-F964BD75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2CD37-69D5-4C56-A5CC-C0F6AE19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7F45-8ACF-44BA-A6C0-83A45936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5FE4B-79D2-43BD-9199-9656EDB1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1C52F-19CB-4E36-8B97-0C9A478E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475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8FEC1-39F0-4FC4-AA0A-7AB1A604E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F6B9B1-FCF1-4E62-9D09-1C36A598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661D-9176-4100-85E0-88E09739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D78EA-638F-4753-B472-7808E28A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A1EE9-22D3-4A63-9476-4A1D3086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47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2374-B340-48A4-9130-76FD3B9F7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FA238-3646-4FCA-BC4F-58E0A2D3E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2F12F-3968-46E8-841A-A91EC637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51EC5-977C-486C-97AF-D5A9D26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811AE-3E86-4A51-9D9F-72D07EB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503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5CEBE-6F98-4E01-933E-F5E4F1DD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6AA72-C3BA-40B4-9C0B-5202A77B6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42E3A-8FBD-4949-829C-13CB2DF8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BC693-A468-412C-800E-5B166062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CFD9A-9A6D-4C25-A1D6-5157CCDF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895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C703-03DA-49CA-89EE-9A09CF83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E80B8-88B8-4EE1-A8B0-49785BE29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4A01F-BCBD-4912-8896-B6437E932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FB8A3-CAC9-4EEB-AD9B-B2FB68C4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02301-1FB0-40DC-9453-237BE90D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BC126-9171-4A73-9812-4006AFEF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73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1404-F91D-4FCD-89CF-113A9EFC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85AC7-B606-40DC-B9C5-BD000268D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15A6D-8523-4944-9597-29EBBD2C8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54266-96FD-4123-AEBB-C0786E493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5D424-8115-4EB0-BE8C-2493600CF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118595-9CF0-4DD0-B282-1AF92FC9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B153C2-DCBE-419E-8E45-9B853F2E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C435D-428F-4A21-A838-471B0D07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338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0C55-25AF-4492-A6F8-818BEE6D4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A4951-6F96-4B37-9816-E29B362F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FF317-E1E7-42AA-AA7F-9F16F383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C5E7A-BEA4-4A55-B4D2-AD5875F3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418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ACB1C-1C91-41D5-A0F5-FE88A1F8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CAEA1-0E68-45F8-A1D1-664B3566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F2872-5F47-4472-820C-A4B367C0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714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D191A-709F-4021-9C66-3021C098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370A3-50F9-4176-ACC6-077EC08F9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DECEA-B16C-4062-AE8D-BB40F861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0807F-A124-4764-B54D-50CA0A25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1FB70-AB91-41BB-A505-A3DA1689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DE421-974F-4683-BE35-40E7E20F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880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289B-26E1-40F9-AE93-BB90C5F3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2B2A8-2B6E-4674-B418-E391FE4D6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1D3B7-B7E4-48E4-A16D-401DC2CA2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E280D-6177-4E1A-8357-4DE562A7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CF260-DBB1-46C7-985A-00E372AA0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B086F-ADD9-47C4-B746-F2D3BAF5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37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26BDA-C63C-4458-85D5-C7DDD012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B973B-AEAA-48EE-A8B5-01E9DDE4F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F3FB3-940B-4B03-9A30-CCEE08F46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D3DE-88E3-4608-B919-B12DA1EC2108}" type="datetimeFigureOut">
              <a:rPr lang="en-IE" smtClean="0"/>
              <a:t>16/07/2019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8CF7C-D43A-4183-85F3-24BB1FAFE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E7224-35A6-4ACB-A472-B03C700D3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9B9A2-4F91-4758-9053-F8DB3CAD93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213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ur03.safelinks.protection.outlook.com/?url=https%3A%2F%2Fwww.globe.gov%2Fweb%2Fireland%2Fhome%2Fabout%3Fp_p_id%3D56_INSTANCE_3v8Y%26p_p_lifecycle%3D0%26p_p_state%3Dnormal%26p_p_mode%3Dview%26p_p_col_id%3Dcolumn-1%26p_p_col_count%3D1&amp;data=02%7C01%7C%7C48e1298457e947eed20008d6df66669f%7C9b3403b7a34f4d1fbb4111c343a1fcc7%7C0%7C0%7C636942028242352370&amp;sdata=cf7HzUBmnB3L9E015LU%2B5B%2Buylb%2F%2FlEDhRCHHOowhKc%3D&amp;reserved=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yW6Jp4t7M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0">
            <a:extLst>
              <a:ext uri="{FF2B5EF4-FFF2-40B4-BE49-F238E27FC236}">
                <a16:creationId xmlns:a16="http://schemas.microsoft.com/office/drawing/2014/main" id="{9B789048-32EE-491B-8CBF-558344FD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72000"/>
                </a:schemeClr>
              </a:gs>
              <a:gs pos="25000">
                <a:schemeClr val="accent1">
                  <a:alpha val="55000"/>
                </a:schemeClr>
              </a:gs>
              <a:gs pos="9400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22">
            <a:extLst>
              <a:ext uri="{FF2B5EF4-FFF2-40B4-BE49-F238E27FC236}">
                <a16:creationId xmlns:a16="http://schemas.microsoft.com/office/drawing/2014/main" id="{1B6DA64E-EB13-4B6B-B5C7-EDB6E8B29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3087F-9D0B-49EC-904D-90E820065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6478" y="4138922"/>
            <a:ext cx="4481477" cy="1779050"/>
          </a:xfrm>
        </p:spPr>
        <p:txBody>
          <a:bodyPr anchor="t">
            <a:normAutofit/>
          </a:bodyPr>
          <a:lstStyle/>
          <a:p>
            <a:r>
              <a:rPr lang="en-IE" sz="4000" dirty="0">
                <a:solidFill>
                  <a:srgbClr val="000000"/>
                </a:solidFill>
                <a:latin typeface="Bradley Hand ITC"/>
              </a:rPr>
              <a:t>Sabrina Moore</a:t>
            </a:r>
            <a:br>
              <a:rPr lang="en-IE" sz="4000" dirty="0">
                <a:solidFill>
                  <a:srgbClr val="000000"/>
                </a:solidFill>
                <a:latin typeface="Bradley Hand ITC"/>
              </a:rPr>
            </a:br>
            <a:r>
              <a:rPr lang="en-IE" sz="4000" dirty="0">
                <a:solidFill>
                  <a:srgbClr val="000000"/>
                </a:solidFill>
                <a:latin typeface="Bradley Hand ITC"/>
              </a:rPr>
              <a:t>&amp;</a:t>
            </a:r>
            <a:br>
              <a:rPr lang="en-IE" sz="4000" dirty="0">
                <a:solidFill>
                  <a:srgbClr val="000000"/>
                </a:solidFill>
                <a:latin typeface="Bradley Hand ITC"/>
              </a:rPr>
            </a:br>
            <a:r>
              <a:rPr lang="en-IE" sz="4000" dirty="0">
                <a:solidFill>
                  <a:srgbClr val="000000"/>
                </a:solidFill>
                <a:latin typeface="Bradley Hand ITC"/>
              </a:rPr>
              <a:t>Anthony Purcell</a:t>
            </a:r>
            <a:endParaRPr lang="en-IE" sz="4000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2" name="Freeform 67">
            <a:extLst>
              <a:ext uri="{FF2B5EF4-FFF2-40B4-BE49-F238E27FC236}">
                <a16:creationId xmlns:a16="http://schemas.microsoft.com/office/drawing/2014/main" id="{07500BEA-8A07-45E9-9219-40FBEECD5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0086"/>
            <a:ext cx="3209709" cy="267791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26">
            <a:extLst>
              <a:ext uri="{FF2B5EF4-FFF2-40B4-BE49-F238E27FC236}">
                <a16:creationId xmlns:a16="http://schemas.microsoft.com/office/drawing/2014/main" id="{F006ACBB-A8A7-4C1B-9832-A4BFEDD2E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4527" y="2905885"/>
            <a:ext cx="2765788" cy="273172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46664683-CA82-4BDA-BCF2-58145807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5AF90-603C-4ABA-9CE9-F5E1640BAC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2" y="1081088"/>
            <a:ext cx="3239077" cy="672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114960-F05C-4554-B858-EE81BA60FC2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1" y="4949083"/>
            <a:ext cx="2465353" cy="1577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151DB7-C828-4272-A858-A05B06A5173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05" y="3543351"/>
            <a:ext cx="1933831" cy="1485096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A17651EE-1B5B-47EC-8EB9-B7C6D94FDB0A}"/>
              </a:ext>
            </a:extLst>
          </p:cNvPr>
          <p:cNvSpPr txBox="1">
            <a:spLocks/>
          </p:cNvSpPr>
          <p:nvPr/>
        </p:nvSpPr>
        <p:spPr>
          <a:xfrm>
            <a:off x="7106477" y="2905885"/>
            <a:ext cx="4481478" cy="805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GLOBE Air Quality Investigation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70FE22-AC48-4ED6-A1E0-C850648C34AF}"/>
              </a:ext>
            </a:extLst>
          </p:cNvPr>
          <p:cNvCxnSpPr/>
          <p:nvPr/>
        </p:nvCxnSpPr>
        <p:spPr>
          <a:xfrm>
            <a:off x="8665698" y="3938954"/>
            <a:ext cx="167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460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728B8AA-4C7D-4C61-91B6-2EB7E6C2E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ign on the side of a road&#10;&#10;Description automatically generated">
            <a:extLst>
              <a:ext uri="{FF2B5EF4-FFF2-40B4-BE49-F238E27FC236}">
                <a16:creationId xmlns:a16="http://schemas.microsoft.com/office/drawing/2014/main" id="{0589BA1C-CECC-4A09-A63B-69CF444C0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39861"/>
            <a:ext cx="5294715" cy="297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73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8973C-429D-4606-8721-EEB733AF4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46" t="44342" r="71531" b="40802"/>
          <a:stretch/>
        </p:blipFill>
        <p:spPr>
          <a:xfrm>
            <a:off x="3236181" y="1660682"/>
            <a:ext cx="5462546" cy="3580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25D58-458C-457F-A178-0B86FD170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1" t="65805" r="23186" b="5303"/>
          <a:stretch/>
        </p:blipFill>
        <p:spPr>
          <a:xfrm>
            <a:off x="9462794" y="4177402"/>
            <a:ext cx="2619036" cy="247565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F97C8E-BA95-4DCF-8044-E0EF5C5FDF3A}"/>
              </a:ext>
            </a:extLst>
          </p:cNvPr>
          <p:cNvSpPr/>
          <p:nvPr/>
        </p:nvSpPr>
        <p:spPr>
          <a:xfrm>
            <a:off x="4643718" y="2922494"/>
            <a:ext cx="788894" cy="69924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77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411E9-87B7-443A-BDA2-3D126069B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0" t="25900" r="56367" b="31721"/>
          <a:stretch/>
        </p:blipFill>
        <p:spPr>
          <a:xfrm>
            <a:off x="1786382" y="643467"/>
            <a:ext cx="8619236" cy="55710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95C9C3-BD28-4112-887C-919101CEC31F}"/>
              </a:ext>
            </a:extLst>
          </p:cNvPr>
          <p:cNvSpPr txBox="1"/>
          <p:nvPr/>
        </p:nvSpPr>
        <p:spPr>
          <a:xfrm>
            <a:off x="3083859" y="2205320"/>
            <a:ext cx="555811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IE" dirty="0"/>
              <a:t>Hill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A97B49-D68D-47D9-8B23-47AB707F5A37}"/>
              </a:ext>
            </a:extLst>
          </p:cNvPr>
          <p:cNvSpPr txBox="1"/>
          <p:nvPr/>
        </p:nvSpPr>
        <p:spPr>
          <a:xfrm>
            <a:off x="3083859" y="3829748"/>
            <a:ext cx="5558117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800" dirty="0"/>
              <a:t>Valley</a:t>
            </a:r>
          </a:p>
        </p:txBody>
      </p:sp>
    </p:spTree>
    <p:extLst>
      <p:ext uri="{BB962C8B-B14F-4D97-AF65-F5344CB8AC3E}">
        <p14:creationId xmlns:p14="http://schemas.microsoft.com/office/powerpoint/2010/main" val="159412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1A2E0-E632-443C-BE9D-15B24466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Engagement</a:t>
            </a:r>
            <a:endParaRPr lang="en-IE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A9AA-C6BC-477F-98A8-82856582D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30 schools</a:t>
            </a:r>
          </a:p>
          <a:p>
            <a:r>
              <a:rPr lang="en-US" sz="2000">
                <a:solidFill>
                  <a:schemeClr val="bg1"/>
                </a:solidFill>
              </a:rPr>
              <a:t>500 data points</a:t>
            </a:r>
          </a:p>
          <a:p>
            <a:r>
              <a:rPr lang="en-US" sz="2000">
                <a:solidFill>
                  <a:schemeClr val="bg1"/>
                </a:solidFill>
              </a:rPr>
              <a:t>12 projects</a:t>
            </a:r>
          </a:p>
        </p:txBody>
      </p:sp>
      <p:pic>
        <p:nvPicPr>
          <p:cNvPr id="4" name="Picture 3" descr="https://gallery.mailchimp.com/c1e72fccbed1b52f6366f4a34/images/661549f0-5541-4bd2-b614-c83096d2bed9.png">
            <a:hlinkClick r:id="rId2" tgtFrame="&quot;_blank&quot;" tooltip="&quot;Original URL: https://www.globe.gov/web/ireland/home/about?p_p_id=56_INSTANCE_3v8Y&amp;p_p_lifecycle=0&amp;p_p_state=normal&amp;p_p_mode=view&amp;p_p_col_id=column-1&amp;p_p_col_count=1. Click or tap if you trust this link.&quot;"/>
            <a:extLst>
              <a:ext uri="{FF2B5EF4-FFF2-40B4-BE49-F238E27FC236}">
                <a16:creationId xmlns:a16="http://schemas.microsoft.com/office/drawing/2014/main" id="{024C7E7D-9A38-4486-B65B-81C2D9EBA5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1106103"/>
            <a:ext cx="6250769" cy="4484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05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CC22F-9925-40EF-BB74-603B589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IE" dirty="0">
                <a:latin typeface="Bradley Hand ITC" panose="03070402050302030203" pitchFamily="66" charset="0"/>
              </a:rPr>
              <a:t>Action plan for active travel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5DAFF3C-E6BE-4036-A589-16CC424A77AB}"/>
              </a:ext>
            </a:extLst>
          </p:cNvPr>
          <p:cNvSpPr/>
          <p:nvPr/>
        </p:nvSpPr>
        <p:spPr>
          <a:xfrm>
            <a:off x="1256171" y="4977765"/>
            <a:ext cx="2889450" cy="720000"/>
          </a:xfrm>
          <a:custGeom>
            <a:avLst/>
            <a:gdLst>
              <a:gd name="connsiteX0" fmla="*/ 0 w 2889450"/>
              <a:gd name="connsiteY0" fmla="*/ 0 h 720000"/>
              <a:gd name="connsiteX1" fmla="*/ 2889450 w 2889450"/>
              <a:gd name="connsiteY1" fmla="*/ 0 h 720000"/>
              <a:gd name="connsiteX2" fmla="*/ 2889450 w 2889450"/>
              <a:gd name="connsiteY2" fmla="*/ 720000 h 720000"/>
              <a:gd name="connsiteX3" fmla="*/ 0 w 2889450"/>
              <a:gd name="connsiteY3" fmla="*/ 720000 h 720000"/>
              <a:gd name="connsiteX4" fmla="*/ 0 w 2889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3600" kern="1200" dirty="0"/>
              <a:t>You!</a:t>
            </a:r>
            <a:endParaRPr lang="en-US" sz="3600" kern="1200" dirty="0"/>
          </a:p>
        </p:txBody>
      </p:sp>
      <p:sp>
        <p:nvSpPr>
          <p:cNvPr id="6" name="Rectangle 5" descr="Bike">
            <a:extLst>
              <a:ext uri="{FF2B5EF4-FFF2-40B4-BE49-F238E27FC236}">
                <a16:creationId xmlns:a16="http://schemas.microsoft.com/office/drawing/2014/main" id="{846DA454-F78F-42BB-97C2-5C6049814BC4}"/>
              </a:ext>
            </a:extLst>
          </p:cNvPr>
          <p:cNvSpPr/>
          <p:nvPr/>
        </p:nvSpPr>
        <p:spPr>
          <a:xfrm>
            <a:off x="2050772" y="3320822"/>
            <a:ext cx="1300252" cy="13002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EB0ACD9-7A7E-4720-B44D-C1518B3A065B}"/>
              </a:ext>
            </a:extLst>
          </p:cNvPr>
          <p:cNvSpPr/>
          <p:nvPr/>
        </p:nvSpPr>
        <p:spPr>
          <a:xfrm>
            <a:off x="4651275" y="4977765"/>
            <a:ext cx="2889450" cy="720000"/>
          </a:xfrm>
          <a:custGeom>
            <a:avLst/>
            <a:gdLst>
              <a:gd name="connsiteX0" fmla="*/ 0 w 2889450"/>
              <a:gd name="connsiteY0" fmla="*/ 0 h 720000"/>
              <a:gd name="connsiteX1" fmla="*/ 2889450 w 2889450"/>
              <a:gd name="connsiteY1" fmla="*/ 0 h 720000"/>
              <a:gd name="connsiteX2" fmla="*/ 2889450 w 2889450"/>
              <a:gd name="connsiteY2" fmla="*/ 720000 h 720000"/>
              <a:gd name="connsiteX3" fmla="*/ 0 w 2889450"/>
              <a:gd name="connsiteY3" fmla="*/ 720000 h 720000"/>
              <a:gd name="connsiteX4" fmla="*/ 0 w 2889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3600" kern="1200" dirty="0"/>
              <a:t>Your school</a:t>
            </a:r>
            <a:endParaRPr lang="en-US" sz="3600" kern="1200" dirty="0"/>
          </a:p>
        </p:txBody>
      </p:sp>
      <p:sp>
        <p:nvSpPr>
          <p:cNvPr id="9" name="Rectangle 8" descr="Electrician">
            <a:extLst>
              <a:ext uri="{FF2B5EF4-FFF2-40B4-BE49-F238E27FC236}">
                <a16:creationId xmlns:a16="http://schemas.microsoft.com/office/drawing/2014/main" id="{92910082-CC01-43C1-8683-8F4F9DCF4348}"/>
              </a:ext>
            </a:extLst>
          </p:cNvPr>
          <p:cNvSpPr/>
          <p:nvPr/>
        </p:nvSpPr>
        <p:spPr>
          <a:xfrm>
            <a:off x="8840977" y="3320822"/>
            <a:ext cx="1300252" cy="1300252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0EEE2C6-3FB7-40B0-A289-6ADC4B254315}"/>
              </a:ext>
            </a:extLst>
          </p:cNvPr>
          <p:cNvSpPr/>
          <p:nvPr/>
        </p:nvSpPr>
        <p:spPr>
          <a:xfrm>
            <a:off x="8046378" y="4977765"/>
            <a:ext cx="2889450" cy="720000"/>
          </a:xfrm>
          <a:custGeom>
            <a:avLst/>
            <a:gdLst>
              <a:gd name="connsiteX0" fmla="*/ 0 w 2889450"/>
              <a:gd name="connsiteY0" fmla="*/ 0 h 720000"/>
              <a:gd name="connsiteX1" fmla="*/ 2889450 w 2889450"/>
              <a:gd name="connsiteY1" fmla="*/ 0 h 720000"/>
              <a:gd name="connsiteX2" fmla="*/ 2889450 w 2889450"/>
              <a:gd name="connsiteY2" fmla="*/ 720000 h 720000"/>
              <a:gd name="connsiteX3" fmla="*/ 0 w 2889450"/>
              <a:gd name="connsiteY3" fmla="*/ 720000 h 720000"/>
              <a:gd name="connsiteX4" fmla="*/ 0 w 2889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3600" kern="1200" dirty="0"/>
              <a:t>The State</a:t>
            </a:r>
            <a:endParaRPr lang="en-US" sz="3600" kern="1200" dirty="0"/>
          </a:p>
        </p:txBody>
      </p:sp>
      <p:pic>
        <p:nvPicPr>
          <p:cNvPr id="12" name="Picture 2" descr="Image result for school">
            <a:extLst>
              <a:ext uri="{FF2B5EF4-FFF2-40B4-BE49-F238E27FC236}">
                <a16:creationId xmlns:a16="http://schemas.microsoft.com/office/drawing/2014/main" id="{E062215A-AA3B-4024-A7D9-1C195F80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88" y="3146425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en-Schools">
            <a:extLst>
              <a:ext uri="{FF2B5EF4-FFF2-40B4-BE49-F238E27FC236}">
                <a16:creationId xmlns:a16="http://schemas.microsoft.com/office/drawing/2014/main" id="{C424886D-1F6F-4196-B5E5-6C8103CD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28" y="513944"/>
            <a:ext cx="2419071" cy="25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7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5107B-A7E2-4556-BBE0-A2B854C9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Mary Conway – 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Larkin Community College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53AAE-6AE8-41B8-894F-329ADA927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8" r="1290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E3FB8-8EEA-4023-A0E3-A6CC352C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52" r="2" b="1194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C4D0CC-B11D-4838-8E6A-0AD62C012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86" r="1" b="3449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0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AE122-5830-402F-9568-99AA9DCA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r>
              <a:rPr lang="en-US" dirty="0"/>
              <a:t>Celebration Event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E447E-7CE1-4D37-B86C-A3E80894B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50184"/>
            <a:ext cx="6159685" cy="35022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E5926D-B0F3-4F9C-AC66-0CAC4AF30799}"/>
              </a:ext>
            </a:extLst>
          </p:cNvPr>
          <p:cNvSpPr/>
          <p:nvPr/>
        </p:nvSpPr>
        <p:spPr>
          <a:xfrm>
            <a:off x="7453952" y="3594100"/>
            <a:ext cx="4179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hlinkClick r:id="rId4"/>
              </a:rPr>
              <a:t>https://youtu.be/cyW6Jp4t7M4</a:t>
            </a:r>
            <a:r>
              <a:rPr lang="en-I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480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D6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17D8D-0E77-4DFA-B145-DC23B20FF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	</a:t>
            </a:r>
            <a:endParaRPr lang="en-IE" sz="26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846D0-B562-4397-A1BF-6FB9ECDF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412247"/>
            <a:ext cx="7188199" cy="2893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BE73E-E113-48EA-95C5-F1AD80ACD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2125813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72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74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E4417553-494A-4A85-BEC0-5EB34EBA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6" y="592666"/>
            <a:ext cx="55710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0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DD3B2-3FA2-40B2-B079-D4DBE2FFFABE}"/>
              </a:ext>
            </a:extLst>
          </p:cNvPr>
          <p:cNvSpPr txBox="1"/>
          <p:nvPr/>
        </p:nvSpPr>
        <p:spPr>
          <a:xfrm>
            <a:off x="838199" y="4525347"/>
            <a:ext cx="6801321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Details</a:t>
            </a: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9ECA4A-34C5-4474-ACB3-535C4008A8B3}"/>
              </a:ext>
            </a:extLst>
          </p:cNvPr>
          <p:cNvSpPr txBox="1"/>
          <p:nvPr/>
        </p:nvSpPr>
        <p:spPr>
          <a:xfrm>
            <a:off x="8382008" y="5089290"/>
            <a:ext cx="360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globe@eeu.antaisce.org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38778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645A9-92C0-4575-ADD8-B79A1EC4F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Bradley Hand ITC" panose="03070402050302030203" pitchFamily="66" charset="0"/>
              </a:rPr>
              <a:t>Context</a:t>
            </a:r>
            <a:endParaRPr lang="en-US" sz="5400" kern="1200" dirty="0">
              <a:solidFill>
                <a:srgbClr val="FFFFFF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3CE62-D6C8-418B-B009-0A74B017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211200"/>
            <a:ext cx="3425609" cy="2190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99A00-914E-415F-AAB5-095FBFA55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29" y="1714301"/>
            <a:ext cx="3433324" cy="1184496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C530312-69FD-4EF1-A9ED-39C7CE12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25" y="616905"/>
            <a:ext cx="3423916" cy="3423916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90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645A9-92C0-4575-ADD8-B79A1EC4F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749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Background </a:t>
            </a:r>
            <a:b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7375073-A32A-45E9-98D2-ED4925F1D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580" y="1798178"/>
            <a:ext cx="3426249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EC3CE-3AA6-4626-8959-A9FC3A08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Design</a:t>
            </a:r>
            <a:br>
              <a:rPr lang="en-IE">
                <a:solidFill>
                  <a:srgbClr val="FFFFFF"/>
                </a:solidFill>
              </a:rPr>
            </a:br>
            <a:endParaRPr lang="en-IE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AFA20F98-45B2-46FA-A9D1-DA5475D03D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83540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731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99F97D-2EA0-42F6-8371-85BF7F89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764" y="272233"/>
            <a:ext cx="7906797" cy="1325563"/>
          </a:xfrm>
        </p:spPr>
        <p:txBody>
          <a:bodyPr/>
          <a:lstStyle/>
          <a:p>
            <a:pPr algn="ctr"/>
            <a:r>
              <a:rPr lang="en-IE" dirty="0">
                <a:latin typeface="Bradley Hand ITC" panose="03070402050302030203" pitchFamily="66" charset="0"/>
              </a:rPr>
              <a:t>Measurements in February</a:t>
            </a:r>
          </a:p>
        </p:txBody>
      </p:sp>
      <p:pic>
        <p:nvPicPr>
          <p:cNvPr id="7" name="Picture 2" descr="Image result for rain gauge">
            <a:extLst>
              <a:ext uri="{FF2B5EF4-FFF2-40B4-BE49-F238E27FC236}">
                <a16:creationId xmlns:a16="http://schemas.microsoft.com/office/drawing/2014/main" id="{3FEB3A0C-1D46-4200-BF7E-A98CD6A63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80" y="83976"/>
            <a:ext cx="2132542" cy="21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6" descr="A hand holding an object in his hand&#10;&#10;Description automatically generated">
            <a:extLst>
              <a:ext uri="{FF2B5EF4-FFF2-40B4-BE49-F238E27FC236}">
                <a16:creationId xmlns:a16="http://schemas.microsoft.com/office/drawing/2014/main" id="{1D1860C0-A3D8-4348-8F8A-D2AA6E5C8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 r="1" b="27738"/>
          <a:stretch/>
        </p:blipFill>
        <p:spPr>
          <a:xfrm>
            <a:off x="307278" y="2537927"/>
            <a:ext cx="4345164" cy="3954948"/>
          </a:xfrm>
          <a:prstGeom prst="rect">
            <a:avLst/>
          </a:prstGeom>
        </p:spPr>
      </p:pic>
      <p:pic>
        <p:nvPicPr>
          <p:cNvPr id="11" name="Picture 10" descr="A group of people sitting on the side of a road&#10;&#10;Description automatically generated">
            <a:extLst>
              <a:ext uri="{FF2B5EF4-FFF2-40B4-BE49-F238E27FC236}">
                <a16:creationId xmlns:a16="http://schemas.microsoft.com/office/drawing/2014/main" id="{0FECC656-563E-48F6-B6A6-4D0A45844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11" y="1506286"/>
            <a:ext cx="3809611" cy="5079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381731-DBDC-49BB-A6D6-12AA945BE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119" y="1699644"/>
            <a:ext cx="4453812" cy="38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1A0D8-6C8E-4C5A-9702-1EA9CE60549C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Bradley Hand ITC" panose="03070402050302030203" pitchFamily="66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 in March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82A0BAA-3BFD-4248-8C0E-5D53C370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01" t="10187" r="23398" b="5911"/>
          <a:stretch/>
        </p:blipFill>
        <p:spPr>
          <a:xfrm>
            <a:off x="5390131" y="492573"/>
            <a:ext cx="608092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5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E558-9A1D-4DBD-84DF-369F9F6D4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6" t="44342" r="71531" b="40802"/>
          <a:stretch/>
        </p:blipFill>
        <p:spPr>
          <a:xfrm>
            <a:off x="6256863" y="2045288"/>
            <a:ext cx="4814655" cy="3155715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21EC1E5-9809-4FA8-91DF-3FC4E29EA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729036"/>
              </p:ext>
            </p:extLst>
          </p:nvPr>
        </p:nvGraphicFramePr>
        <p:xfrm>
          <a:off x="965193" y="1523992"/>
          <a:ext cx="4814655" cy="415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5C843CB-1E2B-4F49-97D8-7D3002BD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379807"/>
            <a:ext cx="10782095" cy="1325563"/>
          </a:xfrm>
        </p:spPr>
        <p:txBody>
          <a:bodyPr/>
          <a:lstStyle/>
          <a:p>
            <a:pPr algn="ctr"/>
            <a:r>
              <a:rPr lang="en-IE" dirty="0">
                <a:latin typeface="Bradley Hand ITC" panose="03070402050302030203" pitchFamily="66" charset="0"/>
              </a:rPr>
              <a:t>Higher levels in city &amp; by major roads</a:t>
            </a:r>
          </a:p>
        </p:txBody>
      </p:sp>
    </p:spTree>
    <p:extLst>
      <p:ext uri="{BB962C8B-B14F-4D97-AF65-F5344CB8AC3E}">
        <p14:creationId xmlns:p14="http://schemas.microsoft.com/office/powerpoint/2010/main" val="426368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C945C63-5788-4576-A5BD-0090DC41A2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157797"/>
              </p:ext>
            </p:extLst>
          </p:nvPr>
        </p:nvGraphicFramePr>
        <p:xfrm>
          <a:off x="643467" y="984121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8EE4CFA-8789-487E-A86D-00342365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57085"/>
            <a:ext cx="10782095" cy="1325563"/>
          </a:xfrm>
        </p:spPr>
        <p:txBody>
          <a:bodyPr/>
          <a:lstStyle/>
          <a:p>
            <a:pPr algn="ctr"/>
            <a:r>
              <a:rPr lang="en-IE" dirty="0">
                <a:latin typeface="Bradley Hand ITC" panose="03070402050302030203" pitchFamily="66" charset="0"/>
              </a:rPr>
              <a:t>Less NO</a:t>
            </a:r>
            <a:r>
              <a:rPr lang="en-IE" sz="3200" dirty="0">
                <a:latin typeface="Bradley Hand ITC" panose="03070402050302030203" pitchFamily="66" charset="0"/>
              </a:rPr>
              <a:t>2</a:t>
            </a:r>
            <a:r>
              <a:rPr lang="en-IE" dirty="0">
                <a:latin typeface="Bradley Hand ITC" panose="03070402050302030203" pitchFamily="66" charset="0"/>
              </a:rPr>
              <a:t> away from the road</a:t>
            </a:r>
          </a:p>
        </p:txBody>
      </p:sp>
    </p:spTree>
    <p:extLst>
      <p:ext uri="{BB962C8B-B14F-4D97-AF65-F5344CB8AC3E}">
        <p14:creationId xmlns:p14="http://schemas.microsoft.com/office/powerpoint/2010/main" val="83241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1A962-750F-423A-9F8A-7EF5C2837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2" t="10187" r="22135" b="5876"/>
          <a:stretch/>
        </p:blipFill>
        <p:spPr>
          <a:xfrm>
            <a:off x="2886959" y="643467"/>
            <a:ext cx="6418081" cy="55710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D2DDC8E-786D-45F3-82D1-36A3EB30C8FF}"/>
              </a:ext>
            </a:extLst>
          </p:cNvPr>
          <p:cNvSpPr/>
          <p:nvPr/>
        </p:nvSpPr>
        <p:spPr>
          <a:xfrm>
            <a:off x="5450541" y="3191435"/>
            <a:ext cx="645458" cy="587188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709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8BB886BCCE7429184BACD390155CF" ma:contentTypeVersion="10" ma:contentTypeDescription="Create a new document." ma:contentTypeScope="" ma:versionID="4f109ba176cb5df389ddfa7d203aac9f">
  <xsd:schema xmlns:xsd="http://www.w3.org/2001/XMLSchema" xmlns:xs="http://www.w3.org/2001/XMLSchema" xmlns:p="http://schemas.microsoft.com/office/2006/metadata/properties" xmlns:ns2="e88fb703-4ca0-4cc9-9444-db9038761b4f" xmlns:ns3="e18bd94f-40d0-4cab-85c1-2c5fd479b9e5" targetNamespace="http://schemas.microsoft.com/office/2006/metadata/properties" ma:root="true" ma:fieldsID="399cee51b27bcf5c0bac1d2551f307ef" ns2:_="" ns3:_="">
    <xsd:import namespace="e88fb703-4ca0-4cc9-9444-db9038761b4f"/>
    <xsd:import namespace="e18bd94f-40d0-4cab-85c1-2c5fd479b9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fb703-4ca0-4cc9-9444-db9038761b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bd94f-40d0-4cab-85c1-2c5fd479b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E620CE-76E1-4F72-B4F4-D2323883BB1E}">
  <ds:schemaRefs>
    <ds:schemaRef ds:uri="http://schemas.openxmlformats.org/package/2006/metadata/core-properties"/>
    <ds:schemaRef ds:uri="e88fb703-4ca0-4cc9-9444-db9038761b4f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e18bd94f-40d0-4cab-85c1-2c5fd479b9e5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AAFA520-F9F4-4B88-9485-B48C8B1EBF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8fb703-4ca0-4cc9-9444-db9038761b4f"/>
    <ds:schemaRef ds:uri="e18bd94f-40d0-4cab-85c1-2c5fd479b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BA2285-6338-471E-AE8B-7DC7F1651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Office PowerPoint</Application>
  <PresentationFormat>Widescreen</PresentationFormat>
  <Paragraphs>98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Bradley Hand ITC</vt:lpstr>
      <vt:lpstr>Calibri</vt:lpstr>
      <vt:lpstr>Calibri Light</vt:lpstr>
      <vt:lpstr>Office Theme</vt:lpstr>
      <vt:lpstr>Sabrina Moore &amp; Anthony Purcell</vt:lpstr>
      <vt:lpstr>Context</vt:lpstr>
      <vt:lpstr>Background  </vt:lpstr>
      <vt:lpstr>Design </vt:lpstr>
      <vt:lpstr>Measurements in February</vt:lpstr>
      <vt:lpstr>PowerPoint Presentation</vt:lpstr>
      <vt:lpstr>Higher levels in city &amp; by major roads</vt:lpstr>
      <vt:lpstr>Less NO2 away from the road</vt:lpstr>
      <vt:lpstr>PowerPoint Presentation</vt:lpstr>
      <vt:lpstr>PowerPoint Presentation</vt:lpstr>
      <vt:lpstr>PowerPoint Presentation</vt:lpstr>
      <vt:lpstr>PowerPoint Presentation</vt:lpstr>
      <vt:lpstr>Engagement</vt:lpstr>
      <vt:lpstr>Action plan for active travel</vt:lpstr>
      <vt:lpstr>Mary Conway –  Larkin Community College</vt:lpstr>
      <vt:lpstr>Celebration Event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Sabrina Moore &amp; Anthony Purcell</dc:title>
  <dc:creator>Anthony Purcell</dc:creator>
  <cp:lastModifiedBy>Anthony Purcell</cp:lastModifiedBy>
  <cp:revision>1</cp:revision>
  <dcterms:created xsi:type="dcterms:W3CDTF">2019-07-16T17:20:29Z</dcterms:created>
  <dcterms:modified xsi:type="dcterms:W3CDTF">2019-07-16T17:33:28Z</dcterms:modified>
</cp:coreProperties>
</file>