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56" r:id="rId5"/>
    <p:sldId id="257" r:id="rId6"/>
    <p:sldId id="258" r:id="rId7"/>
    <p:sldId id="259" r:id="rId8"/>
    <p:sldId id="260" r:id="rId9"/>
    <p:sldId id="263" r:id="rId10"/>
    <p:sldId id="264" r:id="rId11"/>
    <p:sldId id="265" r:id="rId12"/>
    <p:sldId id="266" r:id="rId13"/>
    <p:sldId id="267" r:id="rId14"/>
    <p:sldId id="268" r:id="rId15"/>
    <p:sldId id="276" r:id="rId16"/>
    <p:sldId id="269" r:id="rId17"/>
    <p:sldId id="270" r:id="rId18"/>
    <p:sldId id="273" r:id="rId19"/>
    <p:sldId id="271" r:id="rId20"/>
    <p:sldId id="272" r:id="rId21"/>
    <p:sldId id="274" r:id="rId22"/>
    <p:sldId id="261" r:id="rId23"/>
    <p:sldId id="262" r:id="rId24"/>
    <p:sldId id="275" r:id="rId2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027" autoAdjust="0"/>
  </p:normalViewPr>
  <p:slideViewPr>
    <p:cSldViewPr snapToGrid="0">
      <p:cViewPr varScale="1">
        <p:scale>
          <a:sx n="47" d="100"/>
          <a:sy n="47" d="100"/>
        </p:scale>
        <p:origin x="141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1.xml.rels><?xml version="1.0" encoding="UTF-8" standalone="yes"?>
<Relationships xmlns="http://schemas.openxmlformats.org/package/2006/relationships"><Relationship Id="rId8" Type="http://schemas.openxmlformats.org/officeDocument/2006/relationships/image" Target="../media/image58.svg"/><Relationship Id="rId3" Type="http://schemas.openxmlformats.org/officeDocument/2006/relationships/image" Target="../media/image55.png"/><Relationship Id="rId7" Type="http://schemas.openxmlformats.org/officeDocument/2006/relationships/image" Target="../media/image57.png"/><Relationship Id="rId2" Type="http://schemas.openxmlformats.org/officeDocument/2006/relationships/image" Target="../media/image54.svg"/><Relationship Id="rId1" Type="http://schemas.openxmlformats.org/officeDocument/2006/relationships/image" Target="../media/image53.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56.svg"/></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svg"/><Relationship Id="rId1" Type="http://schemas.openxmlformats.org/officeDocument/2006/relationships/image" Target="../media/image29.png"/><Relationship Id="rId4" Type="http://schemas.openxmlformats.org/officeDocument/2006/relationships/image" Target="../media/image32.svg"/></Relationships>
</file>

<file path=ppt/diagrams/_rels/data9.xml.rels><?xml version="1.0" encoding="UTF-8" standalone="yes"?>
<Relationships xmlns="http://schemas.openxmlformats.org/package/2006/relationships"><Relationship Id="rId8" Type="http://schemas.openxmlformats.org/officeDocument/2006/relationships/image" Target="../media/image40.svg"/><Relationship Id="rId13" Type="http://schemas.openxmlformats.org/officeDocument/2006/relationships/image" Target="../media/image45.png"/><Relationship Id="rId3" Type="http://schemas.openxmlformats.org/officeDocument/2006/relationships/image" Target="../media/image31.png"/><Relationship Id="rId7" Type="http://schemas.openxmlformats.org/officeDocument/2006/relationships/image" Target="../media/image39.png"/><Relationship Id="rId12" Type="http://schemas.openxmlformats.org/officeDocument/2006/relationships/image" Target="../media/image44.svg"/><Relationship Id="rId2" Type="http://schemas.openxmlformats.org/officeDocument/2006/relationships/image" Target="../media/image36.svg"/><Relationship Id="rId1" Type="http://schemas.openxmlformats.org/officeDocument/2006/relationships/image" Target="../media/image35.png"/><Relationship Id="rId6" Type="http://schemas.openxmlformats.org/officeDocument/2006/relationships/image" Target="../media/image38.svg"/><Relationship Id="rId11" Type="http://schemas.openxmlformats.org/officeDocument/2006/relationships/image" Target="../media/image43.png"/><Relationship Id="rId5" Type="http://schemas.openxmlformats.org/officeDocument/2006/relationships/image" Target="../media/image37.png"/><Relationship Id="rId10" Type="http://schemas.openxmlformats.org/officeDocument/2006/relationships/image" Target="../media/image42.svg"/><Relationship Id="rId4" Type="http://schemas.openxmlformats.org/officeDocument/2006/relationships/image" Target="../media/image32.svg"/><Relationship Id="rId9" Type="http://schemas.openxmlformats.org/officeDocument/2006/relationships/image" Target="../media/image41.png"/><Relationship Id="rId14" Type="http://schemas.openxmlformats.org/officeDocument/2006/relationships/image" Target="../media/image46.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58.svg"/><Relationship Id="rId3" Type="http://schemas.openxmlformats.org/officeDocument/2006/relationships/image" Target="../media/image60.png"/><Relationship Id="rId7" Type="http://schemas.openxmlformats.org/officeDocument/2006/relationships/image" Target="../media/image61.png"/><Relationship Id="rId2" Type="http://schemas.openxmlformats.org/officeDocument/2006/relationships/image" Target="../media/image54.svg"/><Relationship Id="rId1" Type="http://schemas.openxmlformats.org/officeDocument/2006/relationships/image" Target="../media/image59.png"/><Relationship Id="rId6" Type="http://schemas.openxmlformats.org/officeDocument/2006/relationships/image" Target="../media/image20.svg"/><Relationship Id="rId5" Type="http://schemas.openxmlformats.org/officeDocument/2006/relationships/image" Target="../media/image24.png"/><Relationship Id="rId4" Type="http://schemas.openxmlformats.org/officeDocument/2006/relationships/image" Target="../media/image5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2.svg"/><Relationship Id="rId3" Type="http://schemas.openxmlformats.org/officeDocument/2006/relationships/image" Target="../media/image17.png"/><Relationship Id="rId7" Type="http://schemas.openxmlformats.org/officeDocument/2006/relationships/image" Target="../media/image25.png"/><Relationship Id="rId2" Type="http://schemas.openxmlformats.org/officeDocument/2006/relationships/image" Target="../media/image16.svg"/><Relationship Id="rId1" Type="http://schemas.openxmlformats.org/officeDocument/2006/relationships/image" Target="../media/image23.png"/><Relationship Id="rId6" Type="http://schemas.openxmlformats.org/officeDocument/2006/relationships/image" Target="../media/image20.svg"/><Relationship Id="rId5" Type="http://schemas.openxmlformats.org/officeDocument/2006/relationships/image" Target="../media/image24.png"/><Relationship Id="rId4" Type="http://schemas.openxmlformats.org/officeDocument/2006/relationships/image" Target="../media/image18.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svg"/><Relationship Id="rId1" Type="http://schemas.openxmlformats.org/officeDocument/2006/relationships/image" Target="../media/image33.png"/><Relationship Id="rId4" Type="http://schemas.openxmlformats.org/officeDocument/2006/relationships/image" Target="../media/image32.svg"/></Relationships>
</file>

<file path=ppt/diagrams/_rels/drawing9.xml.rels><?xml version="1.0" encoding="UTF-8" standalone="yes"?>
<Relationships xmlns="http://schemas.openxmlformats.org/package/2006/relationships"><Relationship Id="rId8" Type="http://schemas.openxmlformats.org/officeDocument/2006/relationships/image" Target="../media/image40.svg"/><Relationship Id="rId13" Type="http://schemas.openxmlformats.org/officeDocument/2006/relationships/image" Target="../media/image52.png"/><Relationship Id="rId3" Type="http://schemas.openxmlformats.org/officeDocument/2006/relationships/image" Target="../media/image34.png"/><Relationship Id="rId7" Type="http://schemas.openxmlformats.org/officeDocument/2006/relationships/image" Target="../media/image49.png"/><Relationship Id="rId12" Type="http://schemas.openxmlformats.org/officeDocument/2006/relationships/image" Target="../media/image44.svg"/><Relationship Id="rId2" Type="http://schemas.openxmlformats.org/officeDocument/2006/relationships/image" Target="../media/image36.svg"/><Relationship Id="rId1" Type="http://schemas.openxmlformats.org/officeDocument/2006/relationships/image" Target="../media/image47.png"/><Relationship Id="rId6" Type="http://schemas.openxmlformats.org/officeDocument/2006/relationships/image" Target="../media/image38.svg"/><Relationship Id="rId11" Type="http://schemas.openxmlformats.org/officeDocument/2006/relationships/image" Target="../media/image51.png"/><Relationship Id="rId5" Type="http://schemas.openxmlformats.org/officeDocument/2006/relationships/image" Target="../media/image48.png"/><Relationship Id="rId10" Type="http://schemas.openxmlformats.org/officeDocument/2006/relationships/image" Target="../media/image42.svg"/><Relationship Id="rId4" Type="http://schemas.openxmlformats.org/officeDocument/2006/relationships/image" Target="../media/image32.svg"/><Relationship Id="rId9" Type="http://schemas.openxmlformats.org/officeDocument/2006/relationships/image" Target="../media/image50.png"/><Relationship Id="rId14" Type="http://schemas.openxmlformats.org/officeDocument/2006/relationships/image" Target="../media/image46.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016A443F-7259-4360-B576-DDC0A88A75F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032B2E6-7274-4DD9-AB70-7E8DE3EC4501}">
      <dgm:prSet/>
      <dgm:spPr/>
      <dgm:t>
        <a:bodyPr/>
        <a:lstStyle/>
        <a:p>
          <a:r>
            <a:rPr lang="en-US"/>
            <a:t>In March-April 2019 the Europe Eurasia Board &amp; RCO issued a survey to all GLOBE member countries in the Region</a:t>
          </a:r>
        </a:p>
      </dgm:t>
    </dgm:pt>
    <dgm:pt modelId="{7A80F61E-9238-459A-9929-20F61218FD89}" type="parTrans" cxnId="{E5EB8373-EFF3-4C4A-9F44-AC70B977FA24}">
      <dgm:prSet/>
      <dgm:spPr/>
      <dgm:t>
        <a:bodyPr/>
        <a:lstStyle/>
        <a:p>
          <a:endParaRPr lang="en-US"/>
        </a:p>
      </dgm:t>
    </dgm:pt>
    <dgm:pt modelId="{BE9A1D1F-B3F5-4CDF-A3E5-F37E10E46EB5}" type="sibTrans" cxnId="{E5EB8373-EFF3-4C4A-9F44-AC70B977FA24}">
      <dgm:prSet/>
      <dgm:spPr/>
      <dgm:t>
        <a:bodyPr/>
        <a:lstStyle/>
        <a:p>
          <a:endParaRPr lang="en-US"/>
        </a:p>
      </dgm:t>
    </dgm:pt>
    <dgm:pt modelId="{90CDD2C1-E44C-4C7F-9D1E-33AAB1AB447A}">
      <dgm:prSet/>
      <dgm:spPr/>
      <dgm:t>
        <a:bodyPr/>
        <a:lstStyle/>
        <a:p>
          <a:r>
            <a:rPr lang="en-US"/>
            <a:t>Purpose: Identify common challenges and potential opportunities for implementing GLOBE at national level</a:t>
          </a:r>
        </a:p>
      </dgm:t>
    </dgm:pt>
    <dgm:pt modelId="{5C3496A6-8FF9-4936-97FB-3204A2BB4C46}" type="parTrans" cxnId="{7E4FE47F-2873-4D26-A917-D7430ED38D10}">
      <dgm:prSet/>
      <dgm:spPr/>
      <dgm:t>
        <a:bodyPr/>
        <a:lstStyle/>
        <a:p>
          <a:endParaRPr lang="en-US"/>
        </a:p>
      </dgm:t>
    </dgm:pt>
    <dgm:pt modelId="{26E9B83A-B6DD-4780-BAF8-B6EEF7513907}" type="sibTrans" cxnId="{7E4FE47F-2873-4D26-A917-D7430ED38D10}">
      <dgm:prSet/>
      <dgm:spPr/>
      <dgm:t>
        <a:bodyPr/>
        <a:lstStyle/>
        <a:p>
          <a:endParaRPr lang="en-US"/>
        </a:p>
      </dgm:t>
    </dgm:pt>
    <dgm:pt modelId="{E0B0F5A6-E514-42F7-8140-E5A10CE3DD5F}">
      <dgm:prSet/>
      <dgm:spPr/>
      <dgm:t>
        <a:bodyPr/>
        <a:lstStyle/>
        <a:p>
          <a:r>
            <a:rPr lang="en-US"/>
            <a:t>Audience: Country Coordinators</a:t>
          </a:r>
        </a:p>
      </dgm:t>
    </dgm:pt>
    <dgm:pt modelId="{B76B7D27-ED6B-4000-90BB-76A121B54B02}" type="parTrans" cxnId="{4EC17886-144D-4834-B5F8-5AF87461023D}">
      <dgm:prSet/>
      <dgm:spPr/>
      <dgm:t>
        <a:bodyPr/>
        <a:lstStyle/>
        <a:p>
          <a:endParaRPr lang="en-US"/>
        </a:p>
      </dgm:t>
    </dgm:pt>
    <dgm:pt modelId="{720BE86E-F923-418E-B8BC-7794E56D2788}" type="sibTrans" cxnId="{4EC17886-144D-4834-B5F8-5AF87461023D}">
      <dgm:prSet/>
      <dgm:spPr/>
      <dgm:t>
        <a:bodyPr/>
        <a:lstStyle/>
        <a:p>
          <a:endParaRPr lang="en-US"/>
        </a:p>
      </dgm:t>
    </dgm:pt>
    <dgm:pt modelId="{273D60D0-8141-4857-A5D5-4C1F016B924E}">
      <dgm:prSet/>
      <dgm:spPr/>
      <dgm:t>
        <a:bodyPr/>
        <a:lstStyle/>
        <a:p>
          <a:r>
            <a:rPr lang="en-US"/>
            <a:t>15 Responses from 14 Countries</a:t>
          </a:r>
        </a:p>
      </dgm:t>
    </dgm:pt>
    <dgm:pt modelId="{E74FED12-C905-42ED-912C-AFA986FFABE2}" type="parTrans" cxnId="{8C17A510-E609-4712-8844-31D3973576FD}">
      <dgm:prSet/>
      <dgm:spPr/>
      <dgm:t>
        <a:bodyPr/>
        <a:lstStyle/>
        <a:p>
          <a:endParaRPr lang="en-US"/>
        </a:p>
      </dgm:t>
    </dgm:pt>
    <dgm:pt modelId="{3FBBA17C-7872-49C8-A74E-7D66AA192AAF}" type="sibTrans" cxnId="{8C17A510-E609-4712-8844-31D3973576FD}">
      <dgm:prSet/>
      <dgm:spPr/>
      <dgm:t>
        <a:bodyPr/>
        <a:lstStyle/>
        <a:p>
          <a:endParaRPr lang="en-US"/>
        </a:p>
      </dgm:t>
    </dgm:pt>
    <dgm:pt modelId="{1F3F89E6-FC20-4391-876F-DBCE3DD9663D}" type="pres">
      <dgm:prSet presAssocID="{016A443F-7259-4360-B576-DDC0A88A75F7}" presName="linear" presStyleCnt="0">
        <dgm:presLayoutVars>
          <dgm:animLvl val="lvl"/>
          <dgm:resizeHandles val="exact"/>
        </dgm:presLayoutVars>
      </dgm:prSet>
      <dgm:spPr/>
    </dgm:pt>
    <dgm:pt modelId="{16BB20CB-523A-48C4-B9F3-0CA203064978}" type="pres">
      <dgm:prSet presAssocID="{C032B2E6-7274-4DD9-AB70-7E8DE3EC4501}" presName="parentText" presStyleLbl="node1" presStyleIdx="0" presStyleCnt="1">
        <dgm:presLayoutVars>
          <dgm:chMax val="0"/>
          <dgm:bulletEnabled val="1"/>
        </dgm:presLayoutVars>
      </dgm:prSet>
      <dgm:spPr/>
    </dgm:pt>
    <dgm:pt modelId="{05B363C6-69BD-4CEF-B1BB-F2E15C221BA7}" type="pres">
      <dgm:prSet presAssocID="{C032B2E6-7274-4DD9-AB70-7E8DE3EC4501}" presName="childText" presStyleLbl="revTx" presStyleIdx="0" presStyleCnt="1">
        <dgm:presLayoutVars>
          <dgm:bulletEnabled val="1"/>
        </dgm:presLayoutVars>
      </dgm:prSet>
      <dgm:spPr/>
    </dgm:pt>
  </dgm:ptLst>
  <dgm:cxnLst>
    <dgm:cxn modelId="{8C17A510-E609-4712-8844-31D3973576FD}" srcId="{C032B2E6-7274-4DD9-AB70-7E8DE3EC4501}" destId="{273D60D0-8141-4857-A5D5-4C1F016B924E}" srcOrd="2" destOrd="0" parTransId="{E74FED12-C905-42ED-912C-AFA986FFABE2}" sibTransId="{3FBBA17C-7872-49C8-A74E-7D66AA192AAF}"/>
    <dgm:cxn modelId="{1992C722-A5D8-4C6E-809D-7B9C57F8F93C}" type="presOf" srcId="{E0B0F5A6-E514-42F7-8140-E5A10CE3DD5F}" destId="{05B363C6-69BD-4CEF-B1BB-F2E15C221BA7}" srcOrd="0" destOrd="1" presId="urn:microsoft.com/office/officeart/2005/8/layout/vList2"/>
    <dgm:cxn modelId="{8BD7F042-382C-447B-8AEA-0189044DF4D7}" type="presOf" srcId="{90CDD2C1-E44C-4C7F-9D1E-33AAB1AB447A}" destId="{05B363C6-69BD-4CEF-B1BB-F2E15C221BA7}" srcOrd="0" destOrd="0" presId="urn:microsoft.com/office/officeart/2005/8/layout/vList2"/>
    <dgm:cxn modelId="{E5EB8373-EFF3-4C4A-9F44-AC70B977FA24}" srcId="{016A443F-7259-4360-B576-DDC0A88A75F7}" destId="{C032B2E6-7274-4DD9-AB70-7E8DE3EC4501}" srcOrd="0" destOrd="0" parTransId="{7A80F61E-9238-459A-9929-20F61218FD89}" sibTransId="{BE9A1D1F-B3F5-4CDF-A3E5-F37E10E46EB5}"/>
    <dgm:cxn modelId="{7E4FE47F-2873-4D26-A917-D7430ED38D10}" srcId="{C032B2E6-7274-4DD9-AB70-7E8DE3EC4501}" destId="{90CDD2C1-E44C-4C7F-9D1E-33AAB1AB447A}" srcOrd="0" destOrd="0" parTransId="{5C3496A6-8FF9-4936-97FB-3204A2BB4C46}" sibTransId="{26E9B83A-B6DD-4780-BAF8-B6EEF7513907}"/>
    <dgm:cxn modelId="{4EC17886-144D-4834-B5F8-5AF87461023D}" srcId="{C032B2E6-7274-4DD9-AB70-7E8DE3EC4501}" destId="{E0B0F5A6-E514-42F7-8140-E5A10CE3DD5F}" srcOrd="1" destOrd="0" parTransId="{B76B7D27-ED6B-4000-90BB-76A121B54B02}" sibTransId="{720BE86E-F923-418E-B8BC-7794E56D2788}"/>
    <dgm:cxn modelId="{884EC494-9609-44D6-91FD-4F460A4D6778}" type="presOf" srcId="{C032B2E6-7274-4DD9-AB70-7E8DE3EC4501}" destId="{16BB20CB-523A-48C4-B9F3-0CA203064978}" srcOrd="0" destOrd="0" presId="urn:microsoft.com/office/officeart/2005/8/layout/vList2"/>
    <dgm:cxn modelId="{BDFA1B97-DF63-4775-860B-1C759BE7A7CE}" type="presOf" srcId="{273D60D0-8141-4857-A5D5-4C1F016B924E}" destId="{05B363C6-69BD-4CEF-B1BB-F2E15C221BA7}" srcOrd="0" destOrd="2" presId="urn:microsoft.com/office/officeart/2005/8/layout/vList2"/>
    <dgm:cxn modelId="{F7CBA0B1-C32A-4EEC-BAF3-87686CD9EB20}" type="presOf" srcId="{016A443F-7259-4360-B576-DDC0A88A75F7}" destId="{1F3F89E6-FC20-4391-876F-DBCE3DD9663D}" srcOrd="0" destOrd="0" presId="urn:microsoft.com/office/officeart/2005/8/layout/vList2"/>
    <dgm:cxn modelId="{7004ACA8-7CF7-4F4B-BC5F-23507786DFEE}" type="presParOf" srcId="{1F3F89E6-FC20-4391-876F-DBCE3DD9663D}" destId="{16BB20CB-523A-48C4-B9F3-0CA203064978}" srcOrd="0" destOrd="0" presId="urn:microsoft.com/office/officeart/2005/8/layout/vList2"/>
    <dgm:cxn modelId="{5CA97D94-64AC-4831-9AC3-D11B078E9013}" type="presParOf" srcId="{1F3F89E6-FC20-4391-876F-DBCE3DD9663D}" destId="{05B363C6-69BD-4CEF-B1BB-F2E15C221BA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E9082C6-4E3A-487D-8E98-FE162EA9EC74}"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A9850032-341B-4334-9702-565A70B65441}">
      <dgm:prSet/>
      <dgm:spPr/>
      <dgm:t>
        <a:bodyPr/>
        <a:lstStyle/>
        <a:p>
          <a:r>
            <a:rPr lang="en-IE"/>
            <a:t>Each Group should discuss one Recommendation (from the previous slide) and answer the following questions…</a:t>
          </a:r>
          <a:endParaRPr lang="en-US"/>
        </a:p>
      </dgm:t>
    </dgm:pt>
    <dgm:pt modelId="{A8EF2D2E-FDA4-49B6-8100-51A25FDC159E}" type="parTrans" cxnId="{7CB189E6-3A45-4E22-B561-F316774B008D}">
      <dgm:prSet/>
      <dgm:spPr/>
      <dgm:t>
        <a:bodyPr/>
        <a:lstStyle/>
        <a:p>
          <a:endParaRPr lang="en-US"/>
        </a:p>
      </dgm:t>
    </dgm:pt>
    <dgm:pt modelId="{B8F1C536-B018-42B1-A45D-3207D67A100C}" type="sibTrans" cxnId="{7CB189E6-3A45-4E22-B561-F316774B008D}">
      <dgm:prSet/>
      <dgm:spPr/>
      <dgm:t>
        <a:bodyPr/>
        <a:lstStyle/>
        <a:p>
          <a:endParaRPr lang="en-US"/>
        </a:p>
      </dgm:t>
    </dgm:pt>
    <dgm:pt modelId="{630CB38F-777C-4197-A691-AC03D6ED4619}">
      <dgm:prSet/>
      <dgm:spPr/>
      <dgm:t>
        <a:bodyPr/>
        <a:lstStyle/>
        <a:p>
          <a:r>
            <a:rPr lang="en-IE"/>
            <a:t>Why?</a:t>
          </a:r>
          <a:endParaRPr lang="en-US"/>
        </a:p>
      </dgm:t>
    </dgm:pt>
    <dgm:pt modelId="{3F3255B8-F085-41B7-989D-4723EA8D2DDC}" type="parTrans" cxnId="{641BA429-F829-4651-BDC5-EF3404115EA9}">
      <dgm:prSet/>
      <dgm:spPr/>
      <dgm:t>
        <a:bodyPr/>
        <a:lstStyle/>
        <a:p>
          <a:endParaRPr lang="en-US"/>
        </a:p>
      </dgm:t>
    </dgm:pt>
    <dgm:pt modelId="{338BEA39-D85E-4EF7-9781-D4FEBEA50DA4}" type="sibTrans" cxnId="{641BA429-F829-4651-BDC5-EF3404115EA9}">
      <dgm:prSet/>
      <dgm:spPr/>
      <dgm:t>
        <a:bodyPr/>
        <a:lstStyle/>
        <a:p>
          <a:endParaRPr lang="en-US"/>
        </a:p>
      </dgm:t>
    </dgm:pt>
    <dgm:pt modelId="{52E8200D-8C8B-4F2D-89C4-57BBA5D3FC2C}">
      <dgm:prSet/>
      <dgm:spPr/>
      <dgm:t>
        <a:bodyPr/>
        <a:lstStyle/>
        <a:p>
          <a:r>
            <a:rPr lang="en-IE"/>
            <a:t>What?</a:t>
          </a:r>
          <a:endParaRPr lang="en-US"/>
        </a:p>
      </dgm:t>
    </dgm:pt>
    <dgm:pt modelId="{634953E6-C357-47AA-9CE5-80C5967609C3}" type="parTrans" cxnId="{55A3B14A-3056-4DA4-824F-B4FFBCE521FD}">
      <dgm:prSet/>
      <dgm:spPr/>
      <dgm:t>
        <a:bodyPr/>
        <a:lstStyle/>
        <a:p>
          <a:endParaRPr lang="en-US"/>
        </a:p>
      </dgm:t>
    </dgm:pt>
    <dgm:pt modelId="{7B8BB1FB-7D07-4CC0-AD0F-8126F2A988C0}" type="sibTrans" cxnId="{55A3B14A-3056-4DA4-824F-B4FFBCE521FD}">
      <dgm:prSet/>
      <dgm:spPr/>
      <dgm:t>
        <a:bodyPr/>
        <a:lstStyle/>
        <a:p>
          <a:endParaRPr lang="en-US"/>
        </a:p>
      </dgm:t>
    </dgm:pt>
    <dgm:pt modelId="{74F1AB7E-2038-4975-BBFF-0EC17D98CE1A}">
      <dgm:prSet/>
      <dgm:spPr/>
      <dgm:t>
        <a:bodyPr/>
        <a:lstStyle/>
        <a:p>
          <a:r>
            <a:rPr lang="en-IE"/>
            <a:t>How?</a:t>
          </a:r>
          <a:endParaRPr lang="en-US"/>
        </a:p>
      </dgm:t>
    </dgm:pt>
    <dgm:pt modelId="{A9807257-ADBD-47C3-B2AA-91AA1BF4366D}" type="parTrans" cxnId="{F069770D-C632-423E-96F1-96E6A68019F8}">
      <dgm:prSet/>
      <dgm:spPr/>
      <dgm:t>
        <a:bodyPr/>
        <a:lstStyle/>
        <a:p>
          <a:endParaRPr lang="en-US"/>
        </a:p>
      </dgm:t>
    </dgm:pt>
    <dgm:pt modelId="{8E4347F1-8FA0-4FCF-8380-CA19D575EDC8}" type="sibTrans" cxnId="{F069770D-C632-423E-96F1-96E6A68019F8}">
      <dgm:prSet/>
      <dgm:spPr/>
      <dgm:t>
        <a:bodyPr/>
        <a:lstStyle/>
        <a:p>
          <a:endParaRPr lang="en-US"/>
        </a:p>
      </dgm:t>
    </dgm:pt>
    <dgm:pt modelId="{D2C3B90C-180B-4346-B700-9CCCC0DEE8D7}">
      <dgm:prSet/>
      <dgm:spPr/>
      <dgm:t>
        <a:bodyPr/>
        <a:lstStyle/>
        <a:p>
          <a:r>
            <a:rPr lang="en-IE"/>
            <a:t>Who?</a:t>
          </a:r>
          <a:endParaRPr lang="en-US"/>
        </a:p>
      </dgm:t>
    </dgm:pt>
    <dgm:pt modelId="{E4573B8C-F55B-42C7-9068-EA22EE014BDF}" type="parTrans" cxnId="{AA2E995E-89E7-4B2A-BA2B-E9397DE32590}">
      <dgm:prSet/>
      <dgm:spPr/>
      <dgm:t>
        <a:bodyPr/>
        <a:lstStyle/>
        <a:p>
          <a:endParaRPr lang="en-US"/>
        </a:p>
      </dgm:t>
    </dgm:pt>
    <dgm:pt modelId="{84D7DC6D-880C-4D13-88D1-F8F05A2A33E0}" type="sibTrans" cxnId="{AA2E995E-89E7-4B2A-BA2B-E9397DE32590}">
      <dgm:prSet/>
      <dgm:spPr/>
      <dgm:t>
        <a:bodyPr/>
        <a:lstStyle/>
        <a:p>
          <a:endParaRPr lang="en-US"/>
        </a:p>
      </dgm:t>
    </dgm:pt>
    <dgm:pt modelId="{14F06B7C-D7FE-494A-8C96-6DAB4F85C0D7}">
      <dgm:prSet/>
      <dgm:spPr/>
      <dgm:t>
        <a:bodyPr/>
        <a:lstStyle/>
        <a:p>
          <a:r>
            <a:rPr lang="en-IE"/>
            <a:t>When?</a:t>
          </a:r>
          <a:endParaRPr lang="en-US"/>
        </a:p>
      </dgm:t>
    </dgm:pt>
    <dgm:pt modelId="{265011D9-14B6-4929-A4A3-0A288F431017}" type="parTrans" cxnId="{A5105E8E-B7A2-49E6-AC58-5FFD5AD9952B}">
      <dgm:prSet/>
      <dgm:spPr/>
      <dgm:t>
        <a:bodyPr/>
        <a:lstStyle/>
        <a:p>
          <a:endParaRPr lang="en-US"/>
        </a:p>
      </dgm:t>
    </dgm:pt>
    <dgm:pt modelId="{664DA06C-58A4-4DE1-8F03-D72A6BC735D4}" type="sibTrans" cxnId="{A5105E8E-B7A2-49E6-AC58-5FFD5AD9952B}">
      <dgm:prSet/>
      <dgm:spPr/>
      <dgm:t>
        <a:bodyPr/>
        <a:lstStyle/>
        <a:p>
          <a:endParaRPr lang="en-US"/>
        </a:p>
      </dgm:t>
    </dgm:pt>
    <dgm:pt modelId="{D0FC06D0-CA52-415D-A95E-6F58C8B6D941}" type="pres">
      <dgm:prSet presAssocID="{0E9082C6-4E3A-487D-8E98-FE162EA9EC74}" presName="vert0" presStyleCnt="0">
        <dgm:presLayoutVars>
          <dgm:dir/>
          <dgm:animOne val="branch"/>
          <dgm:animLvl val="lvl"/>
        </dgm:presLayoutVars>
      </dgm:prSet>
      <dgm:spPr/>
    </dgm:pt>
    <dgm:pt modelId="{4A2BF806-4234-40B4-BEB4-7D3E6304FB91}" type="pres">
      <dgm:prSet presAssocID="{A9850032-341B-4334-9702-565A70B65441}" presName="thickLine" presStyleLbl="alignNode1" presStyleIdx="0" presStyleCnt="1"/>
      <dgm:spPr/>
    </dgm:pt>
    <dgm:pt modelId="{CF0F41E2-AB8D-479E-A345-8DC7DC593A55}" type="pres">
      <dgm:prSet presAssocID="{A9850032-341B-4334-9702-565A70B65441}" presName="horz1" presStyleCnt="0"/>
      <dgm:spPr/>
    </dgm:pt>
    <dgm:pt modelId="{E6495549-9813-4325-B647-4116A23E0106}" type="pres">
      <dgm:prSet presAssocID="{A9850032-341B-4334-9702-565A70B65441}" presName="tx1" presStyleLbl="revTx" presStyleIdx="0" presStyleCnt="6"/>
      <dgm:spPr/>
    </dgm:pt>
    <dgm:pt modelId="{48625F40-F7D1-4F6C-9426-2575C277BA59}" type="pres">
      <dgm:prSet presAssocID="{A9850032-341B-4334-9702-565A70B65441}" presName="vert1" presStyleCnt="0"/>
      <dgm:spPr/>
    </dgm:pt>
    <dgm:pt modelId="{E25C4EE5-71F8-4958-B54F-D76C2727BDB8}" type="pres">
      <dgm:prSet presAssocID="{630CB38F-777C-4197-A691-AC03D6ED4619}" presName="vertSpace2a" presStyleCnt="0"/>
      <dgm:spPr/>
    </dgm:pt>
    <dgm:pt modelId="{23C731E3-3F44-4E4F-9FD2-4275792F1CFF}" type="pres">
      <dgm:prSet presAssocID="{630CB38F-777C-4197-A691-AC03D6ED4619}" presName="horz2" presStyleCnt="0"/>
      <dgm:spPr/>
    </dgm:pt>
    <dgm:pt modelId="{F0CCBCF0-995D-43D8-B1BA-5D792019D574}" type="pres">
      <dgm:prSet presAssocID="{630CB38F-777C-4197-A691-AC03D6ED4619}" presName="horzSpace2" presStyleCnt="0"/>
      <dgm:spPr/>
    </dgm:pt>
    <dgm:pt modelId="{B10083B8-8706-4C3B-944E-F24965E11C6B}" type="pres">
      <dgm:prSet presAssocID="{630CB38F-777C-4197-A691-AC03D6ED4619}" presName="tx2" presStyleLbl="revTx" presStyleIdx="1" presStyleCnt="6"/>
      <dgm:spPr/>
    </dgm:pt>
    <dgm:pt modelId="{90D77C8C-6460-4011-A50A-9F4D80FF4DD9}" type="pres">
      <dgm:prSet presAssocID="{630CB38F-777C-4197-A691-AC03D6ED4619}" presName="vert2" presStyleCnt="0"/>
      <dgm:spPr/>
    </dgm:pt>
    <dgm:pt modelId="{CBF1BD22-761B-4366-9CF3-C88ACC0E86C6}" type="pres">
      <dgm:prSet presAssocID="{630CB38F-777C-4197-A691-AC03D6ED4619}" presName="thinLine2b" presStyleLbl="callout" presStyleIdx="0" presStyleCnt="5"/>
      <dgm:spPr/>
    </dgm:pt>
    <dgm:pt modelId="{787B8E23-796B-4E9E-AE30-FEDBCA1D3A45}" type="pres">
      <dgm:prSet presAssocID="{630CB38F-777C-4197-A691-AC03D6ED4619}" presName="vertSpace2b" presStyleCnt="0"/>
      <dgm:spPr/>
    </dgm:pt>
    <dgm:pt modelId="{455B6E98-FFA7-4D3E-86EE-782AAD40383B}" type="pres">
      <dgm:prSet presAssocID="{52E8200D-8C8B-4F2D-89C4-57BBA5D3FC2C}" presName="horz2" presStyleCnt="0"/>
      <dgm:spPr/>
    </dgm:pt>
    <dgm:pt modelId="{7C48F3E6-B196-4550-BCBA-F18536F74C61}" type="pres">
      <dgm:prSet presAssocID="{52E8200D-8C8B-4F2D-89C4-57BBA5D3FC2C}" presName="horzSpace2" presStyleCnt="0"/>
      <dgm:spPr/>
    </dgm:pt>
    <dgm:pt modelId="{0132F49D-6408-457B-A377-471792D26A32}" type="pres">
      <dgm:prSet presAssocID="{52E8200D-8C8B-4F2D-89C4-57BBA5D3FC2C}" presName="tx2" presStyleLbl="revTx" presStyleIdx="2" presStyleCnt="6"/>
      <dgm:spPr/>
    </dgm:pt>
    <dgm:pt modelId="{770C6FF0-D66D-4EFE-ACDF-CBE732C89AB1}" type="pres">
      <dgm:prSet presAssocID="{52E8200D-8C8B-4F2D-89C4-57BBA5D3FC2C}" presName="vert2" presStyleCnt="0"/>
      <dgm:spPr/>
    </dgm:pt>
    <dgm:pt modelId="{6BBC2DFB-F128-4678-B566-F47B86AA9E3A}" type="pres">
      <dgm:prSet presAssocID="{52E8200D-8C8B-4F2D-89C4-57BBA5D3FC2C}" presName="thinLine2b" presStyleLbl="callout" presStyleIdx="1" presStyleCnt="5"/>
      <dgm:spPr/>
    </dgm:pt>
    <dgm:pt modelId="{2B226197-D805-47B9-B51F-A10A115DD3A7}" type="pres">
      <dgm:prSet presAssocID="{52E8200D-8C8B-4F2D-89C4-57BBA5D3FC2C}" presName="vertSpace2b" presStyleCnt="0"/>
      <dgm:spPr/>
    </dgm:pt>
    <dgm:pt modelId="{12DFF29A-75A9-4ED3-B7FA-A765AC291F86}" type="pres">
      <dgm:prSet presAssocID="{74F1AB7E-2038-4975-BBFF-0EC17D98CE1A}" presName="horz2" presStyleCnt="0"/>
      <dgm:spPr/>
    </dgm:pt>
    <dgm:pt modelId="{9F089C62-E12B-4517-8F1E-00E36EB92BFE}" type="pres">
      <dgm:prSet presAssocID="{74F1AB7E-2038-4975-BBFF-0EC17D98CE1A}" presName="horzSpace2" presStyleCnt="0"/>
      <dgm:spPr/>
    </dgm:pt>
    <dgm:pt modelId="{DE0FD734-BD4E-4406-920A-24487E9F3636}" type="pres">
      <dgm:prSet presAssocID="{74F1AB7E-2038-4975-BBFF-0EC17D98CE1A}" presName="tx2" presStyleLbl="revTx" presStyleIdx="3" presStyleCnt="6"/>
      <dgm:spPr/>
    </dgm:pt>
    <dgm:pt modelId="{FBC58B3E-FFED-4042-B865-39F7FF313FE7}" type="pres">
      <dgm:prSet presAssocID="{74F1AB7E-2038-4975-BBFF-0EC17D98CE1A}" presName="vert2" presStyleCnt="0"/>
      <dgm:spPr/>
    </dgm:pt>
    <dgm:pt modelId="{EF17B11F-E100-49DE-9A93-CCA477F98830}" type="pres">
      <dgm:prSet presAssocID="{74F1AB7E-2038-4975-BBFF-0EC17D98CE1A}" presName="thinLine2b" presStyleLbl="callout" presStyleIdx="2" presStyleCnt="5"/>
      <dgm:spPr/>
    </dgm:pt>
    <dgm:pt modelId="{B77009CE-8A15-42F5-BEE1-7FD64D3A9EBC}" type="pres">
      <dgm:prSet presAssocID="{74F1AB7E-2038-4975-BBFF-0EC17D98CE1A}" presName="vertSpace2b" presStyleCnt="0"/>
      <dgm:spPr/>
    </dgm:pt>
    <dgm:pt modelId="{A65266EE-1E05-439E-A26F-12D4F6CCE7E0}" type="pres">
      <dgm:prSet presAssocID="{D2C3B90C-180B-4346-B700-9CCCC0DEE8D7}" presName="horz2" presStyleCnt="0"/>
      <dgm:spPr/>
    </dgm:pt>
    <dgm:pt modelId="{8F168832-1273-412E-9218-A74E9E538631}" type="pres">
      <dgm:prSet presAssocID="{D2C3B90C-180B-4346-B700-9CCCC0DEE8D7}" presName="horzSpace2" presStyleCnt="0"/>
      <dgm:spPr/>
    </dgm:pt>
    <dgm:pt modelId="{139B6E06-7EE7-4DB6-A4D2-BF1E8793ACE0}" type="pres">
      <dgm:prSet presAssocID="{D2C3B90C-180B-4346-B700-9CCCC0DEE8D7}" presName="tx2" presStyleLbl="revTx" presStyleIdx="4" presStyleCnt="6"/>
      <dgm:spPr/>
    </dgm:pt>
    <dgm:pt modelId="{D5C0DAAB-9B7E-4FAF-A69F-904B2140558F}" type="pres">
      <dgm:prSet presAssocID="{D2C3B90C-180B-4346-B700-9CCCC0DEE8D7}" presName="vert2" presStyleCnt="0"/>
      <dgm:spPr/>
    </dgm:pt>
    <dgm:pt modelId="{2B5D15EE-700E-409E-9037-56688718FE2D}" type="pres">
      <dgm:prSet presAssocID="{D2C3B90C-180B-4346-B700-9CCCC0DEE8D7}" presName="thinLine2b" presStyleLbl="callout" presStyleIdx="3" presStyleCnt="5"/>
      <dgm:spPr/>
    </dgm:pt>
    <dgm:pt modelId="{23AB7AE4-812E-43D2-8A30-8226999EA406}" type="pres">
      <dgm:prSet presAssocID="{D2C3B90C-180B-4346-B700-9CCCC0DEE8D7}" presName="vertSpace2b" presStyleCnt="0"/>
      <dgm:spPr/>
    </dgm:pt>
    <dgm:pt modelId="{6ED82975-965C-4AA7-8E79-E80F03113B09}" type="pres">
      <dgm:prSet presAssocID="{14F06B7C-D7FE-494A-8C96-6DAB4F85C0D7}" presName="horz2" presStyleCnt="0"/>
      <dgm:spPr/>
    </dgm:pt>
    <dgm:pt modelId="{528C1CDD-5444-4FDB-B39E-42B906E8B180}" type="pres">
      <dgm:prSet presAssocID="{14F06B7C-D7FE-494A-8C96-6DAB4F85C0D7}" presName="horzSpace2" presStyleCnt="0"/>
      <dgm:spPr/>
    </dgm:pt>
    <dgm:pt modelId="{9E123C08-B49C-442A-B5B0-012EDBD24887}" type="pres">
      <dgm:prSet presAssocID="{14F06B7C-D7FE-494A-8C96-6DAB4F85C0D7}" presName="tx2" presStyleLbl="revTx" presStyleIdx="5" presStyleCnt="6"/>
      <dgm:spPr/>
    </dgm:pt>
    <dgm:pt modelId="{D811D729-5A37-4B15-BBCD-AE95F0CD0B01}" type="pres">
      <dgm:prSet presAssocID="{14F06B7C-D7FE-494A-8C96-6DAB4F85C0D7}" presName="vert2" presStyleCnt="0"/>
      <dgm:spPr/>
    </dgm:pt>
    <dgm:pt modelId="{3D65A309-B93B-4B28-818C-4A58B06A5DB0}" type="pres">
      <dgm:prSet presAssocID="{14F06B7C-D7FE-494A-8C96-6DAB4F85C0D7}" presName="thinLine2b" presStyleLbl="callout" presStyleIdx="4" presStyleCnt="5"/>
      <dgm:spPr/>
    </dgm:pt>
    <dgm:pt modelId="{45D9F615-5870-4ACC-AF76-39C5ED8D51CA}" type="pres">
      <dgm:prSet presAssocID="{14F06B7C-D7FE-494A-8C96-6DAB4F85C0D7}" presName="vertSpace2b" presStyleCnt="0"/>
      <dgm:spPr/>
    </dgm:pt>
  </dgm:ptLst>
  <dgm:cxnLst>
    <dgm:cxn modelId="{F069770D-C632-423E-96F1-96E6A68019F8}" srcId="{A9850032-341B-4334-9702-565A70B65441}" destId="{74F1AB7E-2038-4975-BBFF-0EC17D98CE1A}" srcOrd="2" destOrd="0" parTransId="{A9807257-ADBD-47C3-B2AA-91AA1BF4366D}" sibTransId="{8E4347F1-8FA0-4FCF-8380-CA19D575EDC8}"/>
    <dgm:cxn modelId="{A5CCDC28-A956-42EA-91DA-54B944FA5E7B}" type="presOf" srcId="{A9850032-341B-4334-9702-565A70B65441}" destId="{E6495549-9813-4325-B647-4116A23E0106}" srcOrd="0" destOrd="0" presId="urn:microsoft.com/office/officeart/2008/layout/LinedList"/>
    <dgm:cxn modelId="{641BA429-F829-4651-BDC5-EF3404115EA9}" srcId="{A9850032-341B-4334-9702-565A70B65441}" destId="{630CB38F-777C-4197-A691-AC03D6ED4619}" srcOrd="0" destOrd="0" parTransId="{3F3255B8-F085-41B7-989D-4723EA8D2DDC}" sibTransId="{338BEA39-D85E-4EF7-9781-D4FEBEA50DA4}"/>
    <dgm:cxn modelId="{AA2E995E-89E7-4B2A-BA2B-E9397DE32590}" srcId="{A9850032-341B-4334-9702-565A70B65441}" destId="{D2C3B90C-180B-4346-B700-9CCCC0DEE8D7}" srcOrd="3" destOrd="0" parTransId="{E4573B8C-F55B-42C7-9068-EA22EE014BDF}" sibTransId="{84D7DC6D-880C-4D13-88D1-F8F05A2A33E0}"/>
    <dgm:cxn modelId="{55A3B14A-3056-4DA4-824F-B4FFBCE521FD}" srcId="{A9850032-341B-4334-9702-565A70B65441}" destId="{52E8200D-8C8B-4F2D-89C4-57BBA5D3FC2C}" srcOrd="1" destOrd="0" parTransId="{634953E6-C357-47AA-9CE5-80C5967609C3}" sibTransId="{7B8BB1FB-7D07-4CC0-AD0F-8126F2A988C0}"/>
    <dgm:cxn modelId="{1388FC4B-F41F-421A-874D-168A20A1BAEF}" type="presOf" srcId="{630CB38F-777C-4197-A691-AC03D6ED4619}" destId="{B10083B8-8706-4C3B-944E-F24965E11C6B}" srcOrd="0" destOrd="0" presId="urn:microsoft.com/office/officeart/2008/layout/LinedList"/>
    <dgm:cxn modelId="{B3D77682-A7D5-4430-83C0-0D762AD23B9A}" type="presOf" srcId="{14F06B7C-D7FE-494A-8C96-6DAB4F85C0D7}" destId="{9E123C08-B49C-442A-B5B0-012EDBD24887}" srcOrd="0" destOrd="0" presId="urn:microsoft.com/office/officeart/2008/layout/LinedList"/>
    <dgm:cxn modelId="{A5105E8E-B7A2-49E6-AC58-5FFD5AD9952B}" srcId="{A9850032-341B-4334-9702-565A70B65441}" destId="{14F06B7C-D7FE-494A-8C96-6DAB4F85C0D7}" srcOrd="4" destOrd="0" parTransId="{265011D9-14B6-4929-A4A3-0A288F431017}" sibTransId="{664DA06C-58A4-4DE1-8F03-D72A6BC735D4}"/>
    <dgm:cxn modelId="{686E6DA2-C3F1-4DAA-8FCD-AF04659D0F40}" type="presOf" srcId="{D2C3B90C-180B-4346-B700-9CCCC0DEE8D7}" destId="{139B6E06-7EE7-4DB6-A4D2-BF1E8793ACE0}" srcOrd="0" destOrd="0" presId="urn:microsoft.com/office/officeart/2008/layout/LinedList"/>
    <dgm:cxn modelId="{DDAF5AA8-1961-4EFE-93A6-2E3DFDB699E5}" type="presOf" srcId="{52E8200D-8C8B-4F2D-89C4-57BBA5D3FC2C}" destId="{0132F49D-6408-457B-A377-471792D26A32}" srcOrd="0" destOrd="0" presId="urn:microsoft.com/office/officeart/2008/layout/LinedList"/>
    <dgm:cxn modelId="{945F79AB-80AC-4D2B-A58D-AC410AB36B1F}" type="presOf" srcId="{74F1AB7E-2038-4975-BBFF-0EC17D98CE1A}" destId="{DE0FD734-BD4E-4406-920A-24487E9F3636}" srcOrd="0" destOrd="0" presId="urn:microsoft.com/office/officeart/2008/layout/LinedList"/>
    <dgm:cxn modelId="{7CB189E6-3A45-4E22-B561-F316774B008D}" srcId="{0E9082C6-4E3A-487D-8E98-FE162EA9EC74}" destId="{A9850032-341B-4334-9702-565A70B65441}" srcOrd="0" destOrd="0" parTransId="{A8EF2D2E-FDA4-49B6-8100-51A25FDC159E}" sibTransId="{B8F1C536-B018-42B1-A45D-3207D67A100C}"/>
    <dgm:cxn modelId="{E59555F4-BE93-48BA-9AFE-6132F9BBAE4A}" type="presOf" srcId="{0E9082C6-4E3A-487D-8E98-FE162EA9EC74}" destId="{D0FC06D0-CA52-415D-A95E-6F58C8B6D941}" srcOrd="0" destOrd="0" presId="urn:microsoft.com/office/officeart/2008/layout/LinedList"/>
    <dgm:cxn modelId="{FA7A6A27-9CFE-47E1-8CCD-E9A27224907A}" type="presParOf" srcId="{D0FC06D0-CA52-415D-A95E-6F58C8B6D941}" destId="{4A2BF806-4234-40B4-BEB4-7D3E6304FB91}" srcOrd="0" destOrd="0" presId="urn:microsoft.com/office/officeart/2008/layout/LinedList"/>
    <dgm:cxn modelId="{12F6CB58-657F-4718-B280-1DB239E0BDEE}" type="presParOf" srcId="{D0FC06D0-CA52-415D-A95E-6F58C8B6D941}" destId="{CF0F41E2-AB8D-479E-A345-8DC7DC593A55}" srcOrd="1" destOrd="0" presId="urn:microsoft.com/office/officeart/2008/layout/LinedList"/>
    <dgm:cxn modelId="{6883734F-6F3C-4FC1-9EAC-DA82B7ADD1CC}" type="presParOf" srcId="{CF0F41E2-AB8D-479E-A345-8DC7DC593A55}" destId="{E6495549-9813-4325-B647-4116A23E0106}" srcOrd="0" destOrd="0" presId="urn:microsoft.com/office/officeart/2008/layout/LinedList"/>
    <dgm:cxn modelId="{3E0B382F-E5C4-49DF-963E-135094191FE3}" type="presParOf" srcId="{CF0F41E2-AB8D-479E-A345-8DC7DC593A55}" destId="{48625F40-F7D1-4F6C-9426-2575C277BA59}" srcOrd="1" destOrd="0" presId="urn:microsoft.com/office/officeart/2008/layout/LinedList"/>
    <dgm:cxn modelId="{EFDA64E2-6607-48B7-9BBB-4F0944499C4F}" type="presParOf" srcId="{48625F40-F7D1-4F6C-9426-2575C277BA59}" destId="{E25C4EE5-71F8-4958-B54F-D76C2727BDB8}" srcOrd="0" destOrd="0" presId="urn:microsoft.com/office/officeart/2008/layout/LinedList"/>
    <dgm:cxn modelId="{0A6CF259-F4B9-4550-86A4-07721D897ADD}" type="presParOf" srcId="{48625F40-F7D1-4F6C-9426-2575C277BA59}" destId="{23C731E3-3F44-4E4F-9FD2-4275792F1CFF}" srcOrd="1" destOrd="0" presId="urn:microsoft.com/office/officeart/2008/layout/LinedList"/>
    <dgm:cxn modelId="{47C4FA00-D3CF-4AE9-839D-C45FF38D0277}" type="presParOf" srcId="{23C731E3-3F44-4E4F-9FD2-4275792F1CFF}" destId="{F0CCBCF0-995D-43D8-B1BA-5D792019D574}" srcOrd="0" destOrd="0" presId="urn:microsoft.com/office/officeart/2008/layout/LinedList"/>
    <dgm:cxn modelId="{84493A92-5F19-4769-954D-7B37260364B2}" type="presParOf" srcId="{23C731E3-3F44-4E4F-9FD2-4275792F1CFF}" destId="{B10083B8-8706-4C3B-944E-F24965E11C6B}" srcOrd="1" destOrd="0" presId="urn:microsoft.com/office/officeart/2008/layout/LinedList"/>
    <dgm:cxn modelId="{646F6145-18C3-4F25-8812-2258CFEBAD3E}" type="presParOf" srcId="{23C731E3-3F44-4E4F-9FD2-4275792F1CFF}" destId="{90D77C8C-6460-4011-A50A-9F4D80FF4DD9}" srcOrd="2" destOrd="0" presId="urn:microsoft.com/office/officeart/2008/layout/LinedList"/>
    <dgm:cxn modelId="{18A7AF31-630F-415B-BF55-E5326EF68AF6}" type="presParOf" srcId="{48625F40-F7D1-4F6C-9426-2575C277BA59}" destId="{CBF1BD22-761B-4366-9CF3-C88ACC0E86C6}" srcOrd="2" destOrd="0" presId="urn:microsoft.com/office/officeart/2008/layout/LinedList"/>
    <dgm:cxn modelId="{8C746CAD-5264-447E-BA98-6C18C7933C32}" type="presParOf" srcId="{48625F40-F7D1-4F6C-9426-2575C277BA59}" destId="{787B8E23-796B-4E9E-AE30-FEDBCA1D3A45}" srcOrd="3" destOrd="0" presId="urn:microsoft.com/office/officeart/2008/layout/LinedList"/>
    <dgm:cxn modelId="{76BE73F1-ECE5-4AC3-9BBA-16285C1D2E7B}" type="presParOf" srcId="{48625F40-F7D1-4F6C-9426-2575C277BA59}" destId="{455B6E98-FFA7-4D3E-86EE-782AAD40383B}" srcOrd="4" destOrd="0" presId="urn:microsoft.com/office/officeart/2008/layout/LinedList"/>
    <dgm:cxn modelId="{F582E1C0-0B1E-483E-805C-115909CA9FE6}" type="presParOf" srcId="{455B6E98-FFA7-4D3E-86EE-782AAD40383B}" destId="{7C48F3E6-B196-4550-BCBA-F18536F74C61}" srcOrd="0" destOrd="0" presId="urn:microsoft.com/office/officeart/2008/layout/LinedList"/>
    <dgm:cxn modelId="{F4E72C32-D1B4-41F2-8D36-E3EB7E425C3B}" type="presParOf" srcId="{455B6E98-FFA7-4D3E-86EE-782AAD40383B}" destId="{0132F49D-6408-457B-A377-471792D26A32}" srcOrd="1" destOrd="0" presId="urn:microsoft.com/office/officeart/2008/layout/LinedList"/>
    <dgm:cxn modelId="{1592E657-F973-4D75-89F4-2D87270C9723}" type="presParOf" srcId="{455B6E98-FFA7-4D3E-86EE-782AAD40383B}" destId="{770C6FF0-D66D-4EFE-ACDF-CBE732C89AB1}" srcOrd="2" destOrd="0" presId="urn:microsoft.com/office/officeart/2008/layout/LinedList"/>
    <dgm:cxn modelId="{115A07E4-AE22-4626-BB28-4150315ECA82}" type="presParOf" srcId="{48625F40-F7D1-4F6C-9426-2575C277BA59}" destId="{6BBC2DFB-F128-4678-B566-F47B86AA9E3A}" srcOrd="5" destOrd="0" presId="urn:microsoft.com/office/officeart/2008/layout/LinedList"/>
    <dgm:cxn modelId="{F76B6556-909A-4459-AB18-8C1BE5765A53}" type="presParOf" srcId="{48625F40-F7D1-4F6C-9426-2575C277BA59}" destId="{2B226197-D805-47B9-B51F-A10A115DD3A7}" srcOrd="6" destOrd="0" presId="urn:microsoft.com/office/officeart/2008/layout/LinedList"/>
    <dgm:cxn modelId="{82C6A65B-8BEF-43FD-B758-9CFBBBF56512}" type="presParOf" srcId="{48625F40-F7D1-4F6C-9426-2575C277BA59}" destId="{12DFF29A-75A9-4ED3-B7FA-A765AC291F86}" srcOrd="7" destOrd="0" presId="urn:microsoft.com/office/officeart/2008/layout/LinedList"/>
    <dgm:cxn modelId="{7AD245FB-4AD7-4C43-A778-3DAD242CA872}" type="presParOf" srcId="{12DFF29A-75A9-4ED3-B7FA-A765AC291F86}" destId="{9F089C62-E12B-4517-8F1E-00E36EB92BFE}" srcOrd="0" destOrd="0" presId="urn:microsoft.com/office/officeart/2008/layout/LinedList"/>
    <dgm:cxn modelId="{E0327C52-D08F-44BA-8AA2-5F1E4B9D736B}" type="presParOf" srcId="{12DFF29A-75A9-4ED3-B7FA-A765AC291F86}" destId="{DE0FD734-BD4E-4406-920A-24487E9F3636}" srcOrd="1" destOrd="0" presId="urn:microsoft.com/office/officeart/2008/layout/LinedList"/>
    <dgm:cxn modelId="{10EDD7C8-D7CF-40F4-A081-5D2962C18FA3}" type="presParOf" srcId="{12DFF29A-75A9-4ED3-B7FA-A765AC291F86}" destId="{FBC58B3E-FFED-4042-B865-39F7FF313FE7}" srcOrd="2" destOrd="0" presId="urn:microsoft.com/office/officeart/2008/layout/LinedList"/>
    <dgm:cxn modelId="{1618CA06-52C7-4F3B-8278-3113B863A41F}" type="presParOf" srcId="{48625F40-F7D1-4F6C-9426-2575C277BA59}" destId="{EF17B11F-E100-49DE-9A93-CCA477F98830}" srcOrd="8" destOrd="0" presId="urn:microsoft.com/office/officeart/2008/layout/LinedList"/>
    <dgm:cxn modelId="{BA0D93E8-0A07-4F83-8E4D-447CAAB4E64A}" type="presParOf" srcId="{48625F40-F7D1-4F6C-9426-2575C277BA59}" destId="{B77009CE-8A15-42F5-BEE1-7FD64D3A9EBC}" srcOrd="9" destOrd="0" presId="urn:microsoft.com/office/officeart/2008/layout/LinedList"/>
    <dgm:cxn modelId="{DDD1A222-6307-45A7-8A27-C19B9DB8A38E}" type="presParOf" srcId="{48625F40-F7D1-4F6C-9426-2575C277BA59}" destId="{A65266EE-1E05-439E-A26F-12D4F6CCE7E0}" srcOrd="10" destOrd="0" presId="urn:microsoft.com/office/officeart/2008/layout/LinedList"/>
    <dgm:cxn modelId="{6EAD8E7E-6369-492B-975E-2E9B7017E8DA}" type="presParOf" srcId="{A65266EE-1E05-439E-A26F-12D4F6CCE7E0}" destId="{8F168832-1273-412E-9218-A74E9E538631}" srcOrd="0" destOrd="0" presId="urn:microsoft.com/office/officeart/2008/layout/LinedList"/>
    <dgm:cxn modelId="{7E3B3053-02C2-44E2-912B-67B70CAB41BB}" type="presParOf" srcId="{A65266EE-1E05-439E-A26F-12D4F6CCE7E0}" destId="{139B6E06-7EE7-4DB6-A4D2-BF1E8793ACE0}" srcOrd="1" destOrd="0" presId="urn:microsoft.com/office/officeart/2008/layout/LinedList"/>
    <dgm:cxn modelId="{9554767F-AB8F-48FA-88F5-C5ECD1131CCD}" type="presParOf" srcId="{A65266EE-1E05-439E-A26F-12D4F6CCE7E0}" destId="{D5C0DAAB-9B7E-4FAF-A69F-904B2140558F}" srcOrd="2" destOrd="0" presId="urn:microsoft.com/office/officeart/2008/layout/LinedList"/>
    <dgm:cxn modelId="{64C95AD3-930C-4F31-9623-F92941C77F86}" type="presParOf" srcId="{48625F40-F7D1-4F6C-9426-2575C277BA59}" destId="{2B5D15EE-700E-409E-9037-56688718FE2D}" srcOrd="11" destOrd="0" presId="urn:microsoft.com/office/officeart/2008/layout/LinedList"/>
    <dgm:cxn modelId="{9EE983B3-6D69-4E5A-A5E1-017CBA63D030}" type="presParOf" srcId="{48625F40-F7D1-4F6C-9426-2575C277BA59}" destId="{23AB7AE4-812E-43D2-8A30-8226999EA406}" srcOrd="12" destOrd="0" presId="urn:microsoft.com/office/officeart/2008/layout/LinedList"/>
    <dgm:cxn modelId="{58216246-3221-4032-A783-2EE176FFD69B}" type="presParOf" srcId="{48625F40-F7D1-4F6C-9426-2575C277BA59}" destId="{6ED82975-965C-4AA7-8E79-E80F03113B09}" srcOrd="13" destOrd="0" presId="urn:microsoft.com/office/officeart/2008/layout/LinedList"/>
    <dgm:cxn modelId="{A51726FC-41D6-453E-9E32-219E9E1804B3}" type="presParOf" srcId="{6ED82975-965C-4AA7-8E79-E80F03113B09}" destId="{528C1CDD-5444-4FDB-B39E-42B906E8B180}" srcOrd="0" destOrd="0" presId="urn:microsoft.com/office/officeart/2008/layout/LinedList"/>
    <dgm:cxn modelId="{F67BA699-8CB7-4214-B139-2259492D3626}" type="presParOf" srcId="{6ED82975-965C-4AA7-8E79-E80F03113B09}" destId="{9E123C08-B49C-442A-B5B0-012EDBD24887}" srcOrd="1" destOrd="0" presId="urn:microsoft.com/office/officeart/2008/layout/LinedList"/>
    <dgm:cxn modelId="{65E04DDD-D3F3-4FE4-8A3E-4B75B03F516E}" type="presParOf" srcId="{6ED82975-965C-4AA7-8E79-E80F03113B09}" destId="{D811D729-5A37-4B15-BBCD-AE95F0CD0B01}" srcOrd="2" destOrd="0" presId="urn:microsoft.com/office/officeart/2008/layout/LinedList"/>
    <dgm:cxn modelId="{0B1FF307-8352-4D11-AA87-27A71CFEE698}" type="presParOf" srcId="{48625F40-F7D1-4F6C-9426-2575C277BA59}" destId="{3D65A309-B93B-4B28-818C-4A58B06A5DB0}" srcOrd="14" destOrd="0" presId="urn:microsoft.com/office/officeart/2008/layout/LinedList"/>
    <dgm:cxn modelId="{75F75391-0641-4DCF-A0F7-C5C732EC23F7}" type="presParOf" srcId="{48625F40-F7D1-4F6C-9426-2575C277BA59}" destId="{45D9F615-5870-4ACC-AF76-39C5ED8D51CA}"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047F01C-FEAD-42E3-9016-F9F8965BF07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AD8C594-48FB-4B93-AA6C-FD7B513BAC7A}">
      <dgm:prSet/>
      <dgm:spPr/>
      <dgm:t>
        <a:bodyPr/>
        <a:lstStyle/>
        <a:p>
          <a:r>
            <a:rPr lang="en-IE"/>
            <a:t>Each group provides feedback to the room</a:t>
          </a:r>
          <a:endParaRPr lang="en-US"/>
        </a:p>
      </dgm:t>
    </dgm:pt>
    <dgm:pt modelId="{C5F53A69-D9F2-4EED-AB98-FFD504596386}" type="parTrans" cxnId="{B58E9143-79BD-4AC7-8CBF-9C59712380EE}">
      <dgm:prSet/>
      <dgm:spPr/>
      <dgm:t>
        <a:bodyPr/>
        <a:lstStyle/>
        <a:p>
          <a:endParaRPr lang="en-US"/>
        </a:p>
      </dgm:t>
    </dgm:pt>
    <dgm:pt modelId="{EA3DEFB4-F4A9-419E-9C8F-24E47B738D58}" type="sibTrans" cxnId="{B58E9143-79BD-4AC7-8CBF-9C59712380EE}">
      <dgm:prSet/>
      <dgm:spPr/>
      <dgm:t>
        <a:bodyPr/>
        <a:lstStyle/>
        <a:p>
          <a:endParaRPr lang="en-US"/>
        </a:p>
      </dgm:t>
    </dgm:pt>
    <dgm:pt modelId="{0DE67005-49F3-43E6-AED2-3FF31A869D61}">
      <dgm:prSet/>
      <dgm:spPr/>
      <dgm:t>
        <a:bodyPr/>
        <a:lstStyle/>
        <a:p>
          <a:r>
            <a:rPr lang="en-IE"/>
            <a:t>Each groups notes are provided</a:t>
          </a:r>
          <a:endParaRPr lang="en-US"/>
        </a:p>
      </dgm:t>
    </dgm:pt>
    <dgm:pt modelId="{3F9F7882-DC5D-46EC-AC8F-D82C81BB25B5}" type="parTrans" cxnId="{A283B262-167B-4EBB-B8DF-DA6C73C89D5B}">
      <dgm:prSet/>
      <dgm:spPr/>
      <dgm:t>
        <a:bodyPr/>
        <a:lstStyle/>
        <a:p>
          <a:endParaRPr lang="en-US"/>
        </a:p>
      </dgm:t>
    </dgm:pt>
    <dgm:pt modelId="{485A939D-BE19-4B3C-BC42-CD8619E62929}" type="sibTrans" cxnId="{A283B262-167B-4EBB-B8DF-DA6C73C89D5B}">
      <dgm:prSet/>
      <dgm:spPr/>
      <dgm:t>
        <a:bodyPr/>
        <a:lstStyle/>
        <a:p>
          <a:endParaRPr lang="en-US"/>
        </a:p>
      </dgm:t>
    </dgm:pt>
    <dgm:pt modelId="{F94703F6-8D57-44D6-8D1F-CA11CC7F4715}">
      <dgm:prSet/>
      <dgm:spPr/>
      <dgm:t>
        <a:bodyPr/>
        <a:lstStyle/>
        <a:p>
          <a:r>
            <a:rPr lang="en-IE"/>
            <a:t>Information is collated and used to inform the next stage of the evaluation process</a:t>
          </a:r>
          <a:endParaRPr lang="en-US"/>
        </a:p>
      </dgm:t>
    </dgm:pt>
    <dgm:pt modelId="{B5AF56B6-6CB1-4C36-B084-B7C3B4AAC698}" type="parTrans" cxnId="{26185BE0-D04B-44B7-855B-854B8D68BD37}">
      <dgm:prSet/>
      <dgm:spPr/>
      <dgm:t>
        <a:bodyPr/>
        <a:lstStyle/>
        <a:p>
          <a:endParaRPr lang="en-US"/>
        </a:p>
      </dgm:t>
    </dgm:pt>
    <dgm:pt modelId="{98013073-DA52-4354-974C-3EA588881CBA}" type="sibTrans" cxnId="{26185BE0-D04B-44B7-855B-854B8D68BD37}">
      <dgm:prSet/>
      <dgm:spPr/>
      <dgm:t>
        <a:bodyPr/>
        <a:lstStyle/>
        <a:p>
          <a:endParaRPr lang="en-US"/>
        </a:p>
      </dgm:t>
    </dgm:pt>
    <dgm:pt modelId="{B93BE6DC-E899-494B-A900-4022803F86C3}">
      <dgm:prSet/>
      <dgm:spPr/>
      <dgm:t>
        <a:bodyPr/>
        <a:lstStyle/>
        <a:p>
          <a:r>
            <a:rPr lang="en-IE"/>
            <a:t>Further discussion and agreed actions will take place at the Europe Eurasia annual meeting in </a:t>
          </a:r>
          <a:r>
            <a:rPr lang="en-US"/>
            <a:t>Trieste, Italy, from 21st to 25th October 2019.</a:t>
          </a:r>
        </a:p>
      </dgm:t>
    </dgm:pt>
    <dgm:pt modelId="{910B8C34-ADA2-4B75-A4FA-231006247343}" type="parTrans" cxnId="{5A8C460E-4069-4280-B8B4-F0D7EEBD8623}">
      <dgm:prSet/>
      <dgm:spPr/>
      <dgm:t>
        <a:bodyPr/>
        <a:lstStyle/>
        <a:p>
          <a:endParaRPr lang="en-US"/>
        </a:p>
      </dgm:t>
    </dgm:pt>
    <dgm:pt modelId="{BB53D335-A58A-4E08-93CE-09D7C95FC1ED}" type="sibTrans" cxnId="{5A8C460E-4069-4280-B8B4-F0D7EEBD8623}">
      <dgm:prSet/>
      <dgm:spPr/>
      <dgm:t>
        <a:bodyPr/>
        <a:lstStyle/>
        <a:p>
          <a:endParaRPr lang="en-US"/>
        </a:p>
      </dgm:t>
    </dgm:pt>
    <dgm:pt modelId="{715446A6-001D-460D-9CDB-BB6CD456713B}" type="pres">
      <dgm:prSet presAssocID="{8047F01C-FEAD-42E3-9016-F9F8965BF07E}" presName="root" presStyleCnt="0">
        <dgm:presLayoutVars>
          <dgm:dir/>
          <dgm:resizeHandles val="exact"/>
        </dgm:presLayoutVars>
      </dgm:prSet>
      <dgm:spPr/>
    </dgm:pt>
    <dgm:pt modelId="{98F17DD7-D447-4E4B-AAEE-AD9D868C3180}" type="pres">
      <dgm:prSet presAssocID="{CAD8C594-48FB-4B93-AA6C-FD7B513BAC7A}" presName="compNode" presStyleCnt="0"/>
      <dgm:spPr/>
    </dgm:pt>
    <dgm:pt modelId="{1BE50280-FBE0-4572-9BB6-F66E16E1F372}" type="pres">
      <dgm:prSet presAssocID="{CAD8C594-48FB-4B93-AA6C-FD7B513BAC7A}" presName="bgRect" presStyleLbl="bgShp" presStyleIdx="0" presStyleCnt="4"/>
      <dgm:spPr/>
    </dgm:pt>
    <dgm:pt modelId="{8543718D-2115-41C5-A2BD-B74DCAC8C327}" type="pres">
      <dgm:prSet presAssocID="{CAD8C594-48FB-4B93-AA6C-FD7B513BAC7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645106DF-36D5-4033-AF45-7179FA6FC6CD}" type="pres">
      <dgm:prSet presAssocID="{CAD8C594-48FB-4B93-AA6C-FD7B513BAC7A}" presName="spaceRect" presStyleCnt="0"/>
      <dgm:spPr/>
    </dgm:pt>
    <dgm:pt modelId="{B1834FA6-8041-4F48-AD58-DE8DD23187C7}" type="pres">
      <dgm:prSet presAssocID="{CAD8C594-48FB-4B93-AA6C-FD7B513BAC7A}" presName="parTx" presStyleLbl="revTx" presStyleIdx="0" presStyleCnt="4">
        <dgm:presLayoutVars>
          <dgm:chMax val="0"/>
          <dgm:chPref val="0"/>
        </dgm:presLayoutVars>
      </dgm:prSet>
      <dgm:spPr/>
    </dgm:pt>
    <dgm:pt modelId="{873AAEEB-4845-452F-9001-5DBC6E25204D}" type="pres">
      <dgm:prSet presAssocID="{EA3DEFB4-F4A9-419E-9C8F-24E47B738D58}" presName="sibTrans" presStyleCnt="0"/>
      <dgm:spPr/>
    </dgm:pt>
    <dgm:pt modelId="{CF7FBB8B-7010-4BDB-BA3F-21344F62F08C}" type="pres">
      <dgm:prSet presAssocID="{0DE67005-49F3-43E6-AED2-3FF31A869D61}" presName="compNode" presStyleCnt="0"/>
      <dgm:spPr/>
    </dgm:pt>
    <dgm:pt modelId="{54F60492-ED22-4E0B-BF92-3F71E956F57B}" type="pres">
      <dgm:prSet presAssocID="{0DE67005-49F3-43E6-AED2-3FF31A869D61}" presName="bgRect" presStyleLbl="bgShp" presStyleIdx="1" presStyleCnt="4"/>
      <dgm:spPr/>
    </dgm:pt>
    <dgm:pt modelId="{6E38DF23-724D-42DE-BC95-AEB5FE8F4075}" type="pres">
      <dgm:prSet presAssocID="{0DE67005-49F3-43E6-AED2-3FF31A869D6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ncil"/>
        </a:ext>
      </dgm:extLst>
    </dgm:pt>
    <dgm:pt modelId="{EA02C029-9E2C-4008-B496-5614CDE97ABD}" type="pres">
      <dgm:prSet presAssocID="{0DE67005-49F3-43E6-AED2-3FF31A869D61}" presName="spaceRect" presStyleCnt="0"/>
      <dgm:spPr/>
    </dgm:pt>
    <dgm:pt modelId="{E9B5EEC2-E240-4BA7-A934-6A02C60F39EF}" type="pres">
      <dgm:prSet presAssocID="{0DE67005-49F3-43E6-AED2-3FF31A869D61}" presName="parTx" presStyleLbl="revTx" presStyleIdx="1" presStyleCnt="4">
        <dgm:presLayoutVars>
          <dgm:chMax val="0"/>
          <dgm:chPref val="0"/>
        </dgm:presLayoutVars>
      </dgm:prSet>
      <dgm:spPr/>
    </dgm:pt>
    <dgm:pt modelId="{9FF128A4-7B6F-4281-B643-0E89E676AAB8}" type="pres">
      <dgm:prSet presAssocID="{485A939D-BE19-4B3C-BC42-CD8619E62929}" presName="sibTrans" presStyleCnt="0"/>
      <dgm:spPr/>
    </dgm:pt>
    <dgm:pt modelId="{462D6BC7-8D67-4A59-8650-8BD1170F9875}" type="pres">
      <dgm:prSet presAssocID="{F94703F6-8D57-44D6-8D1F-CA11CC7F4715}" presName="compNode" presStyleCnt="0"/>
      <dgm:spPr/>
    </dgm:pt>
    <dgm:pt modelId="{1E92ECD1-314E-4217-8B7C-773E9924A56A}" type="pres">
      <dgm:prSet presAssocID="{F94703F6-8D57-44D6-8D1F-CA11CC7F4715}" presName="bgRect" presStyleLbl="bgShp" presStyleIdx="2" presStyleCnt="4"/>
      <dgm:spPr/>
    </dgm:pt>
    <dgm:pt modelId="{259DD462-EC3B-4860-8683-0F8EF38E5422}" type="pres">
      <dgm:prSet presAssocID="{F94703F6-8D57-44D6-8D1F-CA11CC7F471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C0E03D9B-2F8E-4699-8B6F-C08392C9FF52}" type="pres">
      <dgm:prSet presAssocID="{F94703F6-8D57-44D6-8D1F-CA11CC7F4715}" presName="spaceRect" presStyleCnt="0"/>
      <dgm:spPr/>
    </dgm:pt>
    <dgm:pt modelId="{02D694ED-CF1C-4EBB-82DC-FF0CCC278C93}" type="pres">
      <dgm:prSet presAssocID="{F94703F6-8D57-44D6-8D1F-CA11CC7F4715}" presName="parTx" presStyleLbl="revTx" presStyleIdx="2" presStyleCnt="4">
        <dgm:presLayoutVars>
          <dgm:chMax val="0"/>
          <dgm:chPref val="0"/>
        </dgm:presLayoutVars>
      </dgm:prSet>
      <dgm:spPr/>
    </dgm:pt>
    <dgm:pt modelId="{97B21E3E-FA88-47F0-AB3D-7FE459C6EA3F}" type="pres">
      <dgm:prSet presAssocID="{98013073-DA52-4354-974C-3EA588881CBA}" presName="sibTrans" presStyleCnt="0"/>
      <dgm:spPr/>
    </dgm:pt>
    <dgm:pt modelId="{8C69F1DF-ABDD-4248-8D91-60C43817D2F0}" type="pres">
      <dgm:prSet presAssocID="{B93BE6DC-E899-494B-A900-4022803F86C3}" presName="compNode" presStyleCnt="0"/>
      <dgm:spPr/>
    </dgm:pt>
    <dgm:pt modelId="{F1D97D1B-415B-4CF7-B91B-DEE5AEBE10A7}" type="pres">
      <dgm:prSet presAssocID="{B93BE6DC-E899-494B-A900-4022803F86C3}" presName="bgRect" presStyleLbl="bgShp" presStyleIdx="3" presStyleCnt="4"/>
      <dgm:spPr/>
    </dgm:pt>
    <dgm:pt modelId="{46045A73-855B-4F9D-B2A4-948340B989C6}" type="pres">
      <dgm:prSet presAssocID="{B93BE6DC-E899-494B-A900-4022803F86C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thly calendar"/>
        </a:ext>
      </dgm:extLst>
    </dgm:pt>
    <dgm:pt modelId="{22FF8D8E-01C9-4788-8BBC-041106AF1E79}" type="pres">
      <dgm:prSet presAssocID="{B93BE6DC-E899-494B-A900-4022803F86C3}" presName="spaceRect" presStyleCnt="0"/>
      <dgm:spPr/>
    </dgm:pt>
    <dgm:pt modelId="{317D6637-2C23-4D4E-8CDD-EB0D128989B5}" type="pres">
      <dgm:prSet presAssocID="{B93BE6DC-E899-494B-A900-4022803F86C3}" presName="parTx" presStyleLbl="revTx" presStyleIdx="3" presStyleCnt="4">
        <dgm:presLayoutVars>
          <dgm:chMax val="0"/>
          <dgm:chPref val="0"/>
        </dgm:presLayoutVars>
      </dgm:prSet>
      <dgm:spPr/>
    </dgm:pt>
  </dgm:ptLst>
  <dgm:cxnLst>
    <dgm:cxn modelId="{80ABEC06-BD83-4702-8A19-878EBAA0902D}" type="presOf" srcId="{8047F01C-FEAD-42E3-9016-F9F8965BF07E}" destId="{715446A6-001D-460D-9CDB-BB6CD456713B}" srcOrd="0" destOrd="0" presId="urn:microsoft.com/office/officeart/2018/2/layout/IconVerticalSolidList"/>
    <dgm:cxn modelId="{5A8C460E-4069-4280-B8B4-F0D7EEBD8623}" srcId="{8047F01C-FEAD-42E3-9016-F9F8965BF07E}" destId="{B93BE6DC-E899-494B-A900-4022803F86C3}" srcOrd="3" destOrd="0" parTransId="{910B8C34-ADA2-4B75-A4FA-231006247343}" sibTransId="{BB53D335-A58A-4E08-93CE-09D7C95FC1ED}"/>
    <dgm:cxn modelId="{A283B262-167B-4EBB-B8DF-DA6C73C89D5B}" srcId="{8047F01C-FEAD-42E3-9016-F9F8965BF07E}" destId="{0DE67005-49F3-43E6-AED2-3FF31A869D61}" srcOrd="1" destOrd="0" parTransId="{3F9F7882-DC5D-46EC-AC8F-D82C81BB25B5}" sibTransId="{485A939D-BE19-4B3C-BC42-CD8619E62929}"/>
    <dgm:cxn modelId="{B58E9143-79BD-4AC7-8CBF-9C59712380EE}" srcId="{8047F01C-FEAD-42E3-9016-F9F8965BF07E}" destId="{CAD8C594-48FB-4B93-AA6C-FD7B513BAC7A}" srcOrd="0" destOrd="0" parTransId="{C5F53A69-D9F2-4EED-AB98-FFD504596386}" sibTransId="{EA3DEFB4-F4A9-419E-9C8F-24E47B738D58}"/>
    <dgm:cxn modelId="{51776A4D-FB9A-44B0-978A-55855144689A}" type="presOf" srcId="{0DE67005-49F3-43E6-AED2-3FF31A869D61}" destId="{E9B5EEC2-E240-4BA7-A934-6A02C60F39EF}" srcOrd="0" destOrd="0" presId="urn:microsoft.com/office/officeart/2018/2/layout/IconVerticalSolidList"/>
    <dgm:cxn modelId="{24173BA1-5E4E-4C77-8D0B-33890A343B5D}" type="presOf" srcId="{B93BE6DC-E899-494B-A900-4022803F86C3}" destId="{317D6637-2C23-4D4E-8CDD-EB0D128989B5}" srcOrd="0" destOrd="0" presId="urn:microsoft.com/office/officeart/2018/2/layout/IconVerticalSolidList"/>
    <dgm:cxn modelId="{9F7434AB-BC6F-4A7B-9013-5911A8F214CD}" type="presOf" srcId="{CAD8C594-48FB-4B93-AA6C-FD7B513BAC7A}" destId="{B1834FA6-8041-4F48-AD58-DE8DD23187C7}" srcOrd="0" destOrd="0" presId="urn:microsoft.com/office/officeart/2018/2/layout/IconVerticalSolidList"/>
    <dgm:cxn modelId="{26185BE0-D04B-44B7-855B-854B8D68BD37}" srcId="{8047F01C-FEAD-42E3-9016-F9F8965BF07E}" destId="{F94703F6-8D57-44D6-8D1F-CA11CC7F4715}" srcOrd="2" destOrd="0" parTransId="{B5AF56B6-6CB1-4C36-B084-B7C3B4AAC698}" sibTransId="{98013073-DA52-4354-974C-3EA588881CBA}"/>
    <dgm:cxn modelId="{10542AEC-77AF-4C8A-B326-108CAA096C1C}" type="presOf" srcId="{F94703F6-8D57-44D6-8D1F-CA11CC7F4715}" destId="{02D694ED-CF1C-4EBB-82DC-FF0CCC278C93}" srcOrd="0" destOrd="0" presId="urn:microsoft.com/office/officeart/2018/2/layout/IconVerticalSolidList"/>
    <dgm:cxn modelId="{8CE4CFE0-AC6D-478F-B0F5-6C029654FE60}" type="presParOf" srcId="{715446A6-001D-460D-9CDB-BB6CD456713B}" destId="{98F17DD7-D447-4E4B-AAEE-AD9D868C3180}" srcOrd="0" destOrd="0" presId="urn:microsoft.com/office/officeart/2018/2/layout/IconVerticalSolidList"/>
    <dgm:cxn modelId="{BFCE607C-1866-4E5D-B030-32E11926B7BA}" type="presParOf" srcId="{98F17DD7-D447-4E4B-AAEE-AD9D868C3180}" destId="{1BE50280-FBE0-4572-9BB6-F66E16E1F372}" srcOrd="0" destOrd="0" presId="urn:microsoft.com/office/officeart/2018/2/layout/IconVerticalSolidList"/>
    <dgm:cxn modelId="{5053B3FD-73C4-4C45-BEB8-CA43456FB80D}" type="presParOf" srcId="{98F17DD7-D447-4E4B-AAEE-AD9D868C3180}" destId="{8543718D-2115-41C5-A2BD-B74DCAC8C327}" srcOrd="1" destOrd="0" presId="urn:microsoft.com/office/officeart/2018/2/layout/IconVerticalSolidList"/>
    <dgm:cxn modelId="{1C98FB62-1441-4F1E-BF17-AC1EA9202771}" type="presParOf" srcId="{98F17DD7-D447-4E4B-AAEE-AD9D868C3180}" destId="{645106DF-36D5-4033-AF45-7179FA6FC6CD}" srcOrd="2" destOrd="0" presId="urn:microsoft.com/office/officeart/2018/2/layout/IconVerticalSolidList"/>
    <dgm:cxn modelId="{FA2E2263-F767-43D0-8AAA-B2CED4D8E1DF}" type="presParOf" srcId="{98F17DD7-D447-4E4B-AAEE-AD9D868C3180}" destId="{B1834FA6-8041-4F48-AD58-DE8DD23187C7}" srcOrd="3" destOrd="0" presId="urn:microsoft.com/office/officeart/2018/2/layout/IconVerticalSolidList"/>
    <dgm:cxn modelId="{0E837F65-5DBF-4C43-BE62-F3A950421C1A}" type="presParOf" srcId="{715446A6-001D-460D-9CDB-BB6CD456713B}" destId="{873AAEEB-4845-452F-9001-5DBC6E25204D}" srcOrd="1" destOrd="0" presId="urn:microsoft.com/office/officeart/2018/2/layout/IconVerticalSolidList"/>
    <dgm:cxn modelId="{D29A55AB-D67F-4DE7-8E3D-C9AE54DB4A61}" type="presParOf" srcId="{715446A6-001D-460D-9CDB-BB6CD456713B}" destId="{CF7FBB8B-7010-4BDB-BA3F-21344F62F08C}" srcOrd="2" destOrd="0" presId="urn:microsoft.com/office/officeart/2018/2/layout/IconVerticalSolidList"/>
    <dgm:cxn modelId="{05F9D164-E6B0-427B-B763-FC0903D3884F}" type="presParOf" srcId="{CF7FBB8B-7010-4BDB-BA3F-21344F62F08C}" destId="{54F60492-ED22-4E0B-BF92-3F71E956F57B}" srcOrd="0" destOrd="0" presId="urn:microsoft.com/office/officeart/2018/2/layout/IconVerticalSolidList"/>
    <dgm:cxn modelId="{E2CDA2BB-569F-43B2-B111-88F4E9D5010F}" type="presParOf" srcId="{CF7FBB8B-7010-4BDB-BA3F-21344F62F08C}" destId="{6E38DF23-724D-42DE-BC95-AEB5FE8F4075}" srcOrd="1" destOrd="0" presId="urn:microsoft.com/office/officeart/2018/2/layout/IconVerticalSolidList"/>
    <dgm:cxn modelId="{2424A289-63BA-4358-869C-2C0A33653542}" type="presParOf" srcId="{CF7FBB8B-7010-4BDB-BA3F-21344F62F08C}" destId="{EA02C029-9E2C-4008-B496-5614CDE97ABD}" srcOrd="2" destOrd="0" presId="urn:microsoft.com/office/officeart/2018/2/layout/IconVerticalSolidList"/>
    <dgm:cxn modelId="{69413ED1-DB61-4EE1-9FB5-8CEDA54D0BB8}" type="presParOf" srcId="{CF7FBB8B-7010-4BDB-BA3F-21344F62F08C}" destId="{E9B5EEC2-E240-4BA7-A934-6A02C60F39EF}" srcOrd="3" destOrd="0" presId="urn:microsoft.com/office/officeart/2018/2/layout/IconVerticalSolidList"/>
    <dgm:cxn modelId="{5B401F08-919D-4332-A6B6-60F8E2FA9869}" type="presParOf" srcId="{715446A6-001D-460D-9CDB-BB6CD456713B}" destId="{9FF128A4-7B6F-4281-B643-0E89E676AAB8}" srcOrd="3" destOrd="0" presId="urn:microsoft.com/office/officeart/2018/2/layout/IconVerticalSolidList"/>
    <dgm:cxn modelId="{3564D6F9-CAEE-4275-BB6C-E1E164EF22BC}" type="presParOf" srcId="{715446A6-001D-460D-9CDB-BB6CD456713B}" destId="{462D6BC7-8D67-4A59-8650-8BD1170F9875}" srcOrd="4" destOrd="0" presId="urn:microsoft.com/office/officeart/2018/2/layout/IconVerticalSolidList"/>
    <dgm:cxn modelId="{3F60A4BF-C809-40B3-B62D-FC3EC795DAF0}" type="presParOf" srcId="{462D6BC7-8D67-4A59-8650-8BD1170F9875}" destId="{1E92ECD1-314E-4217-8B7C-773E9924A56A}" srcOrd="0" destOrd="0" presId="urn:microsoft.com/office/officeart/2018/2/layout/IconVerticalSolidList"/>
    <dgm:cxn modelId="{25F46B8F-714F-4A17-9B61-C6C1C604A421}" type="presParOf" srcId="{462D6BC7-8D67-4A59-8650-8BD1170F9875}" destId="{259DD462-EC3B-4860-8683-0F8EF38E5422}" srcOrd="1" destOrd="0" presId="urn:microsoft.com/office/officeart/2018/2/layout/IconVerticalSolidList"/>
    <dgm:cxn modelId="{018404FE-6214-41E5-8DBD-41E5F5ABE6F0}" type="presParOf" srcId="{462D6BC7-8D67-4A59-8650-8BD1170F9875}" destId="{C0E03D9B-2F8E-4699-8B6F-C08392C9FF52}" srcOrd="2" destOrd="0" presId="urn:microsoft.com/office/officeart/2018/2/layout/IconVerticalSolidList"/>
    <dgm:cxn modelId="{262C4CFA-EA96-445D-8AC4-80BF8B32927A}" type="presParOf" srcId="{462D6BC7-8D67-4A59-8650-8BD1170F9875}" destId="{02D694ED-CF1C-4EBB-82DC-FF0CCC278C93}" srcOrd="3" destOrd="0" presId="urn:microsoft.com/office/officeart/2018/2/layout/IconVerticalSolidList"/>
    <dgm:cxn modelId="{316F2D02-428C-4350-9A88-7203D28C6680}" type="presParOf" srcId="{715446A6-001D-460D-9CDB-BB6CD456713B}" destId="{97B21E3E-FA88-47F0-AB3D-7FE459C6EA3F}" srcOrd="5" destOrd="0" presId="urn:microsoft.com/office/officeart/2018/2/layout/IconVerticalSolidList"/>
    <dgm:cxn modelId="{F0138110-7829-49BA-BB94-63EC034B550F}" type="presParOf" srcId="{715446A6-001D-460D-9CDB-BB6CD456713B}" destId="{8C69F1DF-ABDD-4248-8D91-60C43817D2F0}" srcOrd="6" destOrd="0" presId="urn:microsoft.com/office/officeart/2018/2/layout/IconVerticalSolidList"/>
    <dgm:cxn modelId="{B5B272CF-93A2-4282-868F-607541FA85B2}" type="presParOf" srcId="{8C69F1DF-ABDD-4248-8D91-60C43817D2F0}" destId="{F1D97D1B-415B-4CF7-B91B-DEE5AEBE10A7}" srcOrd="0" destOrd="0" presId="urn:microsoft.com/office/officeart/2018/2/layout/IconVerticalSolidList"/>
    <dgm:cxn modelId="{3E8F236D-51AB-4DE5-BCC8-40D63600D255}" type="presParOf" srcId="{8C69F1DF-ABDD-4248-8D91-60C43817D2F0}" destId="{46045A73-855B-4F9D-B2A4-948340B989C6}" srcOrd="1" destOrd="0" presId="urn:microsoft.com/office/officeart/2018/2/layout/IconVerticalSolidList"/>
    <dgm:cxn modelId="{69B2E381-6CAD-4C14-904B-73E38E18B57A}" type="presParOf" srcId="{8C69F1DF-ABDD-4248-8D91-60C43817D2F0}" destId="{22FF8D8E-01C9-4788-8BBC-041106AF1E79}" srcOrd="2" destOrd="0" presId="urn:microsoft.com/office/officeart/2018/2/layout/IconVerticalSolidList"/>
    <dgm:cxn modelId="{80B6D52A-3036-4900-99A5-340F90A4067E}" type="presParOf" srcId="{8C69F1DF-ABDD-4248-8D91-60C43817D2F0}" destId="{317D6637-2C23-4D4E-8CDD-EB0D128989B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AF7F6E-C341-4814-9515-68BA3456FD8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11475392-06BE-4A4A-86E6-0A9F9C4776D6}">
      <dgm:prSet/>
      <dgm:spPr/>
      <dgm:t>
        <a:bodyPr/>
        <a:lstStyle/>
        <a:p>
          <a:pPr>
            <a:lnSpc>
              <a:spcPct val="100000"/>
            </a:lnSpc>
          </a:pPr>
          <a:r>
            <a:rPr lang="en-US"/>
            <a:t>Open ended survey</a:t>
          </a:r>
        </a:p>
      </dgm:t>
    </dgm:pt>
    <dgm:pt modelId="{4017D840-DA7A-4B43-A61F-3CE5B2B310CB}" type="parTrans" cxnId="{2DDA0260-07F4-40CE-8284-E24D51A5A8FF}">
      <dgm:prSet/>
      <dgm:spPr/>
      <dgm:t>
        <a:bodyPr/>
        <a:lstStyle/>
        <a:p>
          <a:endParaRPr lang="en-US"/>
        </a:p>
      </dgm:t>
    </dgm:pt>
    <dgm:pt modelId="{D8C7CE30-3F36-439F-9AB0-1C009874D669}" type="sibTrans" cxnId="{2DDA0260-07F4-40CE-8284-E24D51A5A8FF}">
      <dgm:prSet/>
      <dgm:spPr/>
      <dgm:t>
        <a:bodyPr/>
        <a:lstStyle/>
        <a:p>
          <a:endParaRPr lang="en-US"/>
        </a:p>
      </dgm:t>
    </dgm:pt>
    <dgm:pt modelId="{D2A1D837-5426-4AD3-9A06-9EB6F82C12FB}">
      <dgm:prSet/>
      <dgm:spPr/>
      <dgm:t>
        <a:bodyPr/>
        <a:lstStyle/>
        <a:p>
          <a:pPr>
            <a:lnSpc>
              <a:spcPct val="100000"/>
            </a:lnSpc>
          </a:pPr>
          <a:r>
            <a:rPr lang="en-US"/>
            <a:t>6 questions</a:t>
          </a:r>
        </a:p>
      </dgm:t>
    </dgm:pt>
    <dgm:pt modelId="{CA71AFCB-8B01-4815-9447-84079985AED3}" type="parTrans" cxnId="{530015BF-896A-47B7-9540-787D74D0806E}">
      <dgm:prSet/>
      <dgm:spPr/>
      <dgm:t>
        <a:bodyPr/>
        <a:lstStyle/>
        <a:p>
          <a:endParaRPr lang="en-US"/>
        </a:p>
      </dgm:t>
    </dgm:pt>
    <dgm:pt modelId="{C4254633-FC24-415F-A5D5-B0D029667C66}" type="sibTrans" cxnId="{530015BF-896A-47B7-9540-787D74D0806E}">
      <dgm:prSet/>
      <dgm:spPr/>
      <dgm:t>
        <a:bodyPr/>
        <a:lstStyle/>
        <a:p>
          <a:endParaRPr lang="en-US"/>
        </a:p>
      </dgm:t>
    </dgm:pt>
    <dgm:pt modelId="{22F5B83E-8E1D-47BE-88A6-6164977CD804}">
      <dgm:prSet/>
      <dgm:spPr/>
      <dgm:t>
        <a:bodyPr/>
        <a:lstStyle/>
        <a:p>
          <a:pPr>
            <a:lnSpc>
              <a:spcPct val="100000"/>
            </a:lnSpc>
          </a:pPr>
          <a:r>
            <a:rPr lang="en-US"/>
            <a:t>Circulated link</a:t>
          </a:r>
        </a:p>
      </dgm:t>
    </dgm:pt>
    <dgm:pt modelId="{668E652B-B3BA-4061-AD31-7F97EFB08764}" type="parTrans" cxnId="{4F2F2613-E6CD-421E-AFA9-4432EF83BD3D}">
      <dgm:prSet/>
      <dgm:spPr/>
      <dgm:t>
        <a:bodyPr/>
        <a:lstStyle/>
        <a:p>
          <a:endParaRPr lang="en-US"/>
        </a:p>
      </dgm:t>
    </dgm:pt>
    <dgm:pt modelId="{9A4C4A37-3D54-4C20-9412-EE0EB13369AD}" type="sibTrans" cxnId="{4F2F2613-E6CD-421E-AFA9-4432EF83BD3D}">
      <dgm:prSet/>
      <dgm:spPr/>
      <dgm:t>
        <a:bodyPr/>
        <a:lstStyle/>
        <a:p>
          <a:endParaRPr lang="en-US"/>
        </a:p>
      </dgm:t>
    </dgm:pt>
    <dgm:pt modelId="{7EB3F7C2-CD23-4C00-8BC5-C3AD1620D91A}">
      <dgm:prSet/>
      <dgm:spPr/>
      <dgm:t>
        <a:bodyPr/>
        <a:lstStyle/>
        <a:p>
          <a:pPr>
            <a:lnSpc>
              <a:spcPct val="100000"/>
            </a:lnSpc>
          </a:pPr>
          <a:r>
            <a:rPr lang="en-US"/>
            <a:t>Electronic survey</a:t>
          </a:r>
        </a:p>
      </dgm:t>
    </dgm:pt>
    <dgm:pt modelId="{C888E936-E2C6-49CA-8667-7390F3EECC97}" type="parTrans" cxnId="{BAAC230C-435B-4370-A554-F61DE74DB802}">
      <dgm:prSet/>
      <dgm:spPr/>
      <dgm:t>
        <a:bodyPr/>
        <a:lstStyle/>
        <a:p>
          <a:endParaRPr lang="en-US"/>
        </a:p>
      </dgm:t>
    </dgm:pt>
    <dgm:pt modelId="{A21ECE47-75D0-4D3C-A33F-C01CEE841277}" type="sibTrans" cxnId="{BAAC230C-435B-4370-A554-F61DE74DB802}">
      <dgm:prSet/>
      <dgm:spPr/>
      <dgm:t>
        <a:bodyPr/>
        <a:lstStyle/>
        <a:p>
          <a:endParaRPr lang="en-US"/>
        </a:p>
      </dgm:t>
    </dgm:pt>
    <dgm:pt modelId="{B1E24BED-7699-4AFB-A241-4FB1C8287259}">
      <dgm:prSet/>
      <dgm:spPr/>
      <dgm:t>
        <a:bodyPr/>
        <a:lstStyle/>
        <a:p>
          <a:pPr>
            <a:lnSpc>
              <a:spcPct val="100000"/>
            </a:lnSpc>
          </a:pPr>
          <a:r>
            <a:rPr lang="en-US"/>
            <a:t>open, unbiased presentation of thoughts and ideas </a:t>
          </a:r>
        </a:p>
      </dgm:t>
    </dgm:pt>
    <dgm:pt modelId="{011FB9AC-D9F7-429D-8BF7-085023578D99}" type="parTrans" cxnId="{A27E812C-CB72-405D-8239-9802783F19F0}">
      <dgm:prSet/>
      <dgm:spPr/>
      <dgm:t>
        <a:bodyPr/>
        <a:lstStyle/>
        <a:p>
          <a:endParaRPr lang="en-US"/>
        </a:p>
      </dgm:t>
    </dgm:pt>
    <dgm:pt modelId="{4427FA42-3C4E-4FFB-AF51-36D35407F20D}" type="sibTrans" cxnId="{A27E812C-CB72-405D-8239-9802783F19F0}">
      <dgm:prSet/>
      <dgm:spPr/>
      <dgm:t>
        <a:bodyPr/>
        <a:lstStyle/>
        <a:p>
          <a:endParaRPr lang="en-US"/>
        </a:p>
      </dgm:t>
    </dgm:pt>
    <dgm:pt modelId="{153978CB-0EBF-40CD-B36A-08CFEC3CC962}">
      <dgm:prSet/>
      <dgm:spPr/>
      <dgm:t>
        <a:bodyPr/>
        <a:lstStyle/>
        <a:p>
          <a:pPr>
            <a:lnSpc>
              <a:spcPct val="100000"/>
            </a:lnSpc>
          </a:pPr>
          <a:r>
            <a:rPr lang="en-US"/>
            <a:t>creates challenges with respect to analyzing common response patterns</a:t>
          </a:r>
        </a:p>
      </dgm:t>
    </dgm:pt>
    <dgm:pt modelId="{8B1A02C4-D410-45BA-8FDC-7A51648C5BB6}" type="parTrans" cxnId="{011BE0E6-36CA-4CCD-A653-0A069A3C5133}">
      <dgm:prSet/>
      <dgm:spPr/>
      <dgm:t>
        <a:bodyPr/>
        <a:lstStyle/>
        <a:p>
          <a:endParaRPr lang="en-US"/>
        </a:p>
      </dgm:t>
    </dgm:pt>
    <dgm:pt modelId="{3B8DE89C-6FBB-4564-8E85-C73F5838CCF4}" type="sibTrans" cxnId="{011BE0E6-36CA-4CCD-A653-0A069A3C5133}">
      <dgm:prSet/>
      <dgm:spPr/>
      <dgm:t>
        <a:bodyPr/>
        <a:lstStyle/>
        <a:p>
          <a:endParaRPr lang="en-US"/>
        </a:p>
      </dgm:t>
    </dgm:pt>
    <dgm:pt modelId="{8876276E-0A12-4199-BFC4-0DFD38DCA87E}" type="pres">
      <dgm:prSet presAssocID="{E7AF7F6E-C341-4814-9515-68BA3456FD8F}" presName="root" presStyleCnt="0">
        <dgm:presLayoutVars>
          <dgm:dir/>
          <dgm:resizeHandles val="exact"/>
        </dgm:presLayoutVars>
      </dgm:prSet>
      <dgm:spPr/>
    </dgm:pt>
    <dgm:pt modelId="{5DC6A3AA-8495-4E4B-8C3D-F0A445F4A0AE}" type="pres">
      <dgm:prSet presAssocID="{11475392-06BE-4A4A-86E6-0A9F9C4776D6}" presName="compNode" presStyleCnt="0"/>
      <dgm:spPr/>
    </dgm:pt>
    <dgm:pt modelId="{D316CFE8-57AB-43E0-9D95-AEBB7CA43A7A}" type="pres">
      <dgm:prSet presAssocID="{11475392-06BE-4A4A-86E6-0A9F9C4776D6}" presName="bgRect" presStyleLbl="bgShp" presStyleIdx="0" presStyleCnt="6"/>
      <dgm:spPr/>
    </dgm:pt>
    <dgm:pt modelId="{D4562651-8C58-4C74-9310-3194BE2F943C}" type="pres">
      <dgm:prSet presAssocID="{11475392-06BE-4A4A-86E6-0A9F9C4776D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list"/>
        </a:ext>
      </dgm:extLst>
    </dgm:pt>
    <dgm:pt modelId="{62EC52C4-DA1B-4580-BF2A-D84B8F4D9864}" type="pres">
      <dgm:prSet presAssocID="{11475392-06BE-4A4A-86E6-0A9F9C4776D6}" presName="spaceRect" presStyleCnt="0"/>
      <dgm:spPr/>
    </dgm:pt>
    <dgm:pt modelId="{52F4212C-4B22-4F05-958F-10EFD6AA8DE5}" type="pres">
      <dgm:prSet presAssocID="{11475392-06BE-4A4A-86E6-0A9F9C4776D6}" presName="parTx" presStyleLbl="revTx" presStyleIdx="0" presStyleCnt="6">
        <dgm:presLayoutVars>
          <dgm:chMax val="0"/>
          <dgm:chPref val="0"/>
        </dgm:presLayoutVars>
      </dgm:prSet>
      <dgm:spPr/>
    </dgm:pt>
    <dgm:pt modelId="{721E4BA7-54DD-411B-936C-6D10DEAFFFD0}" type="pres">
      <dgm:prSet presAssocID="{D8C7CE30-3F36-439F-9AB0-1C009874D669}" presName="sibTrans" presStyleCnt="0"/>
      <dgm:spPr/>
    </dgm:pt>
    <dgm:pt modelId="{8A70049D-023D-414A-8352-4F268394F24D}" type="pres">
      <dgm:prSet presAssocID="{D2A1D837-5426-4AD3-9A06-9EB6F82C12FB}" presName="compNode" presStyleCnt="0"/>
      <dgm:spPr/>
    </dgm:pt>
    <dgm:pt modelId="{0A8FC25E-E94B-441C-9B2D-AB21F9A53A41}" type="pres">
      <dgm:prSet presAssocID="{D2A1D837-5426-4AD3-9A06-9EB6F82C12FB}" presName="bgRect" presStyleLbl="bgShp" presStyleIdx="1" presStyleCnt="6"/>
      <dgm:spPr/>
    </dgm:pt>
    <dgm:pt modelId="{E4A3EEB0-024A-426C-9D92-256632AB8C6E}" type="pres">
      <dgm:prSet presAssocID="{D2A1D837-5426-4AD3-9A06-9EB6F82C12FB}"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A667AF57-FECF-486E-B9AD-5B832DFBC262}" type="pres">
      <dgm:prSet presAssocID="{D2A1D837-5426-4AD3-9A06-9EB6F82C12FB}" presName="spaceRect" presStyleCnt="0"/>
      <dgm:spPr/>
    </dgm:pt>
    <dgm:pt modelId="{075B57E8-2E1C-4CC3-991E-D89BA824DB53}" type="pres">
      <dgm:prSet presAssocID="{D2A1D837-5426-4AD3-9A06-9EB6F82C12FB}" presName="parTx" presStyleLbl="revTx" presStyleIdx="1" presStyleCnt="6">
        <dgm:presLayoutVars>
          <dgm:chMax val="0"/>
          <dgm:chPref val="0"/>
        </dgm:presLayoutVars>
      </dgm:prSet>
      <dgm:spPr/>
    </dgm:pt>
    <dgm:pt modelId="{BC2858D2-9F86-4970-B841-6CBE9C3057DC}" type="pres">
      <dgm:prSet presAssocID="{C4254633-FC24-415F-A5D5-B0D029667C66}" presName="sibTrans" presStyleCnt="0"/>
      <dgm:spPr/>
    </dgm:pt>
    <dgm:pt modelId="{951A1E7B-32AA-4E28-9726-E287732B2878}" type="pres">
      <dgm:prSet presAssocID="{22F5B83E-8E1D-47BE-88A6-6164977CD804}" presName="compNode" presStyleCnt="0"/>
      <dgm:spPr/>
    </dgm:pt>
    <dgm:pt modelId="{8D2F7EC2-973A-4F74-9084-C7090544FAE2}" type="pres">
      <dgm:prSet presAssocID="{22F5B83E-8E1D-47BE-88A6-6164977CD804}" presName="bgRect" presStyleLbl="bgShp" presStyleIdx="2" presStyleCnt="6"/>
      <dgm:spPr/>
    </dgm:pt>
    <dgm:pt modelId="{767D166E-9B2D-447E-9715-BE6819EC7A53}" type="pres">
      <dgm:prSet presAssocID="{22F5B83E-8E1D-47BE-88A6-6164977CD80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nk"/>
        </a:ext>
      </dgm:extLst>
    </dgm:pt>
    <dgm:pt modelId="{D4A7C454-6BAB-4C94-86D1-E5AD79E50F13}" type="pres">
      <dgm:prSet presAssocID="{22F5B83E-8E1D-47BE-88A6-6164977CD804}" presName="spaceRect" presStyleCnt="0"/>
      <dgm:spPr/>
    </dgm:pt>
    <dgm:pt modelId="{E2282A2C-2B7B-48FB-BF68-4BF56894DF42}" type="pres">
      <dgm:prSet presAssocID="{22F5B83E-8E1D-47BE-88A6-6164977CD804}" presName="parTx" presStyleLbl="revTx" presStyleIdx="2" presStyleCnt="6">
        <dgm:presLayoutVars>
          <dgm:chMax val="0"/>
          <dgm:chPref val="0"/>
        </dgm:presLayoutVars>
      </dgm:prSet>
      <dgm:spPr/>
    </dgm:pt>
    <dgm:pt modelId="{00951F13-3B75-423C-93D7-77A4AF913E81}" type="pres">
      <dgm:prSet presAssocID="{9A4C4A37-3D54-4C20-9412-EE0EB13369AD}" presName="sibTrans" presStyleCnt="0"/>
      <dgm:spPr/>
    </dgm:pt>
    <dgm:pt modelId="{0DB0FC6E-AB22-488E-B455-D56A3EB48CFB}" type="pres">
      <dgm:prSet presAssocID="{7EB3F7C2-CD23-4C00-8BC5-C3AD1620D91A}" presName="compNode" presStyleCnt="0"/>
      <dgm:spPr/>
    </dgm:pt>
    <dgm:pt modelId="{912B0BAC-AB42-4A2A-B7EE-AA9AE5A9237A}" type="pres">
      <dgm:prSet presAssocID="{7EB3F7C2-CD23-4C00-8BC5-C3AD1620D91A}" presName="bgRect" presStyleLbl="bgShp" presStyleIdx="3" presStyleCnt="6"/>
      <dgm:spPr/>
    </dgm:pt>
    <dgm:pt modelId="{E7AA09E6-A5DE-4F07-B77A-C714C10D72E8}" type="pres">
      <dgm:prSet presAssocID="{7EB3F7C2-CD23-4C00-8BC5-C3AD1620D91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mart Phone"/>
        </a:ext>
      </dgm:extLst>
    </dgm:pt>
    <dgm:pt modelId="{5E6F495D-E704-4550-9D13-7CAF0D4BEB8B}" type="pres">
      <dgm:prSet presAssocID="{7EB3F7C2-CD23-4C00-8BC5-C3AD1620D91A}" presName="spaceRect" presStyleCnt="0"/>
      <dgm:spPr/>
    </dgm:pt>
    <dgm:pt modelId="{8A117E02-1A85-48C3-B5A6-D4F90515BC90}" type="pres">
      <dgm:prSet presAssocID="{7EB3F7C2-CD23-4C00-8BC5-C3AD1620D91A}" presName="parTx" presStyleLbl="revTx" presStyleIdx="3" presStyleCnt="6">
        <dgm:presLayoutVars>
          <dgm:chMax val="0"/>
          <dgm:chPref val="0"/>
        </dgm:presLayoutVars>
      </dgm:prSet>
      <dgm:spPr/>
    </dgm:pt>
    <dgm:pt modelId="{8208F629-0868-46B3-AE19-9D553B63A471}" type="pres">
      <dgm:prSet presAssocID="{A21ECE47-75D0-4D3C-A33F-C01CEE841277}" presName="sibTrans" presStyleCnt="0"/>
      <dgm:spPr/>
    </dgm:pt>
    <dgm:pt modelId="{6A061E8D-0D86-4661-811A-2B8371A319E2}" type="pres">
      <dgm:prSet presAssocID="{B1E24BED-7699-4AFB-A241-4FB1C8287259}" presName="compNode" presStyleCnt="0"/>
      <dgm:spPr/>
    </dgm:pt>
    <dgm:pt modelId="{A2BFCD50-32A0-4A9C-A95D-C376FD2FA105}" type="pres">
      <dgm:prSet presAssocID="{B1E24BED-7699-4AFB-A241-4FB1C8287259}" presName="bgRect" presStyleLbl="bgShp" presStyleIdx="4" presStyleCnt="6"/>
      <dgm:spPr/>
    </dgm:pt>
    <dgm:pt modelId="{B0CBF238-F2D8-43C0-A6FC-4E6E4F3F6360}" type="pres">
      <dgm:prSet presAssocID="{B1E24BED-7699-4AFB-A241-4FB1C828725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Brainstorm"/>
        </a:ext>
      </dgm:extLst>
    </dgm:pt>
    <dgm:pt modelId="{F89E5728-5F2A-4FC2-A4CC-985449E2FE77}" type="pres">
      <dgm:prSet presAssocID="{B1E24BED-7699-4AFB-A241-4FB1C8287259}" presName="spaceRect" presStyleCnt="0"/>
      <dgm:spPr/>
    </dgm:pt>
    <dgm:pt modelId="{56C5B53C-1056-479B-BC69-0F3047553BA5}" type="pres">
      <dgm:prSet presAssocID="{B1E24BED-7699-4AFB-A241-4FB1C8287259}" presName="parTx" presStyleLbl="revTx" presStyleIdx="4" presStyleCnt="6">
        <dgm:presLayoutVars>
          <dgm:chMax val="0"/>
          <dgm:chPref val="0"/>
        </dgm:presLayoutVars>
      </dgm:prSet>
      <dgm:spPr/>
    </dgm:pt>
    <dgm:pt modelId="{52991032-D8E7-4244-BAD1-B82A0B767E6F}" type="pres">
      <dgm:prSet presAssocID="{4427FA42-3C4E-4FFB-AF51-36D35407F20D}" presName="sibTrans" presStyleCnt="0"/>
      <dgm:spPr/>
    </dgm:pt>
    <dgm:pt modelId="{CF48F8F1-397B-412E-82CD-58ADA47C6D58}" type="pres">
      <dgm:prSet presAssocID="{153978CB-0EBF-40CD-B36A-08CFEC3CC962}" presName="compNode" presStyleCnt="0"/>
      <dgm:spPr/>
    </dgm:pt>
    <dgm:pt modelId="{CD6B5D31-64CF-4781-9EAE-2A1BF8D55BCD}" type="pres">
      <dgm:prSet presAssocID="{153978CB-0EBF-40CD-B36A-08CFEC3CC962}" presName="bgRect" presStyleLbl="bgShp" presStyleIdx="5" presStyleCnt="6"/>
      <dgm:spPr/>
    </dgm:pt>
    <dgm:pt modelId="{DBE5D979-85CD-40CE-BBF5-D6935EB4F468}" type="pres">
      <dgm:prSet presAssocID="{153978CB-0EBF-40CD-B36A-08CFEC3CC962}"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Head with Gears"/>
        </a:ext>
      </dgm:extLst>
    </dgm:pt>
    <dgm:pt modelId="{D12FC570-8B4E-4A77-AC75-9DD5E1BEC519}" type="pres">
      <dgm:prSet presAssocID="{153978CB-0EBF-40CD-B36A-08CFEC3CC962}" presName="spaceRect" presStyleCnt="0"/>
      <dgm:spPr/>
    </dgm:pt>
    <dgm:pt modelId="{E4D71D8C-99B0-4F15-A640-5C11ABCDB5BC}" type="pres">
      <dgm:prSet presAssocID="{153978CB-0EBF-40CD-B36A-08CFEC3CC962}" presName="parTx" presStyleLbl="revTx" presStyleIdx="5" presStyleCnt="6">
        <dgm:presLayoutVars>
          <dgm:chMax val="0"/>
          <dgm:chPref val="0"/>
        </dgm:presLayoutVars>
      </dgm:prSet>
      <dgm:spPr/>
    </dgm:pt>
  </dgm:ptLst>
  <dgm:cxnLst>
    <dgm:cxn modelId="{1A84EC0A-8ED4-4AE2-BAF5-1D4696A7F334}" type="presOf" srcId="{7EB3F7C2-CD23-4C00-8BC5-C3AD1620D91A}" destId="{8A117E02-1A85-48C3-B5A6-D4F90515BC90}" srcOrd="0" destOrd="0" presId="urn:microsoft.com/office/officeart/2018/2/layout/IconVerticalSolidList"/>
    <dgm:cxn modelId="{BAAC230C-435B-4370-A554-F61DE74DB802}" srcId="{E7AF7F6E-C341-4814-9515-68BA3456FD8F}" destId="{7EB3F7C2-CD23-4C00-8BC5-C3AD1620D91A}" srcOrd="3" destOrd="0" parTransId="{C888E936-E2C6-49CA-8667-7390F3EECC97}" sibTransId="{A21ECE47-75D0-4D3C-A33F-C01CEE841277}"/>
    <dgm:cxn modelId="{4F2F2613-E6CD-421E-AFA9-4432EF83BD3D}" srcId="{E7AF7F6E-C341-4814-9515-68BA3456FD8F}" destId="{22F5B83E-8E1D-47BE-88A6-6164977CD804}" srcOrd="2" destOrd="0" parTransId="{668E652B-B3BA-4061-AD31-7F97EFB08764}" sibTransId="{9A4C4A37-3D54-4C20-9412-EE0EB13369AD}"/>
    <dgm:cxn modelId="{9FA70214-054F-4DE5-92E2-8328D5D9F347}" type="presOf" srcId="{E7AF7F6E-C341-4814-9515-68BA3456FD8F}" destId="{8876276E-0A12-4199-BFC4-0DFD38DCA87E}" srcOrd="0" destOrd="0" presId="urn:microsoft.com/office/officeart/2018/2/layout/IconVerticalSolidList"/>
    <dgm:cxn modelId="{200C9123-CCFB-4B92-9EAC-61C5B2CBCA29}" type="presOf" srcId="{B1E24BED-7699-4AFB-A241-4FB1C8287259}" destId="{56C5B53C-1056-479B-BC69-0F3047553BA5}" srcOrd="0" destOrd="0" presId="urn:microsoft.com/office/officeart/2018/2/layout/IconVerticalSolidList"/>
    <dgm:cxn modelId="{A27E812C-CB72-405D-8239-9802783F19F0}" srcId="{E7AF7F6E-C341-4814-9515-68BA3456FD8F}" destId="{B1E24BED-7699-4AFB-A241-4FB1C8287259}" srcOrd="4" destOrd="0" parTransId="{011FB9AC-D9F7-429D-8BF7-085023578D99}" sibTransId="{4427FA42-3C4E-4FFB-AF51-36D35407F20D}"/>
    <dgm:cxn modelId="{D170A12F-B042-4F79-8FDD-78CCE84154AC}" type="presOf" srcId="{22F5B83E-8E1D-47BE-88A6-6164977CD804}" destId="{E2282A2C-2B7B-48FB-BF68-4BF56894DF42}" srcOrd="0" destOrd="0" presId="urn:microsoft.com/office/officeart/2018/2/layout/IconVerticalSolidList"/>
    <dgm:cxn modelId="{2DDA0260-07F4-40CE-8284-E24D51A5A8FF}" srcId="{E7AF7F6E-C341-4814-9515-68BA3456FD8F}" destId="{11475392-06BE-4A4A-86E6-0A9F9C4776D6}" srcOrd="0" destOrd="0" parTransId="{4017D840-DA7A-4B43-A61F-3CE5B2B310CB}" sibTransId="{D8C7CE30-3F36-439F-9AB0-1C009874D669}"/>
    <dgm:cxn modelId="{3F560568-8E0D-4EDE-B673-044C99087D01}" type="presOf" srcId="{D2A1D837-5426-4AD3-9A06-9EB6F82C12FB}" destId="{075B57E8-2E1C-4CC3-991E-D89BA824DB53}" srcOrd="0" destOrd="0" presId="urn:microsoft.com/office/officeart/2018/2/layout/IconVerticalSolidList"/>
    <dgm:cxn modelId="{D5A70978-ABE2-4598-A307-5602946FE4D7}" type="presOf" srcId="{153978CB-0EBF-40CD-B36A-08CFEC3CC962}" destId="{E4D71D8C-99B0-4F15-A640-5C11ABCDB5BC}" srcOrd="0" destOrd="0" presId="urn:microsoft.com/office/officeart/2018/2/layout/IconVerticalSolidList"/>
    <dgm:cxn modelId="{530015BF-896A-47B7-9540-787D74D0806E}" srcId="{E7AF7F6E-C341-4814-9515-68BA3456FD8F}" destId="{D2A1D837-5426-4AD3-9A06-9EB6F82C12FB}" srcOrd="1" destOrd="0" parTransId="{CA71AFCB-8B01-4815-9447-84079985AED3}" sibTransId="{C4254633-FC24-415F-A5D5-B0D029667C66}"/>
    <dgm:cxn modelId="{011BE0E6-36CA-4CCD-A653-0A069A3C5133}" srcId="{E7AF7F6E-C341-4814-9515-68BA3456FD8F}" destId="{153978CB-0EBF-40CD-B36A-08CFEC3CC962}" srcOrd="5" destOrd="0" parTransId="{8B1A02C4-D410-45BA-8FDC-7A51648C5BB6}" sibTransId="{3B8DE89C-6FBB-4564-8E85-C73F5838CCF4}"/>
    <dgm:cxn modelId="{909B43F6-2E40-4542-9C89-7D34DFBC89D1}" type="presOf" srcId="{11475392-06BE-4A4A-86E6-0A9F9C4776D6}" destId="{52F4212C-4B22-4F05-958F-10EFD6AA8DE5}" srcOrd="0" destOrd="0" presId="urn:microsoft.com/office/officeart/2018/2/layout/IconVerticalSolidList"/>
    <dgm:cxn modelId="{4BEBCA6E-514C-4EF0-B83B-8B7140175B07}" type="presParOf" srcId="{8876276E-0A12-4199-BFC4-0DFD38DCA87E}" destId="{5DC6A3AA-8495-4E4B-8C3D-F0A445F4A0AE}" srcOrd="0" destOrd="0" presId="urn:microsoft.com/office/officeart/2018/2/layout/IconVerticalSolidList"/>
    <dgm:cxn modelId="{FE58FABF-A890-44F3-96F4-9B8500BEA6EC}" type="presParOf" srcId="{5DC6A3AA-8495-4E4B-8C3D-F0A445F4A0AE}" destId="{D316CFE8-57AB-43E0-9D95-AEBB7CA43A7A}" srcOrd="0" destOrd="0" presId="urn:microsoft.com/office/officeart/2018/2/layout/IconVerticalSolidList"/>
    <dgm:cxn modelId="{FE1D1202-9C09-4C6B-AD42-EE7C65B936C5}" type="presParOf" srcId="{5DC6A3AA-8495-4E4B-8C3D-F0A445F4A0AE}" destId="{D4562651-8C58-4C74-9310-3194BE2F943C}" srcOrd="1" destOrd="0" presId="urn:microsoft.com/office/officeart/2018/2/layout/IconVerticalSolidList"/>
    <dgm:cxn modelId="{44E82119-221A-4E8C-8C15-10078AFB0B6D}" type="presParOf" srcId="{5DC6A3AA-8495-4E4B-8C3D-F0A445F4A0AE}" destId="{62EC52C4-DA1B-4580-BF2A-D84B8F4D9864}" srcOrd="2" destOrd="0" presId="urn:microsoft.com/office/officeart/2018/2/layout/IconVerticalSolidList"/>
    <dgm:cxn modelId="{C44524C6-5485-46BE-BFF9-E56F697EBFCE}" type="presParOf" srcId="{5DC6A3AA-8495-4E4B-8C3D-F0A445F4A0AE}" destId="{52F4212C-4B22-4F05-958F-10EFD6AA8DE5}" srcOrd="3" destOrd="0" presId="urn:microsoft.com/office/officeart/2018/2/layout/IconVerticalSolidList"/>
    <dgm:cxn modelId="{0D6F4D37-7157-4FEE-A6A8-A058749622E3}" type="presParOf" srcId="{8876276E-0A12-4199-BFC4-0DFD38DCA87E}" destId="{721E4BA7-54DD-411B-936C-6D10DEAFFFD0}" srcOrd="1" destOrd="0" presId="urn:microsoft.com/office/officeart/2018/2/layout/IconVerticalSolidList"/>
    <dgm:cxn modelId="{7272F92E-C137-42EB-BC05-E0AF7EF31207}" type="presParOf" srcId="{8876276E-0A12-4199-BFC4-0DFD38DCA87E}" destId="{8A70049D-023D-414A-8352-4F268394F24D}" srcOrd="2" destOrd="0" presId="urn:microsoft.com/office/officeart/2018/2/layout/IconVerticalSolidList"/>
    <dgm:cxn modelId="{8F0B494D-2066-425E-8EB2-F0BFABA6DA24}" type="presParOf" srcId="{8A70049D-023D-414A-8352-4F268394F24D}" destId="{0A8FC25E-E94B-441C-9B2D-AB21F9A53A41}" srcOrd="0" destOrd="0" presId="urn:microsoft.com/office/officeart/2018/2/layout/IconVerticalSolidList"/>
    <dgm:cxn modelId="{3165BF92-A25F-45D6-BCA3-0EBB8780EF16}" type="presParOf" srcId="{8A70049D-023D-414A-8352-4F268394F24D}" destId="{E4A3EEB0-024A-426C-9D92-256632AB8C6E}" srcOrd="1" destOrd="0" presId="urn:microsoft.com/office/officeart/2018/2/layout/IconVerticalSolidList"/>
    <dgm:cxn modelId="{7EF889AB-C1A9-4C47-BBFB-2142E862B0C8}" type="presParOf" srcId="{8A70049D-023D-414A-8352-4F268394F24D}" destId="{A667AF57-FECF-486E-B9AD-5B832DFBC262}" srcOrd="2" destOrd="0" presId="urn:microsoft.com/office/officeart/2018/2/layout/IconVerticalSolidList"/>
    <dgm:cxn modelId="{ADA5382C-16B8-4378-B04A-A37CA2EAD0D2}" type="presParOf" srcId="{8A70049D-023D-414A-8352-4F268394F24D}" destId="{075B57E8-2E1C-4CC3-991E-D89BA824DB53}" srcOrd="3" destOrd="0" presId="urn:microsoft.com/office/officeart/2018/2/layout/IconVerticalSolidList"/>
    <dgm:cxn modelId="{F314D131-8485-4004-A104-38ECE2D3218B}" type="presParOf" srcId="{8876276E-0A12-4199-BFC4-0DFD38DCA87E}" destId="{BC2858D2-9F86-4970-B841-6CBE9C3057DC}" srcOrd="3" destOrd="0" presId="urn:microsoft.com/office/officeart/2018/2/layout/IconVerticalSolidList"/>
    <dgm:cxn modelId="{9AD1C388-9CE5-437B-9B4D-7347D31EC93A}" type="presParOf" srcId="{8876276E-0A12-4199-BFC4-0DFD38DCA87E}" destId="{951A1E7B-32AA-4E28-9726-E287732B2878}" srcOrd="4" destOrd="0" presId="urn:microsoft.com/office/officeart/2018/2/layout/IconVerticalSolidList"/>
    <dgm:cxn modelId="{9E6891ED-1FE3-4568-B6E3-8B34687107CF}" type="presParOf" srcId="{951A1E7B-32AA-4E28-9726-E287732B2878}" destId="{8D2F7EC2-973A-4F74-9084-C7090544FAE2}" srcOrd="0" destOrd="0" presId="urn:microsoft.com/office/officeart/2018/2/layout/IconVerticalSolidList"/>
    <dgm:cxn modelId="{C254E9CF-8755-43CC-8BCF-45A1DB0F28D2}" type="presParOf" srcId="{951A1E7B-32AA-4E28-9726-E287732B2878}" destId="{767D166E-9B2D-447E-9715-BE6819EC7A53}" srcOrd="1" destOrd="0" presId="urn:microsoft.com/office/officeart/2018/2/layout/IconVerticalSolidList"/>
    <dgm:cxn modelId="{1E39EEC7-ED00-43E4-9371-D1A58A8C4BCD}" type="presParOf" srcId="{951A1E7B-32AA-4E28-9726-E287732B2878}" destId="{D4A7C454-6BAB-4C94-86D1-E5AD79E50F13}" srcOrd="2" destOrd="0" presId="urn:microsoft.com/office/officeart/2018/2/layout/IconVerticalSolidList"/>
    <dgm:cxn modelId="{DD3BFE66-7B62-4A91-ADD8-1034D5DB24D0}" type="presParOf" srcId="{951A1E7B-32AA-4E28-9726-E287732B2878}" destId="{E2282A2C-2B7B-48FB-BF68-4BF56894DF42}" srcOrd="3" destOrd="0" presId="urn:microsoft.com/office/officeart/2018/2/layout/IconVerticalSolidList"/>
    <dgm:cxn modelId="{D5584F9A-103A-4A4B-8413-B2D1B2B53446}" type="presParOf" srcId="{8876276E-0A12-4199-BFC4-0DFD38DCA87E}" destId="{00951F13-3B75-423C-93D7-77A4AF913E81}" srcOrd="5" destOrd="0" presId="urn:microsoft.com/office/officeart/2018/2/layout/IconVerticalSolidList"/>
    <dgm:cxn modelId="{BD1E3466-D324-44D7-B4EA-1921BDAC51FA}" type="presParOf" srcId="{8876276E-0A12-4199-BFC4-0DFD38DCA87E}" destId="{0DB0FC6E-AB22-488E-B455-D56A3EB48CFB}" srcOrd="6" destOrd="0" presId="urn:microsoft.com/office/officeart/2018/2/layout/IconVerticalSolidList"/>
    <dgm:cxn modelId="{0D3E13A0-C999-4C22-B1EB-D07306D4707B}" type="presParOf" srcId="{0DB0FC6E-AB22-488E-B455-D56A3EB48CFB}" destId="{912B0BAC-AB42-4A2A-B7EE-AA9AE5A9237A}" srcOrd="0" destOrd="0" presId="urn:microsoft.com/office/officeart/2018/2/layout/IconVerticalSolidList"/>
    <dgm:cxn modelId="{99018535-B383-4A57-81B4-1DAD7BBAFC99}" type="presParOf" srcId="{0DB0FC6E-AB22-488E-B455-D56A3EB48CFB}" destId="{E7AA09E6-A5DE-4F07-B77A-C714C10D72E8}" srcOrd="1" destOrd="0" presId="urn:microsoft.com/office/officeart/2018/2/layout/IconVerticalSolidList"/>
    <dgm:cxn modelId="{B744E8F5-4FF9-4966-AAE7-A6F0755FEBE8}" type="presParOf" srcId="{0DB0FC6E-AB22-488E-B455-D56A3EB48CFB}" destId="{5E6F495D-E704-4550-9D13-7CAF0D4BEB8B}" srcOrd="2" destOrd="0" presId="urn:microsoft.com/office/officeart/2018/2/layout/IconVerticalSolidList"/>
    <dgm:cxn modelId="{AD6D8664-2A77-42B4-BB8E-8FE5F90A0424}" type="presParOf" srcId="{0DB0FC6E-AB22-488E-B455-D56A3EB48CFB}" destId="{8A117E02-1A85-48C3-B5A6-D4F90515BC90}" srcOrd="3" destOrd="0" presId="urn:microsoft.com/office/officeart/2018/2/layout/IconVerticalSolidList"/>
    <dgm:cxn modelId="{AA2DFE9E-2789-472D-A577-4FA25EA9F8C5}" type="presParOf" srcId="{8876276E-0A12-4199-BFC4-0DFD38DCA87E}" destId="{8208F629-0868-46B3-AE19-9D553B63A471}" srcOrd="7" destOrd="0" presId="urn:microsoft.com/office/officeart/2018/2/layout/IconVerticalSolidList"/>
    <dgm:cxn modelId="{CC1DBDEE-E660-4F99-95D3-E16ECDA13F44}" type="presParOf" srcId="{8876276E-0A12-4199-BFC4-0DFD38DCA87E}" destId="{6A061E8D-0D86-4661-811A-2B8371A319E2}" srcOrd="8" destOrd="0" presId="urn:microsoft.com/office/officeart/2018/2/layout/IconVerticalSolidList"/>
    <dgm:cxn modelId="{37434EDC-25D3-4CAA-96AF-AF33F8B4AE21}" type="presParOf" srcId="{6A061E8D-0D86-4661-811A-2B8371A319E2}" destId="{A2BFCD50-32A0-4A9C-A95D-C376FD2FA105}" srcOrd="0" destOrd="0" presId="urn:microsoft.com/office/officeart/2018/2/layout/IconVerticalSolidList"/>
    <dgm:cxn modelId="{BF226ECF-F255-4317-9C77-2339870D3645}" type="presParOf" srcId="{6A061E8D-0D86-4661-811A-2B8371A319E2}" destId="{B0CBF238-F2D8-43C0-A6FC-4E6E4F3F6360}" srcOrd="1" destOrd="0" presId="urn:microsoft.com/office/officeart/2018/2/layout/IconVerticalSolidList"/>
    <dgm:cxn modelId="{56B095AE-4D48-4F1A-A7CD-E79852B860CD}" type="presParOf" srcId="{6A061E8D-0D86-4661-811A-2B8371A319E2}" destId="{F89E5728-5F2A-4FC2-A4CC-985449E2FE77}" srcOrd="2" destOrd="0" presId="urn:microsoft.com/office/officeart/2018/2/layout/IconVerticalSolidList"/>
    <dgm:cxn modelId="{B82227FE-0E50-41E4-8A04-091C5757D185}" type="presParOf" srcId="{6A061E8D-0D86-4661-811A-2B8371A319E2}" destId="{56C5B53C-1056-479B-BC69-0F3047553BA5}" srcOrd="3" destOrd="0" presId="urn:microsoft.com/office/officeart/2018/2/layout/IconVerticalSolidList"/>
    <dgm:cxn modelId="{A9E125B1-DECC-43FF-B2BC-09F192F61D6E}" type="presParOf" srcId="{8876276E-0A12-4199-BFC4-0DFD38DCA87E}" destId="{52991032-D8E7-4244-BAD1-B82A0B767E6F}" srcOrd="9" destOrd="0" presId="urn:microsoft.com/office/officeart/2018/2/layout/IconVerticalSolidList"/>
    <dgm:cxn modelId="{907F435A-1D03-4815-9ABD-FB274557C594}" type="presParOf" srcId="{8876276E-0A12-4199-BFC4-0DFD38DCA87E}" destId="{CF48F8F1-397B-412E-82CD-58ADA47C6D58}" srcOrd="10" destOrd="0" presId="urn:microsoft.com/office/officeart/2018/2/layout/IconVerticalSolidList"/>
    <dgm:cxn modelId="{663CE8AF-B73A-47B4-9C77-207A0D0275C7}" type="presParOf" srcId="{CF48F8F1-397B-412E-82CD-58ADA47C6D58}" destId="{CD6B5D31-64CF-4781-9EAE-2A1BF8D55BCD}" srcOrd="0" destOrd="0" presId="urn:microsoft.com/office/officeart/2018/2/layout/IconVerticalSolidList"/>
    <dgm:cxn modelId="{670293D8-888C-49B5-87CF-AF964F6FD53D}" type="presParOf" srcId="{CF48F8F1-397B-412E-82CD-58ADA47C6D58}" destId="{DBE5D979-85CD-40CE-BBF5-D6935EB4F468}" srcOrd="1" destOrd="0" presId="urn:microsoft.com/office/officeart/2018/2/layout/IconVerticalSolidList"/>
    <dgm:cxn modelId="{4DF5EE3D-44CF-4F2E-8D37-55AFD15A5656}" type="presParOf" srcId="{CF48F8F1-397B-412E-82CD-58ADA47C6D58}" destId="{D12FC570-8B4E-4A77-AC75-9DD5E1BEC519}" srcOrd="2" destOrd="0" presId="urn:microsoft.com/office/officeart/2018/2/layout/IconVerticalSolidList"/>
    <dgm:cxn modelId="{37A9436A-D07E-4127-928C-A89271F3A229}" type="presParOf" srcId="{CF48F8F1-397B-412E-82CD-58ADA47C6D58}" destId="{E4D71D8C-99B0-4F15-A640-5C11ABCDB5B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E9A08C-AED6-4B17-8B35-36E305D9841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3308672-8E10-4C0C-8C25-5D54D5B6BD22}">
      <dgm:prSet/>
      <dgm:spPr/>
      <dgm:t>
        <a:bodyPr/>
        <a:lstStyle/>
        <a:p>
          <a:r>
            <a:rPr lang="en-US"/>
            <a:t>for each question six to nine descriptive labels were extracted from the responses as overarching issues and the number of responses was counted</a:t>
          </a:r>
        </a:p>
      </dgm:t>
    </dgm:pt>
    <dgm:pt modelId="{57B1B624-2811-4442-A874-228AA57954C8}" type="parTrans" cxnId="{95278949-21C5-4B55-9FE3-201197D81F47}">
      <dgm:prSet/>
      <dgm:spPr/>
      <dgm:t>
        <a:bodyPr/>
        <a:lstStyle/>
        <a:p>
          <a:endParaRPr lang="en-US"/>
        </a:p>
      </dgm:t>
    </dgm:pt>
    <dgm:pt modelId="{6F7873FA-94BF-450D-BA5E-96B059205DE7}" type="sibTrans" cxnId="{95278949-21C5-4B55-9FE3-201197D81F47}">
      <dgm:prSet/>
      <dgm:spPr/>
      <dgm:t>
        <a:bodyPr/>
        <a:lstStyle/>
        <a:p>
          <a:endParaRPr lang="en-US"/>
        </a:p>
      </dgm:t>
    </dgm:pt>
    <dgm:pt modelId="{62DCCBC0-17E4-4F4B-9C8A-B8C0C16CC9F1}">
      <dgm:prSet/>
      <dgm:spPr/>
      <dgm:t>
        <a:bodyPr/>
        <a:lstStyle/>
        <a:p>
          <a:r>
            <a:rPr lang="en-US"/>
            <a:t>facilitates numeric evaluation. </a:t>
          </a:r>
        </a:p>
      </dgm:t>
    </dgm:pt>
    <dgm:pt modelId="{97543FB6-3EC3-4785-B1EE-7FCD692A0B83}" type="parTrans" cxnId="{918559E8-A82C-4337-84C2-248C4C505B1D}">
      <dgm:prSet/>
      <dgm:spPr/>
      <dgm:t>
        <a:bodyPr/>
        <a:lstStyle/>
        <a:p>
          <a:endParaRPr lang="en-US"/>
        </a:p>
      </dgm:t>
    </dgm:pt>
    <dgm:pt modelId="{FEF497F2-AD12-4471-BE56-C2ECB5AA602A}" type="sibTrans" cxnId="{918559E8-A82C-4337-84C2-248C4C505B1D}">
      <dgm:prSet/>
      <dgm:spPr/>
      <dgm:t>
        <a:bodyPr/>
        <a:lstStyle/>
        <a:p>
          <a:endParaRPr lang="en-US"/>
        </a:p>
      </dgm:t>
    </dgm:pt>
    <dgm:pt modelId="{3CF9CBEA-E0DA-4C68-96FC-42DE99D76DD1}">
      <dgm:prSet/>
      <dgm:spPr/>
      <dgm:t>
        <a:bodyPr/>
        <a:lstStyle/>
        <a:p>
          <a:r>
            <a:rPr lang="en-US"/>
            <a:t>not suitable to assess the general validity or even importance of the answers</a:t>
          </a:r>
        </a:p>
      </dgm:t>
    </dgm:pt>
    <dgm:pt modelId="{07CD0E5F-D7BE-4497-AF54-FF60E504CFEA}" type="parTrans" cxnId="{CD7CCEBB-DEE0-4B8F-A356-A818F62FB622}">
      <dgm:prSet/>
      <dgm:spPr/>
      <dgm:t>
        <a:bodyPr/>
        <a:lstStyle/>
        <a:p>
          <a:endParaRPr lang="en-US"/>
        </a:p>
      </dgm:t>
    </dgm:pt>
    <dgm:pt modelId="{AA663E1C-0A2C-4257-9D43-C50B26D7E778}" type="sibTrans" cxnId="{CD7CCEBB-DEE0-4B8F-A356-A818F62FB622}">
      <dgm:prSet/>
      <dgm:spPr/>
      <dgm:t>
        <a:bodyPr/>
        <a:lstStyle/>
        <a:p>
          <a:endParaRPr lang="en-US"/>
        </a:p>
      </dgm:t>
    </dgm:pt>
    <dgm:pt modelId="{07767E85-CEE7-4021-886E-B29F498ABAE0}">
      <dgm:prSet/>
      <dgm:spPr/>
      <dgm:t>
        <a:bodyPr/>
        <a:lstStyle/>
        <a:p>
          <a:r>
            <a:rPr lang="en-US"/>
            <a:t>reflect on the answers in order to extract issues, identify perceptions and share ideas on pathways to address challenges and to utilize opportunities</a:t>
          </a:r>
        </a:p>
      </dgm:t>
    </dgm:pt>
    <dgm:pt modelId="{19237AB7-CEFF-47CB-BD1A-4AFE24E695AA}" type="parTrans" cxnId="{1C96C54B-6988-4CD9-8CC2-B229F9FB65A0}">
      <dgm:prSet/>
      <dgm:spPr/>
      <dgm:t>
        <a:bodyPr/>
        <a:lstStyle/>
        <a:p>
          <a:endParaRPr lang="en-US"/>
        </a:p>
      </dgm:t>
    </dgm:pt>
    <dgm:pt modelId="{3F9F08B5-14B2-47D7-8D11-0135BE931D1C}" type="sibTrans" cxnId="{1C96C54B-6988-4CD9-8CC2-B229F9FB65A0}">
      <dgm:prSet/>
      <dgm:spPr/>
      <dgm:t>
        <a:bodyPr/>
        <a:lstStyle/>
        <a:p>
          <a:endParaRPr lang="en-US"/>
        </a:p>
      </dgm:t>
    </dgm:pt>
    <dgm:pt modelId="{AEEFF01A-EDC5-4669-BDE0-74CC8E58979E}" type="pres">
      <dgm:prSet presAssocID="{65E9A08C-AED6-4B17-8B35-36E305D98415}" presName="root" presStyleCnt="0">
        <dgm:presLayoutVars>
          <dgm:dir/>
          <dgm:resizeHandles val="exact"/>
        </dgm:presLayoutVars>
      </dgm:prSet>
      <dgm:spPr/>
    </dgm:pt>
    <dgm:pt modelId="{8767344C-A73A-4F16-9D46-589BA65DED4E}" type="pres">
      <dgm:prSet presAssocID="{B3308672-8E10-4C0C-8C25-5D54D5B6BD22}" presName="compNode" presStyleCnt="0"/>
      <dgm:spPr/>
    </dgm:pt>
    <dgm:pt modelId="{CD7BB7C0-C0F4-4C32-BAFE-B79E8373C57B}" type="pres">
      <dgm:prSet presAssocID="{B3308672-8E10-4C0C-8C25-5D54D5B6BD22}" presName="bgRect" presStyleLbl="bgShp" presStyleIdx="0" presStyleCnt="4"/>
      <dgm:spPr/>
    </dgm:pt>
    <dgm:pt modelId="{4C85171E-CA89-46A6-B5C0-F454409952E5}" type="pres">
      <dgm:prSet presAssocID="{B3308672-8E10-4C0C-8C25-5D54D5B6BD2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946E2DA0-B449-4139-91AE-7718B93FBFEF}" type="pres">
      <dgm:prSet presAssocID="{B3308672-8E10-4C0C-8C25-5D54D5B6BD22}" presName="spaceRect" presStyleCnt="0"/>
      <dgm:spPr/>
    </dgm:pt>
    <dgm:pt modelId="{C7080E70-B650-4452-8CA9-ADB8446ECB2E}" type="pres">
      <dgm:prSet presAssocID="{B3308672-8E10-4C0C-8C25-5D54D5B6BD22}" presName="parTx" presStyleLbl="revTx" presStyleIdx="0" presStyleCnt="4">
        <dgm:presLayoutVars>
          <dgm:chMax val="0"/>
          <dgm:chPref val="0"/>
        </dgm:presLayoutVars>
      </dgm:prSet>
      <dgm:spPr/>
    </dgm:pt>
    <dgm:pt modelId="{0089C706-FCDA-4FD8-8782-605959A40325}" type="pres">
      <dgm:prSet presAssocID="{6F7873FA-94BF-450D-BA5E-96B059205DE7}" presName="sibTrans" presStyleCnt="0"/>
      <dgm:spPr/>
    </dgm:pt>
    <dgm:pt modelId="{09748AFD-A0D1-4881-A060-2AA10F52227B}" type="pres">
      <dgm:prSet presAssocID="{62DCCBC0-17E4-4F4B-9C8A-B8C0C16CC9F1}" presName="compNode" presStyleCnt="0"/>
      <dgm:spPr/>
    </dgm:pt>
    <dgm:pt modelId="{4A511542-9D36-48FC-BCAA-EEB61EA8D5C0}" type="pres">
      <dgm:prSet presAssocID="{62DCCBC0-17E4-4F4B-9C8A-B8C0C16CC9F1}" presName="bgRect" presStyleLbl="bgShp" presStyleIdx="1" presStyleCnt="4"/>
      <dgm:spPr/>
    </dgm:pt>
    <dgm:pt modelId="{4EF21E04-B2A4-473D-8AF6-56C847EDB0CC}" type="pres">
      <dgm:prSet presAssocID="{62DCCBC0-17E4-4F4B-9C8A-B8C0C16CC9F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miling Face with No Fill"/>
        </a:ext>
      </dgm:extLst>
    </dgm:pt>
    <dgm:pt modelId="{17D3AB22-F7DD-4BBF-8B1A-A03D6EB17AFC}" type="pres">
      <dgm:prSet presAssocID="{62DCCBC0-17E4-4F4B-9C8A-B8C0C16CC9F1}" presName="spaceRect" presStyleCnt="0"/>
      <dgm:spPr/>
    </dgm:pt>
    <dgm:pt modelId="{A2146D03-310E-4B43-8842-8BD043BA639F}" type="pres">
      <dgm:prSet presAssocID="{62DCCBC0-17E4-4F4B-9C8A-B8C0C16CC9F1}" presName="parTx" presStyleLbl="revTx" presStyleIdx="1" presStyleCnt="4">
        <dgm:presLayoutVars>
          <dgm:chMax val="0"/>
          <dgm:chPref val="0"/>
        </dgm:presLayoutVars>
      </dgm:prSet>
      <dgm:spPr/>
    </dgm:pt>
    <dgm:pt modelId="{036E91C2-33B2-4EA1-9D11-40CF6EEE00EE}" type="pres">
      <dgm:prSet presAssocID="{FEF497F2-AD12-4471-BE56-C2ECB5AA602A}" presName="sibTrans" presStyleCnt="0"/>
      <dgm:spPr/>
    </dgm:pt>
    <dgm:pt modelId="{AE56A22C-9C99-470F-AF54-A28192584ED5}" type="pres">
      <dgm:prSet presAssocID="{3CF9CBEA-E0DA-4C68-96FC-42DE99D76DD1}" presName="compNode" presStyleCnt="0"/>
      <dgm:spPr/>
    </dgm:pt>
    <dgm:pt modelId="{49F6CAB1-1C9F-4D23-9415-C22A3EF68455}" type="pres">
      <dgm:prSet presAssocID="{3CF9CBEA-E0DA-4C68-96FC-42DE99D76DD1}" presName="bgRect" presStyleLbl="bgShp" presStyleIdx="2" presStyleCnt="4"/>
      <dgm:spPr/>
    </dgm:pt>
    <dgm:pt modelId="{6AB18759-14E9-48EE-BE3C-6A11EBBFB046}" type="pres">
      <dgm:prSet presAssocID="{3CF9CBEA-E0DA-4C68-96FC-42DE99D76DD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list"/>
        </a:ext>
      </dgm:extLst>
    </dgm:pt>
    <dgm:pt modelId="{53779BB0-CBB7-4DF9-A326-7667D6FFF947}" type="pres">
      <dgm:prSet presAssocID="{3CF9CBEA-E0DA-4C68-96FC-42DE99D76DD1}" presName="spaceRect" presStyleCnt="0"/>
      <dgm:spPr/>
    </dgm:pt>
    <dgm:pt modelId="{6569BD72-948E-47F2-A759-5845835EB690}" type="pres">
      <dgm:prSet presAssocID="{3CF9CBEA-E0DA-4C68-96FC-42DE99D76DD1}" presName="parTx" presStyleLbl="revTx" presStyleIdx="2" presStyleCnt="4">
        <dgm:presLayoutVars>
          <dgm:chMax val="0"/>
          <dgm:chPref val="0"/>
        </dgm:presLayoutVars>
      </dgm:prSet>
      <dgm:spPr/>
    </dgm:pt>
    <dgm:pt modelId="{B13A3FE3-1033-4A2B-A1CB-CA74258B84BB}" type="pres">
      <dgm:prSet presAssocID="{AA663E1C-0A2C-4257-9D43-C50B26D7E778}" presName="sibTrans" presStyleCnt="0"/>
      <dgm:spPr/>
    </dgm:pt>
    <dgm:pt modelId="{E8498F7C-2399-4759-BDE0-ACCA541D10B2}" type="pres">
      <dgm:prSet presAssocID="{07767E85-CEE7-4021-886E-B29F498ABAE0}" presName="compNode" presStyleCnt="0"/>
      <dgm:spPr/>
    </dgm:pt>
    <dgm:pt modelId="{483F9BC7-9F0D-42B7-B5E1-DED9BCA211C0}" type="pres">
      <dgm:prSet presAssocID="{07767E85-CEE7-4021-886E-B29F498ABAE0}" presName="bgRect" presStyleLbl="bgShp" presStyleIdx="3" presStyleCnt="4"/>
      <dgm:spPr/>
    </dgm:pt>
    <dgm:pt modelId="{CFBCA344-FB49-45E6-8036-6F9EB1E7B400}" type="pres">
      <dgm:prSet presAssocID="{07767E85-CEE7-4021-886E-B29F498ABAE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Group Brainstorm"/>
        </a:ext>
      </dgm:extLst>
    </dgm:pt>
    <dgm:pt modelId="{7534874C-7A64-4FEE-9A58-0AFAA6059EDB}" type="pres">
      <dgm:prSet presAssocID="{07767E85-CEE7-4021-886E-B29F498ABAE0}" presName="spaceRect" presStyleCnt="0"/>
      <dgm:spPr/>
    </dgm:pt>
    <dgm:pt modelId="{76168486-B5A3-41EC-B07E-9A7AB06211A4}" type="pres">
      <dgm:prSet presAssocID="{07767E85-CEE7-4021-886E-B29F498ABAE0}" presName="parTx" presStyleLbl="revTx" presStyleIdx="3" presStyleCnt="4">
        <dgm:presLayoutVars>
          <dgm:chMax val="0"/>
          <dgm:chPref val="0"/>
        </dgm:presLayoutVars>
      </dgm:prSet>
      <dgm:spPr/>
    </dgm:pt>
  </dgm:ptLst>
  <dgm:cxnLst>
    <dgm:cxn modelId="{95278949-21C5-4B55-9FE3-201197D81F47}" srcId="{65E9A08C-AED6-4B17-8B35-36E305D98415}" destId="{B3308672-8E10-4C0C-8C25-5D54D5B6BD22}" srcOrd="0" destOrd="0" parTransId="{57B1B624-2811-4442-A874-228AA57954C8}" sibTransId="{6F7873FA-94BF-450D-BA5E-96B059205DE7}"/>
    <dgm:cxn modelId="{1C96C54B-6988-4CD9-8CC2-B229F9FB65A0}" srcId="{65E9A08C-AED6-4B17-8B35-36E305D98415}" destId="{07767E85-CEE7-4021-886E-B29F498ABAE0}" srcOrd="3" destOrd="0" parTransId="{19237AB7-CEFF-47CB-BD1A-4AFE24E695AA}" sibTransId="{3F9F08B5-14B2-47D7-8D11-0135BE931D1C}"/>
    <dgm:cxn modelId="{2D35144D-CC2C-4C1A-AA05-37B9B7EE8EFB}" type="presOf" srcId="{3CF9CBEA-E0DA-4C68-96FC-42DE99D76DD1}" destId="{6569BD72-948E-47F2-A759-5845835EB690}" srcOrd="0" destOrd="0" presId="urn:microsoft.com/office/officeart/2018/2/layout/IconVerticalSolidList"/>
    <dgm:cxn modelId="{A737407B-4475-4E21-B7A6-F7BFE19053B1}" type="presOf" srcId="{07767E85-CEE7-4021-886E-B29F498ABAE0}" destId="{76168486-B5A3-41EC-B07E-9A7AB06211A4}" srcOrd="0" destOrd="0" presId="urn:microsoft.com/office/officeart/2018/2/layout/IconVerticalSolidList"/>
    <dgm:cxn modelId="{CD7CCEBB-DEE0-4B8F-A356-A818F62FB622}" srcId="{65E9A08C-AED6-4B17-8B35-36E305D98415}" destId="{3CF9CBEA-E0DA-4C68-96FC-42DE99D76DD1}" srcOrd="2" destOrd="0" parTransId="{07CD0E5F-D7BE-4497-AF54-FF60E504CFEA}" sibTransId="{AA663E1C-0A2C-4257-9D43-C50B26D7E778}"/>
    <dgm:cxn modelId="{4EB6BCBF-40B5-4140-9736-32B889A0062D}" type="presOf" srcId="{62DCCBC0-17E4-4F4B-9C8A-B8C0C16CC9F1}" destId="{A2146D03-310E-4B43-8842-8BD043BA639F}" srcOrd="0" destOrd="0" presId="urn:microsoft.com/office/officeart/2018/2/layout/IconVerticalSolidList"/>
    <dgm:cxn modelId="{EC8714C1-CD08-47F1-971A-E06B95B35E82}" type="presOf" srcId="{B3308672-8E10-4C0C-8C25-5D54D5B6BD22}" destId="{C7080E70-B650-4452-8CA9-ADB8446ECB2E}" srcOrd="0" destOrd="0" presId="urn:microsoft.com/office/officeart/2018/2/layout/IconVerticalSolidList"/>
    <dgm:cxn modelId="{11969DC1-1025-4984-B1CE-8A7AB577D243}" type="presOf" srcId="{65E9A08C-AED6-4B17-8B35-36E305D98415}" destId="{AEEFF01A-EDC5-4669-BDE0-74CC8E58979E}" srcOrd="0" destOrd="0" presId="urn:microsoft.com/office/officeart/2018/2/layout/IconVerticalSolidList"/>
    <dgm:cxn modelId="{918559E8-A82C-4337-84C2-248C4C505B1D}" srcId="{65E9A08C-AED6-4B17-8B35-36E305D98415}" destId="{62DCCBC0-17E4-4F4B-9C8A-B8C0C16CC9F1}" srcOrd="1" destOrd="0" parTransId="{97543FB6-3EC3-4785-B1EE-7FCD692A0B83}" sibTransId="{FEF497F2-AD12-4471-BE56-C2ECB5AA602A}"/>
    <dgm:cxn modelId="{BF42C54A-6B2E-46F0-A4E6-699B50A8AEA5}" type="presParOf" srcId="{AEEFF01A-EDC5-4669-BDE0-74CC8E58979E}" destId="{8767344C-A73A-4F16-9D46-589BA65DED4E}" srcOrd="0" destOrd="0" presId="urn:microsoft.com/office/officeart/2018/2/layout/IconVerticalSolidList"/>
    <dgm:cxn modelId="{533BC001-9702-41AC-ADE5-14D1D2DB62DD}" type="presParOf" srcId="{8767344C-A73A-4F16-9D46-589BA65DED4E}" destId="{CD7BB7C0-C0F4-4C32-BAFE-B79E8373C57B}" srcOrd="0" destOrd="0" presId="urn:microsoft.com/office/officeart/2018/2/layout/IconVerticalSolidList"/>
    <dgm:cxn modelId="{C7188A47-1BEE-4458-A533-D71235DEB1A1}" type="presParOf" srcId="{8767344C-A73A-4F16-9D46-589BA65DED4E}" destId="{4C85171E-CA89-46A6-B5C0-F454409952E5}" srcOrd="1" destOrd="0" presId="urn:microsoft.com/office/officeart/2018/2/layout/IconVerticalSolidList"/>
    <dgm:cxn modelId="{59878004-A317-42AD-BA0C-3AF5F7CC8A9C}" type="presParOf" srcId="{8767344C-A73A-4F16-9D46-589BA65DED4E}" destId="{946E2DA0-B449-4139-91AE-7718B93FBFEF}" srcOrd="2" destOrd="0" presId="urn:microsoft.com/office/officeart/2018/2/layout/IconVerticalSolidList"/>
    <dgm:cxn modelId="{571B0EAB-4725-406A-892A-FB6577F17757}" type="presParOf" srcId="{8767344C-A73A-4F16-9D46-589BA65DED4E}" destId="{C7080E70-B650-4452-8CA9-ADB8446ECB2E}" srcOrd="3" destOrd="0" presId="urn:microsoft.com/office/officeart/2018/2/layout/IconVerticalSolidList"/>
    <dgm:cxn modelId="{E252EB88-9E56-49F3-BD45-74C3A157BA89}" type="presParOf" srcId="{AEEFF01A-EDC5-4669-BDE0-74CC8E58979E}" destId="{0089C706-FCDA-4FD8-8782-605959A40325}" srcOrd="1" destOrd="0" presId="urn:microsoft.com/office/officeart/2018/2/layout/IconVerticalSolidList"/>
    <dgm:cxn modelId="{EBABB76C-4194-4B41-A360-67C8721609F8}" type="presParOf" srcId="{AEEFF01A-EDC5-4669-BDE0-74CC8E58979E}" destId="{09748AFD-A0D1-4881-A060-2AA10F52227B}" srcOrd="2" destOrd="0" presId="urn:microsoft.com/office/officeart/2018/2/layout/IconVerticalSolidList"/>
    <dgm:cxn modelId="{0E4D70BD-64FA-41A0-937F-2F2DF69D27EC}" type="presParOf" srcId="{09748AFD-A0D1-4881-A060-2AA10F52227B}" destId="{4A511542-9D36-48FC-BCAA-EEB61EA8D5C0}" srcOrd="0" destOrd="0" presId="urn:microsoft.com/office/officeart/2018/2/layout/IconVerticalSolidList"/>
    <dgm:cxn modelId="{5C135BEF-2472-465B-B6A8-98062ACBC3C4}" type="presParOf" srcId="{09748AFD-A0D1-4881-A060-2AA10F52227B}" destId="{4EF21E04-B2A4-473D-8AF6-56C847EDB0CC}" srcOrd="1" destOrd="0" presId="urn:microsoft.com/office/officeart/2018/2/layout/IconVerticalSolidList"/>
    <dgm:cxn modelId="{4E47E2C5-F307-468F-9E80-8C2539449560}" type="presParOf" srcId="{09748AFD-A0D1-4881-A060-2AA10F52227B}" destId="{17D3AB22-F7DD-4BBF-8B1A-A03D6EB17AFC}" srcOrd="2" destOrd="0" presId="urn:microsoft.com/office/officeart/2018/2/layout/IconVerticalSolidList"/>
    <dgm:cxn modelId="{F338916F-C895-4DB7-9084-D2F39EFC2371}" type="presParOf" srcId="{09748AFD-A0D1-4881-A060-2AA10F52227B}" destId="{A2146D03-310E-4B43-8842-8BD043BA639F}" srcOrd="3" destOrd="0" presId="urn:microsoft.com/office/officeart/2018/2/layout/IconVerticalSolidList"/>
    <dgm:cxn modelId="{45FC861B-E553-4B59-B347-2B37528F5DAB}" type="presParOf" srcId="{AEEFF01A-EDC5-4669-BDE0-74CC8E58979E}" destId="{036E91C2-33B2-4EA1-9D11-40CF6EEE00EE}" srcOrd="3" destOrd="0" presId="urn:microsoft.com/office/officeart/2018/2/layout/IconVerticalSolidList"/>
    <dgm:cxn modelId="{932DA677-FCCE-4A84-85C4-B048DE8C5635}" type="presParOf" srcId="{AEEFF01A-EDC5-4669-BDE0-74CC8E58979E}" destId="{AE56A22C-9C99-470F-AF54-A28192584ED5}" srcOrd="4" destOrd="0" presId="urn:microsoft.com/office/officeart/2018/2/layout/IconVerticalSolidList"/>
    <dgm:cxn modelId="{7DB6C2B5-9431-4A10-AB8B-AA393D4C4878}" type="presParOf" srcId="{AE56A22C-9C99-470F-AF54-A28192584ED5}" destId="{49F6CAB1-1C9F-4D23-9415-C22A3EF68455}" srcOrd="0" destOrd="0" presId="urn:microsoft.com/office/officeart/2018/2/layout/IconVerticalSolidList"/>
    <dgm:cxn modelId="{3A5DED68-4930-4796-8494-1831143F4689}" type="presParOf" srcId="{AE56A22C-9C99-470F-AF54-A28192584ED5}" destId="{6AB18759-14E9-48EE-BE3C-6A11EBBFB046}" srcOrd="1" destOrd="0" presId="urn:microsoft.com/office/officeart/2018/2/layout/IconVerticalSolidList"/>
    <dgm:cxn modelId="{07269733-94FA-42D5-BBE3-2215BBDCBE33}" type="presParOf" srcId="{AE56A22C-9C99-470F-AF54-A28192584ED5}" destId="{53779BB0-CBB7-4DF9-A326-7667D6FFF947}" srcOrd="2" destOrd="0" presId="urn:microsoft.com/office/officeart/2018/2/layout/IconVerticalSolidList"/>
    <dgm:cxn modelId="{E7F2C027-D545-45B8-88C6-F65BB9812F63}" type="presParOf" srcId="{AE56A22C-9C99-470F-AF54-A28192584ED5}" destId="{6569BD72-948E-47F2-A759-5845835EB690}" srcOrd="3" destOrd="0" presId="urn:microsoft.com/office/officeart/2018/2/layout/IconVerticalSolidList"/>
    <dgm:cxn modelId="{DA96AA2F-AF1F-49D0-956D-4CC29F06AC21}" type="presParOf" srcId="{AEEFF01A-EDC5-4669-BDE0-74CC8E58979E}" destId="{B13A3FE3-1033-4A2B-A1CB-CA74258B84BB}" srcOrd="5" destOrd="0" presId="urn:microsoft.com/office/officeart/2018/2/layout/IconVerticalSolidList"/>
    <dgm:cxn modelId="{E0CAA916-A156-41CB-9667-BBFA61DF1E0F}" type="presParOf" srcId="{AEEFF01A-EDC5-4669-BDE0-74CC8E58979E}" destId="{E8498F7C-2399-4759-BDE0-ACCA541D10B2}" srcOrd="6" destOrd="0" presId="urn:microsoft.com/office/officeart/2018/2/layout/IconVerticalSolidList"/>
    <dgm:cxn modelId="{32DC5735-4AB7-4DD0-9631-16658F4DC874}" type="presParOf" srcId="{E8498F7C-2399-4759-BDE0-ACCA541D10B2}" destId="{483F9BC7-9F0D-42B7-B5E1-DED9BCA211C0}" srcOrd="0" destOrd="0" presId="urn:microsoft.com/office/officeart/2018/2/layout/IconVerticalSolidList"/>
    <dgm:cxn modelId="{E5482660-DEFA-46F5-9A53-92B024CF4563}" type="presParOf" srcId="{E8498F7C-2399-4759-BDE0-ACCA541D10B2}" destId="{CFBCA344-FB49-45E6-8036-6F9EB1E7B400}" srcOrd="1" destOrd="0" presId="urn:microsoft.com/office/officeart/2018/2/layout/IconVerticalSolidList"/>
    <dgm:cxn modelId="{EAC468B9-2A5A-449D-A03E-648C2EE83354}" type="presParOf" srcId="{E8498F7C-2399-4759-BDE0-ACCA541D10B2}" destId="{7534874C-7A64-4FEE-9A58-0AFAA6059EDB}" srcOrd="2" destOrd="0" presId="urn:microsoft.com/office/officeart/2018/2/layout/IconVerticalSolidList"/>
    <dgm:cxn modelId="{232074B6-8945-491E-AF45-B8F8A104618E}" type="presParOf" srcId="{E8498F7C-2399-4759-BDE0-ACCA541D10B2}" destId="{76168486-B5A3-41EC-B07E-9A7AB06211A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E2B85B-74BB-46D2-86A7-4D9CD213BC12}"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7BCA058C-6188-468E-A22E-74C4645DEAD5}">
      <dgm:prSet/>
      <dgm:spPr/>
      <dgm:t>
        <a:bodyPr/>
        <a:lstStyle/>
        <a:p>
          <a:r>
            <a:rPr lang="en-US"/>
            <a:t>Challenge - Funding: </a:t>
          </a:r>
        </a:p>
      </dgm:t>
    </dgm:pt>
    <dgm:pt modelId="{4DDFE22D-8311-4A5D-B7E8-7CDAFFEB3F83}" type="parTrans" cxnId="{BC869288-6F0C-4F71-A401-4F7550152C2E}">
      <dgm:prSet/>
      <dgm:spPr/>
      <dgm:t>
        <a:bodyPr/>
        <a:lstStyle/>
        <a:p>
          <a:endParaRPr lang="en-US"/>
        </a:p>
      </dgm:t>
    </dgm:pt>
    <dgm:pt modelId="{C9DF0BC1-AF8C-45CD-B8B4-2C8F54DA3361}" type="sibTrans" cxnId="{BC869288-6F0C-4F71-A401-4F7550152C2E}">
      <dgm:prSet/>
      <dgm:spPr/>
      <dgm:t>
        <a:bodyPr/>
        <a:lstStyle/>
        <a:p>
          <a:endParaRPr lang="en-US"/>
        </a:p>
      </dgm:t>
    </dgm:pt>
    <dgm:pt modelId="{249F408B-598F-4E10-BF5A-0129969FA2E6}">
      <dgm:prSet/>
      <dgm:spPr/>
      <dgm:t>
        <a:bodyPr/>
        <a:lstStyle/>
        <a:p>
          <a:r>
            <a:rPr lang="en-US"/>
            <a:t>International collaboration projects, </a:t>
          </a:r>
        </a:p>
      </dgm:t>
    </dgm:pt>
    <dgm:pt modelId="{8B3F6F8F-52A1-44F1-BDBA-D62E26144C6B}" type="parTrans" cxnId="{41E8B655-F6B1-4607-ADB0-B858B38F4AA2}">
      <dgm:prSet/>
      <dgm:spPr/>
      <dgm:t>
        <a:bodyPr/>
        <a:lstStyle/>
        <a:p>
          <a:endParaRPr lang="en-US"/>
        </a:p>
      </dgm:t>
    </dgm:pt>
    <dgm:pt modelId="{4F6107EE-E837-4F54-8B02-840EF658DB72}" type="sibTrans" cxnId="{41E8B655-F6B1-4607-ADB0-B858B38F4AA2}">
      <dgm:prSet/>
      <dgm:spPr/>
      <dgm:t>
        <a:bodyPr/>
        <a:lstStyle/>
        <a:p>
          <a:endParaRPr lang="en-US"/>
        </a:p>
      </dgm:t>
    </dgm:pt>
    <dgm:pt modelId="{9547386A-278B-455C-9D42-333268F5328E}">
      <dgm:prSet/>
      <dgm:spPr/>
      <dgm:t>
        <a:bodyPr/>
        <a:lstStyle/>
        <a:p>
          <a:r>
            <a:rPr lang="en-US"/>
            <a:t>Providing support in terms of a national equipment exchange platform to facilitate access to measurement instruments</a:t>
          </a:r>
        </a:p>
      </dgm:t>
    </dgm:pt>
    <dgm:pt modelId="{BF4B4CAB-9472-4BBC-9384-735AFD76B9F0}" type="parTrans" cxnId="{1BFF1340-E6A7-4033-9C4C-CE9B3CD341FE}">
      <dgm:prSet/>
      <dgm:spPr/>
      <dgm:t>
        <a:bodyPr/>
        <a:lstStyle/>
        <a:p>
          <a:endParaRPr lang="en-US"/>
        </a:p>
      </dgm:t>
    </dgm:pt>
    <dgm:pt modelId="{58106A68-CE0C-4525-BCB4-9FA6C2FB9543}" type="sibTrans" cxnId="{1BFF1340-E6A7-4033-9C4C-CE9B3CD341FE}">
      <dgm:prSet/>
      <dgm:spPr/>
      <dgm:t>
        <a:bodyPr/>
        <a:lstStyle/>
        <a:p>
          <a:endParaRPr lang="en-US"/>
        </a:p>
      </dgm:t>
    </dgm:pt>
    <dgm:pt modelId="{FFBDBA4F-1503-4FD3-9626-5A4DE030E6A3}" type="pres">
      <dgm:prSet presAssocID="{28E2B85B-74BB-46D2-86A7-4D9CD213BC12}" presName="Name0" presStyleCnt="0">
        <dgm:presLayoutVars>
          <dgm:dir/>
          <dgm:animLvl val="lvl"/>
          <dgm:resizeHandles val="exact"/>
        </dgm:presLayoutVars>
      </dgm:prSet>
      <dgm:spPr/>
    </dgm:pt>
    <dgm:pt modelId="{4D355F9B-123E-4634-A32C-3D7C0CF56CED}" type="pres">
      <dgm:prSet presAssocID="{7BCA058C-6188-468E-A22E-74C4645DEAD5}" presName="boxAndChildren" presStyleCnt="0"/>
      <dgm:spPr/>
    </dgm:pt>
    <dgm:pt modelId="{DC67FE32-63DA-4F02-BC63-C9032A55EAF7}" type="pres">
      <dgm:prSet presAssocID="{7BCA058C-6188-468E-A22E-74C4645DEAD5}" presName="parentTextBox" presStyleLbl="node1" presStyleIdx="0" presStyleCnt="1"/>
      <dgm:spPr/>
    </dgm:pt>
    <dgm:pt modelId="{D95ABD86-F53C-4BE9-90D3-9B2BCDA0DFE7}" type="pres">
      <dgm:prSet presAssocID="{7BCA058C-6188-468E-A22E-74C4645DEAD5}" presName="entireBox" presStyleLbl="node1" presStyleIdx="0" presStyleCnt="1"/>
      <dgm:spPr/>
    </dgm:pt>
    <dgm:pt modelId="{932CC300-696F-46A8-A9BB-FE7EEE23DA4E}" type="pres">
      <dgm:prSet presAssocID="{7BCA058C-6188-468E-A22E-74C4645DEAD5}" presName="descendantBox" presStyleCnt="0"/>
      <dgm:spPr/>
    </dgm:pt>
    <dgm:pt modelId="{E1F35D92-F610-4C0A-9257-6743570FA38F}" type="pres">
      <dgm:prSet presAssocID="{249F408B-598F-4E10-BF5A-0129969FA2E6}" presName="childTextBox" presStyleLbl="fgAccFollowNode1" presStyleIdx="0" presStyleCnt="2">
        <dgm:presLayoutVars>
          <dgm:bulletEnabled val="1"/>
        </dgm:presLayoutVars>
      </dgm:prSet>
      <dgm:spPr/>
    </dgm:pt>
    <dgm:pt modelId="{09B13718-7C09-4743-8BB1-6B1B5C5B25C8}" type="pres">
      <dgm:prSet presAssocID="{9547386A-278B-455C-9D42-333268F5328E}" presName="childTextBox" presStyleLbl="fgAccFollowNode1" presStyleIdx="1" presStyleCnt="2">
        <dgm:presLayoutVars>
          <dgm:bulletEnabled val="1"/>
        </dgm:presLayoutVars>
      </dgm:prSet>
      <dgm:spPr/>
    </dgm:pt>
  </dgm:ptLst>
  <dgm:cxnLst>
    <dgm:cxn modelId="{1BFF1340-E6A7-4033-9C4C-CE9B3CD341FE}" srcId="{7BCA058C-6188-468E-A22E-74C4645DEAD5}" destId="{9547386A-278B-455C-9D42-333268F5328E}" srcOrd="1" destOrd="0" parTransId="{BF4B4CAB-9472-4BBC-9384-735AFD76B9F0}" sibTransId="{58106A68-CE0C-4525-BCB4-9FA6C2FB9543}"/>
    <dgm:cxn modelId="{6659C270-73A0-4CB3-A15B-ED2A351D8564}" type="presOf" srcId="{7BCA058C-6188-468E-A22E-74C4645DEAD5}" destId="{D95ABD86-F53C-4BE9-90D3-9B2BCDA0DFE7}" srcOrd="1" destOrd="0" presId="urn:microsoft.com/office/officeart/2005/8/layout/process4"/>
    <dgm:cxn modelId="{41E8B655-F6B1-4607-ADB0-B858B38F4AA2}" srcId="{7BCA058C-6188-468E-A22E-74C4645DEAD5}" destId="{249F408B-598F-4E10-BF5A-0129969FA2E6}" srcOrd="0" destOrd="0" parTransId="{8B3F6F8F-52A1-44F1-BDBA-D62E26144C6B}" sibTransId="{4F6107EE-E837-4F54-8B02-840EF658DB72}"/>
    <dgm:cxn modelId="{D3694585-F532-4996-A825-99C673CA04F4}" type="presOf" srcId="{9547386A-278B-455C-9D42-333268F5328E}" destId="{09B13718-7C09-4743-8BB1-6B1B5C5B25C8}" srcOrd="0" destOrd="0" presId="urn:microsoft.com/office/officeart/2005/8/layout/process4"/>
    <dgm:cxn modelId="{BC869288-6F0C-4F71-A401-4F7550152C2E}" srcId="{28E2B85B-74BB-46D2-86A7-4D9CD213BC12}" destId="{7BCA058C-6188-468E-A22E-74C4645DEAD5}" srcOrd="0" destOrd="0" parTransId="{4DDFE22D-8311-4A5D-B7E8-7CDAFFEB3F83}" sibTransId="{C9DF0BC1-AF8C-45CD-B8B4-2C8F54DA3361}"/>
    <dgm:cxn modelId="{51CA76A2-5C48-4938-BAA6-4F1574D9512A}" type="presOf" srcId="{28E2B85B-74BB-46D2-86A7-4D9CD213BC12}" destId="{FFBDBA4F-1503-4FD3-9626-5A4DE030E6A3}" srcOrd="0" destOrd="0" presId="urn:microsoft.com/office/officeart/2005/8/layout/process4"/>
    <dgm:cxn modelId="{38982FB6-D5B2-4909-B1DA-2317427FAEBF}" type="presOf" srcId="{249F408B-598F-4E10-BF5A-0129969FA2E6}" destId="{E1F35D92-F610-4C0A-9257-6743570FA38F}" srcOrd="0" destOrd="0" presId="urn:microsoft.com/office/officeart/2005/8/layout/process4"/>
    <dgm:cxn modelId="{CA95CFC4-A1B5-44F0-91F4-31687B3C1007}" type="presOf" srcId="{7BCA058C-6188-468E-A22E-74C4645DEAD5}" destId="{DC67FE32-63DA-4F02-BC63-C9032A55EAF7}" srcOrd="0" destOrd="0" presId="urn:microsoft.com/office/officeart/2005/8/layout/process4"/>
    <dgm:cxn modelId="{510DDECF-C4FB-4074-905F-BDEF048238D1}" type="presParOf" srcId="{FFBDBA4F-1503-4FD3-9626-5A4DE030E6A3}" destId="{4D355F9B-123E-4634-A32C-3D7C0CF56CED}" srcOrd="0" destOrd="0" presId="urn:microsoft.com/office/officeart/2005/8/layout/process4"/>
    <dgm:cxn modelId="{C2DD8A92-AEF5-4A1F-844E-3B2CFFF4C646}" type="presParOf" srcId="{4D355F9B-123E-4634-A32C-3D7C0CF56CED}" destId="{DC67FE32-63DA-4F02-BC63-C9032A55EAF7}" srcOrd="0" destOrd="0" presId="urn:microsoft.com/office/officeart/2005/8/layout/process4"/>
    <dgm:cxn modelId="{50554E70-4698-4D7E-B7A2-EA35C4814889}" type="presParOf" srcId="{4D355F9B-123E-4634-A32C-3D7C0CF56CED}" destId="{D95ABD86-F53C-4BE9-90D3-9B2BCDA0DFE7}" srcOrd="1" destOrd="0" presId="urn:microsoft.com/office/officeart/2005/8/layout/process4"/>
    <dgm:cxn modelId="{148C2627-282D-4E92-82C3-522D0B991C52}" type="presParOf" srcId="{4D355F9B-123E-4634-A32C-3D7C0CF56CED}" destId="{932CC300-696F-46A8-A9BB-FE7EEE23DA4E}" srcOrd="2" destOrd="0" presId="urn:microsoft.com/office/officeart/2005/8/layout/process4"/>
    <dgm:cxn modelId="{1AB4221A-0BD8-4988-9DCF-D683B6776F61}" type="presParOf" srcId="{932CC300-696F-46A8-A9BB-FE7EEE23DA4E}" destId="{E1F35D92-F610-4C0A-9257-6743570FA38F}" srcOrd="0" destOrd="0" presId="urn:microsoft.com/office/officeart/2005/8/layout/process4"/>
    <dgm:cxn modelId="{7D796B00-C903-4D37-B2FF-C1B784156054}" type="presParOf" srcId="{932CC300-696F-46A8-A9BB-FE7EEE23DA4E}" destId="{09B13718-7C09-4743-8BB1-6B1B5C5B25C8}"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27F7FAD-9AA1-482A-9ADA-3CE6CA93D1FA}" type="doc">
      <dgm:prSet loTypeId="urn:microsoft.com/office/officeart/2005/8/layout/list1" loCatId="list" qsTypeId="urn:microsoft.com/office/officeart/2005/8/quickstyle/simple1" qsCatId="simple" csTypeId="urn:microsoft.com/office/officeart/2005/8/colors/accent5_2" csCatId="accent5"/>
      <dgm:spPr/>
      <dgm:t>
        <a:bodyPr/>
        <a:lstStyle/>
        <a:p>
          <a:endParaRPr lang="en-US"/>
        </a:p>
      </dgm:t>
    </dgm:pt>
    <dgm:pt modelId="{622977B9-94F7-48A9-8143-252604B6EB10}">
      <dgm:prSet/>
      <dgm:spPr/>
      <dgm:t>
        <a:bodyPr/>
        <a:lstStyle/>
        <a:p>
          <a:r>
            <a:rPr lang="en-US"/>
            <a:t>Challenge- School Structures:</a:t>
          </a:r>
        </a:p>
      </dgm:t>
    </dgm:pt>
    <dgm:pt modelId="{41192D13-F49B-4427-8251-B115058F5582}" type="parTrans" cxnId="{01FA05B1-50BB-41C0-AD24-25EB80212272}">
      <dgm:prSet/>
      <dgm:spPr/>
      <dgm:t>
        <a:bodyPr/>
        <a:lstStyle/>
        <a:p>
          <a:endParaRPr lang="en-US"/>
        </a:p>
      </dgm:t>
    </dgm:pt>
    <dgm:pt modelId="{15B61945-FE2D-416E-B5EF-F1480BA3FD1B}" type="sibTrans" cxnId="{01FA05B1-50BB-41C0-AD24-25EB80212272}">
      <dgm:prSet/>
      <dgm:spPr/>
      <dgm:t>
        <a:bodyPr/>
        <a:lstStyle/>
        <a:p>
          <a:endParaRPr lang="en-US"/>
        </a:p>
      </dgm:t>
    </dgm:pt>
    <dgm:pt modelId="{3C840A9B-62BE-4A7A-B8F2-6E9456788FF6}">
      <dgm:prSet/>
      <dgm:spPr/>
      <dgm:t>
        <a:bodyPr/>
        <a:lstStyle/>
        <a:p>
          <a:r>
            <a:rPr lang="en-US"/>
            <a:t>Rigid approaches to teaching aligned to specific curricula disciplines. </a:t>
          </a:r>
        </a:p>
      </dgm:t>
    </dgm:pt>
    <dgm:pt modelId="{41277E7E-CFA9-4D96-AA95-807E9239AAA8}" type="parTrans" cxnId="{56F5FF05-32BD-4338-A99A-83BB1F30D6CB}">
      <dgm:prSet/>
      <dgm:spPr/>
      <dgm:t>
        <a:bodyPr/>
        <a:lstStyle/>
        <a:p>
          <a:endParaRPr lang="en-US"/>
        </a:p>
      </dgm:t>
    </dgm:pt>
    <dgm:pt modelId="{A4F17E06-5EE7-4184-9E1C-CE7FC3D76678}" type="sibTrans" cxnId="{56F5FF05-32BD-4338-A99A-83BB1F30D6CB}">
      <dgm:prSet/>
      <dgm:spPr/>
      <dgm:t>
        <a:bodyPr/>
        <a:lstStyle/>
        <a:p>
          <a:endParaRPr lang="en-US"/>
        </a:p>
      </dgm:t>
    </dgm:pt>
    <dgm:pt modelId="{1A0BBEB1-C0F9-41C9-A49E-0EBBF6AD2A11}">
      <dgm:prSet/>
      <dgm:spPr/>
      <dgm:t>
        <a:bodyPr/>
        <a:lstStyle/>
        <a:p>
          <a:r>
            <a:rPr lang="en-US"/>
            <a:t>Response:</a:t>
          </a:r>
        </a:p>
      </dgm:t>
    </dgm:pt>
    <dgm:pt modelId="{7CEA90AC-D385-42EE-A038-D9070E2BB537}" type="parTrans" cxnId="{01C30A9B-FCC3-4537-B842-66C0F50C24C0}">
      <dgm:prSet/>
      <dgm:spPr/>
      <dgm:t>
        <a:bodyPr/>
        <a:lstStyle/>
        <a:p>
          <a:endParaRPr lang="en-US"/>
        </a:p>
      </dgm:t>
    </dgm:pt>
    <dgm:pt modelId="{7AB7303D-BB6C-4985-B9C9-0206AE9F6A89}" type="sibTrans" cxnId="{01C30A9B-FCC3-4537-B842-66C0F50C24C0}">
      <dgm:prSet/>
      <dgm:spPr/>
      <dgm:t>
        <a:bodyPr/>
        <a:lstStyle/>
        <a:p>
          <a:endParaRPr lang="en-US"/>
        </a:p>
      </dgm:t>
    </dgm:pt>
    <dgm:pt modelId="{2D5476C7-33CC-4A38-8C64-09FB92AE9DD3}">
      <dgm:prSet/>
      <dgm:spPr/>
      <dgm:t>
        <a:bodyPr/>
        <a:lstStyle/>
        <a:p>
          <a:r>
            <a:rPr lang="en-US"/>
            <a:t>opportunities for cross-disciplinary teaching, inquiry-based learning, relevant to all STEM disciplines as well as languages, &amp; digital learning. </a:t>
          </a:r>
        </a:p>
      </dgm:t>
    </dgm:pt>
    <dgm:pt modelId="{92F3A5DA-99AB-42A8-A627-F393AAB7120A}" type="parTrans" cxnId="{AFC28DA1-1FED-42F2-B986-8A880459C6F3}">
      <dgm:prSet/>
      <dgm:spPr/>
      <dgm:t>
        <a:bodyPr/>
        <a:lstStyle/>
        <a:p>
          <a:endParaRPr lang="en-US"/>
        </a:p>
      </dgm:t>
    </dgm:pt>
    <dgm:pt modelId="{E891D4DA-7E18-4803-BB38-27F800C8F1FC}" type="sibTrans" cxnId="{AFC28DA1-1FED-42F2-B986-8A880459C6F3}">
      <dgm:prSet/>
      <dgm:spPr/>
      <dgm:t>
        <a:bodyPr/>
        <a:lstStyle/>
        <a:p>
          <a:endParaRPr lang="en-US"/>
        </a:p>
      </dgm:t>
    </dgm:pt>
    <dgm:pt modelId="{3DB2065C-47B8-4A30-9748-A2C8B96C435E}">
      <dgm:prSet/>
      <dgm:spPr/>
      <dgm:t>
        <a:bodyPr/>
        <a:lstStyle/>
        <a:p>
          <a:r>
            <a:rPr lang="en-US"/>
            <a:t>Demonstrate – good practice</a:t>
          </a:r>
        </a:p>
      </dgm:t>
    </dgm:pt>
    <dgm:pt modelId="{D6BC1220-20FE-45C8-9417-22D7958CD30C}" type="parTrans" cxnId="{3A6F29EC-2C7D-4073-BBE1-94401B17587E}">
      <dgm:prSet/>
      <dgm:spPr/>
      <dgm:t>
        <a:bodyPr/>
        <a:lstStyle/>
        <a:p>
          <a:endParaRPr lang="en-US"/>
        </a:p>
      </dgm:t>
    </dgm:pt>
    <dgm:pt modelId="{246F1F68-F5E0-4EB3-B76C-3F3E11473836}" type="sibTrans" cxnId="{3A6F29EC-2C7D-4073-BBE1-94401B17587E}">
      <dgm:prSet/>
      <dgm:spPr/>
      <dgm:t>
        <a:bodyPr/>
        <a:lstStyle/>
        <a:p>
          <a:endParaRPr lang="en-US"/>
        </a:p>
      </dgm:t>
    </dgm:pt>
    <dgm:pt modelId="{54F66EFF-E9AA-4AE9-AEC1-3CCC2000FAF6}">
      <dgm:prSet/>
      <dgm:spPr/>
      <dgm:t>
        <a:bodyPr/>
        <a:lstStyle/>
        <a:p>
          <a:r>
            <a:rPr lang="en-US"/>
            <a:t>Show pathways</a:t>
          </a:r>
        </a:p>
      </dgm:t>
    </dgm:pt>
    <dgm:pt modelId="{EB890813-D0DB-47ED-A501-6A60BB54BCCE}" type="parTrans" cxnId="{89D21CDD-B7A6-40C6-AA45-EF5AB1263D2F}">
      <dgm:prSet/>
      <dgm:spPr/>
      <dgm:t>
        <a:bodyPr/>
        <a:lstStyle/>
        <a:p>
          <a:endParaRPr lang="en-US"/>
        </a:p>
      </dgm:t>
    </dgm:pt>
    <dgm:pt modelId="{23C73CD6-F439-4404-903D-57D2D7E967A8}" type="sibTrans" cxnId="{89D21CDD-B7A6-40C6-AA45-EF5AB1263D2F}">
      <dgm:prSet/>
      <dgm:spPr/>
      <dgm:t>
        <a:bodyPr/>
        <a:lstStyle/>
        <a:p>
          <a:endParaRPr lang="en-US"/>
        </a:p>
      </dgm:t>
    </dgm:pt>
    <dgm:pt modelId="{608F9C88-7FFB-4BC7-8DDE-B7A3A98987FA}">
      <dgm:prSet/>
      <dgm:spPr/>
      <dgm:t>
        <a:bodyPr/>
        <a:lstStyle/>
        <a:p>
          <a:r>
            <a:rPr lang="en-US"/>
            <a:t>Identify a common teaching approach to delivering GLOBE</a:t>
          </a:r>
        </a:p>
      </dgm:t>
    </dgm:pt>
    <dgm:pt modelId="{AFC7E496-4C6E-4EFB-A182-DECB2A81353B}" type="parTrans" cxnId="{6F0C0E7D-2876-411C-BBE8-9446E55E71FE}">
      <dgm:prSet/>
      <dgm:spPr/>
      <dgm:t>
        <a:bodyPr/>
        <a:lstStyle/>
        <a:p>
          <a:endParaRPr lang="en-US"/>
        </a:p>
      </dgm:t>
    </dgm:pt>
    <dgm:pt modelId="{DFD4792B-9731-4F51-B351-0297D0739B1D}" type="sibTrans" cxnId="{6F0C0E7D-2876-411C-BBE8-9446E55E71FE}">
      <dgm:prSet/>
      <dgm:spPr/>
      <dgm:t>
        <a:bodyPr/>
        <a:lstStyle/>
        <a:p>
          <a:endParaRPr lang="en-US"/>
        </a:p>
      </dgm:t>
    </dgm:pt>
    <dgm:pt modelId="{141BA389-39D1-41B6-857B-6E681E03E0BF}" type="pres">
      <dgm:prSet presAssocID="{C27F7FAD-9AA1-482A-9ADA-3CE6CA93D1FA}" presName="linear" presStyleCnt="0">
        <dgm:presLayoutVars>
          <dgm:dir/>
          <dgm:animLvl val="lvl"/>
          <dgm:resizeHandles val="exact"/>
        </dgm:presLayoutVars>
      </dgm:prSet>
      <dgm:spPr/>
    </dgm:pt>
    <dgm:pt modelId="{2AD15DD6-4E4D-46A8-867F-BA31BC39AB19}" type="pres">
      <dgm:prSet presAssocID="{622977B9-94F7-48A9-8143-252604B6EB10}" presName="parentLin" presStyleCnt="0"/>
      <dgm:spPr/>
    </dgm:pt>
    <dgm:pt modelId="{CECB0B1C-7C8D-4954-8F57-6379C5C33BB4}" type="pres">
      <dgm:prSet presAssocID="{622977B9-94F7-48A9-8143-252604B6EB10}" presName="parentLeftMargin" presStyleLbl="node1" presStyleIdx="0" presStyleCnt="2"/>
      <dgm:spPr/>
    </dgm:pt>
    <dgm:pt modelId="{E170CDF3-5FF1-463C-9E30-ABF633DBB501}" type="pres">
      <dgm:prSet presAssocID="{622977B9-94F7-48A9-8143-252604B6EB10}" presName="parentText" presStyleLbl="node1" presStyleIdx="0" presStyleCnt="2">
        <dgm:presLayoutVars>
          <dgm:chMax val="0"/>
          <dgm:bulletEnabled val="1"/>
        </dgm:presLayoutVars>
      </dgm:prSet>
      <dgm:spPr/>
    </dgm:pt>
    <dgm:pt modelId="{F419B88A-B289-4C72-8E8F-13D72F03F10C}" type="pres">
      <dgm:prSet presAssocID="{622977B9-94F7-48A9-8143-252604B6EB10}" presName="negativeSpace" presStyleCnt="0"/>
      <dgm:spPr/>
    </dgm:pt>
    <dgm:pt modelId="{9FEA2DD8-AAF8-49D6-A223-EEFCA4DFE833}" type="pres">
      <dgm:prSet presAssocID="{622977B9-94F7-48A9-8143-252604B6EB10}" presName="childText" presStyleLbl="conFgAcc1" presStyleIdx="0" presStyleCnt="2">
        <dgm:presLayoutVars>
          <dgm:bulletEnabled val="1"/>
        </dgm:presLayoutVars>
      </dgm:prSet>
      <dgm:spPr/>
    </dgm:pt>
    <dgm:pt modelId="{12109967-B0BD-44CD-A887-321B2B7A431A}" type="pres">
      <dgm:prSet presAssocID="{15B61945-FE2D-416E-B5EF-F1480BA3FD1B}" presName="spaceBetweenRectangles" presStyleCnt="0"/>
      <dgm:spPr/>
    </dgm:pt>
    <dgm:pt modelId="{E282AC6A-0589-4308-B704-C03DCA30CF96}" type="pres">
      <dgm:prSet presAssocID="{1A0BBEB1-C0F9-41C9-A49E-0EBBF6AD2A11}" presName="parentLin" presStyleCnt="0"/>
      <dgm:spPr/>
    </dgm:pt>
    <dgm:pt modelId="{EFD63688-505A-4E3A-9B96-AF0C2C5778C4}" type="pres">
      <dgm:prSet presAssocID="{1A0BBEB1-C0F9-41C9-A49E-0EBBF6AD2A11}" presName="parentLeftMargin" presStyleLbl="node1" presStyleIdx="0" presStyleCnt="2"/>
      <dgm:spPr/>
    </dgm:pt>
    <dgm:pt modelId="{1FB4DE13-71D6-41AD-9083-0F810047CD78}" type="pres">
      <dgm:prSet presAssocID="{1A0BBEB1-C0F9-41C9-A49E-0EBBF6AD2A11}" presName="parentText" presStyleLbl="node1" presStyleIdx="1" presStyleCnt="2">
        <dgm:presLayoutVars>
          <dgm:chMax val="0"/>
          <dgm:bulletEnabled val="1"/>
        </dgm:presLayoutVars>
      </dgm:prSet>
      <dgm:spPr/>
    </dgm:pt>
    <dgm:pt modelId="{4DD39CB0-D36C-4BC7-834C-24A62F591D2C}" type="pres">
      <dgm:prSet presAssocID="{1A0BBEB1-C0F9-41C9-A49E-0EBBF6AD2A11}" presName="negativeSpace" presStyleCnt="0"/>
      <dgm:spPr/>
    </dgm:pt>
    <dgm:pt modelId="{D3901DC6-4FB9-4929-AB92-FC3879B6C0AF}" type="pres">
      <dgm:prSet presAssocID="{1A0BBEB1-C0F9-41C9-A49E-0EBBF6AD2A11}" presName="childText" presStyleLbl="conFgAcc1" presStyleIdx="1" presStyleCnt="2">
        <dgm:presLayoutVars>
          <dgm:bulletEnabled val="1"/>
        </dgm:presLayoutVars>
      </dgm:prSet>
      <dgm:spPr/>
    </dgm:pt>
  </dgm:ptLst>
  <dgm:cxnLst>
    <dgm:cxn modelId="{E6EAB001-753F-43A1-89FB-07055627320D}" type="presOf" srcId="{2D5476C7-33CC-4A38-8C64-09FB92AE9DD3}" destId="{D3901DC6-4FB9-4929-AB92-FC3879B6C0AF}" srcOrd="0" destOrd="0" presId="urn:microsoft.com/office/officeart/2005/8/layout/list1"/>
    <dgm:cxn modelId="{56F5FF05-32BD-4338-A99A-83BB1F30D6CB}" srcId="{622977B9-94F7-48A9-8143-252604B6EB10}" destId="{3C840A9B-62BE-4A7A-B8F2-6E9456788FF6}" srcOrd="0" destOrd="0" parTransId="{41277E7E-CFA9-4D96-AA95-807E9239AAA8}" sibTransId="{A4F17E06-5EE7-4184-9E1C-CE7FC3D76678}"/>
    <dgm:cxn modelId="{31FE6012-07B0-423A-AACB-42D9555EF3E9}" type="presOf" srcId="{608F9C88-7FFB-4BC7-8DDE-B7A3A98987FA}" destId="{D3901DC6-4FB9-4929-AB92-FC3879B6C0AF}" srcOrd="0" destOrd="3" presId="urn:microsoft.com/office/officeart/2005/8/layout/list1"/>
    <dgm:cxn modelId="{0481AA25-3C26-4F6A-ACBF-C52570778D97}" type="presOf" srcId="{622977B9-94F7-48A9-8143-252604B6EB10}" destId="{E170CDF3-5FF1-463C-9E30-ABF633DBB501}" srcOrd="1" destOrd="0" presId="urn:microsoft.com/office/officeart/2005/8/layout/list1"/>
    <dgm:cxn modelId="{282BB129-5412-4BCF-98E2-902FB32F7A2E}" type="presOf" srcId="{54F66EFF-E9AA-4AE9-AEC1-3CCC2000FAF6}" destId="{D3901DC6-4FB9-4929-AB92-FC3879B6C0AF}" srcOrd="0" destOrd="2" presId="urn:microsoft.com/office/officeart/2005/8/layout/list1"/>
    <dgm:cxn modelId="{6F0C0E7D-2876-411C-BBE8-9446E55E71FE}" srcId="{1A0BBEB1-C0F9-41C9-A49E-0EBBF6AD2A11}" destId="{608F9C88-7FFB-4BC7-8DDE-B7A3A98987FA}" srcOrd="3" destOrd="0" parTransId="{AFC7E496-4C6E-4EFB-A182-DECB2A81353B}" sibTransId="{DFD4792B-9731-4F51-B351-0297D0739B1D}"/>
    <dgm:cxn modelId="{3F26D480-9D72-4865-9589-49099F1D4E4E}" type="presOf" srcId="{1A0BBEB1-C0F9-41C9-A49E-0EBBF6AD2A11}" destId="{1FB4DE13-71D6-41AD-9083-0F810047CD78}" srcOrd="1" destOrd="0" presId="urn:microsoft.com/office/officeart/2005/8/layout/list1"/>
    <dgm:cxn modelId="{5FC92488-2912-4716-8BD1-C04CC879AD1C}" type="presOf" srcId="{3C840A9B-62BE-4A7A-B8F2-6E9456788FF6}" destId="{9FEA2DD8-AAF8-49D6-A223-EEFCA4DFE833}" srcOrd="0" destOrd="0" presId="urn:microsoft.com/office/officeart/2005/8/layout/list1"/>
    <dgm:cxn modelId="{01C30A9B-FCC3-4537-B842-66C0F50C24C0}" srcId="{C27F7FAD-9AA1-482A-9ADA-3CE6CA93D1FA}" destId="{1A0BBEB1-C0F9-41C9-A49E-0EBBF6AD2A11}" srcOrd="1" destOrd="0" parTransId="{7CEA90AC-D385-42EE-A038-D9070E2BB537}" sibTransId="{7AB7303D-BB6C-4985-B9C9-0206AE9F6A89}"/>
    <dgm:cxn modelId="{AFC28DA1-1FED-42F2-B986-8A880459C6F3}" srcId="{1A0BBEB1-C0F9-41C9-A49E-0EBBF6AD2A11}" destId="{2D5476C7-33CC-4A38-8C64-09FB92AE9DD3}" srcOrd="0" destOrd="0" parTransId="{92F3A5DA-99AB-42A8-A627-F393AAB7120A}" sibTransId="{E891D4DA-7E18-4803-BB38-27F800C8F1FC}"/>
    <dgm:cxn modelId="{01FA05B1-50BB-41C0-AD24-25EB80212272}" srcId="{C27F7FAD-9AA1-482A-9ADA-3CE6CA93D1FA}" destId="{622977B9-94F7-48A9-8143-252604B6EB10}" srcOrd="0" destOrd="0" parTransId="{41192D13-F49B-4427-8251-B115058F5582}" sibTransId="{15B61945-FE2D-416E-B5EF-F1480BA3FD1B}"/>
    <dgm:cxn modelId="{40160DB1-0DA7-4DFA-8287-8A489E5B12C2}" type="presOf" srcId="{C27F7FAD-9AA1-482A-9ADA-3CE6CA93D1FA}" destId="{141BA389-39D1-41B6-857B-6E681E03E0BF}" srcOrd="0" destOrd="0" presId="urn:microsoft.com/office/officeart/2005/8/layout/list1"/>
    <dgm:cxn modelId="{849387C6-0BAD-4845-A627-C4D90FEB8B2A}" type="presOf" srcId="{622977B9-94F7-48A9-8143-252604B6EB10}" destId="{CECB0B1C-7C8D-4954-8F57-6379C5C33BB4}" srcOrd="0" destOrd="0" presId="urn:microsoft.com/office/officeart/2005/8/layout/list1"/>
    <dgm:cxn modelId="{89D21CDD-B7A6-40C6-AA45-EF5AB1263D2F}" srcId="{1A0BBEB1-C0F9-41C9-A49E-0EBBF6AD2A11}" destId="{54F66EFF-E9AA-4AE9-AEC1-3CCC2000FAF6}" srcOrd="2" destOrd="0" parTransId="{EB890813-D0DB-47ED-A501-6A60BB54BCCE}" sibTransId="{23C73CD6-F439-4404-903D-57D2D7E967A8}"/>
    <dgm:cxn modelId="{3A6F29EC-2C7D-4073-BBE1-94401B17587E}" srcId="{1A0BBEB1-C0F9-41C9-A49E-0EBBF6AD2A11}" destId="{3DB2065C-47B8-4A30-9748-A2C8B96C435E}" srcOrd="1" destOrd="0" parTransId="{D6BC1220-20FE-45C8-9417-22D7958CD30C}" sibTransId="{246F1F68-F5E0-4EB3-B76C-3F3E11473836}"/>
    <dgm:cxn modelId="{65C7D0EC-DDCB-4F5C-9417-ED0CEA3674C2}" type="presOf" srcId="{1A0BBEB1-C0F9-41C9-A49E-0EBBF6AD2A11}" destId="{EFD63688-505A-4E3A-9B96-AF0C2C5778C4}" srcOrd="0" destOrd="0" presId="urn:microsoft.com/office/officeart/2005/8/layout/list1"/>
    <dgm:cxn modelId="{0C6E84FB-1606-4E1F-A670-D6F41D7209BD}" type="presOf" srcId="{3DB2065C-47B8-4A30-9748-A2C8B96C435E}" destId="{D3901DC6-4FB9-4929-AB92-FC3879B6C0AF}" srcOrd="0" destOrd="1" presId="urn:microsoft.com/office/officeart/2005/8/layout/list1"/>
    <dgm:cxn modelId="{01C92E5B-634E-4A7A-92B0-59E8304546CE}" type="presParOf" srcId="{141BA389-39D1-41B6-857B-6E681E03E0BF}" destId="{2AD15DD6-4E4D-46A8-867F-BA31BC39AB19}" srcOrd="0" destOrd="0" presId="urn:microsoft.com/office/officeart/2005/8/layout/list1"/>
    <dgm:cxn modelId="{4A08A1C6-863C-4657-BF46-9F030BEDD98E}" type="presParOf" srcId="{2AD15DD6-4E4D-46A8-867F-BA31BC39AB19}" destId="{CECB0B1C-7C8D-4954-8F57-6379C5C33BB4}" srcOrd="0" destOrd="0" presId="urn:microsoft.com/office/officeart/2005/8/layout/list1"/>
    <dgm:cxn modelId="{9ED9827F-E2ED-4626-9778-47ACE18A8B4C}" type="presParOf" srcId="{2AD15DD6-4E4D-46A8-867F-BA31BC39AB19}" destId="{E170CDF3-5FF1-463C-9E30-ABF633DBB501}" srcOrd="1" destOrd="0" presId="urn:microsoft.com/office/officeart/2005/8/layout/list1"/>
    <dgm:cxn modelId="{B800187F-5462-45E3-8531-A7B9E7B4DFEF}" type="presParOf" srcId="{141BA389-39D1-41B6-857B-6E681E03E0BF}" destId="{F419B88A-B289-4C72-8E8F-13D72F03F10C}" srcOrd="1" destOrd="0" presId="urn:microsoft.com/office/officeart/2005/8/layout/list1"/>
    <dgm:cxn modelId="{D31E466F-21AB-43B0-9973-A4F3D83DC519}" type="presParOf" srcId="{141BA389-39D1-41B6-857B-6E681E03E0BF}" destId="{9FEA2DD8-AAF8-49D6-A223-EEFCA4DFE833}" srcOrd="2" destOrd="0" presId="urn:microsoft.com/office/officeart/2005/8/layout/list1"/>
    <dgm:cxn modelId="{97DA9584-F4C5-4E66-A2A0-F6CBE0C39899}" type="presParOf" srcId="{141BA389-39D1-41B6-857B-6E681E03E0BF}" destId="{12109967-B0BD-44CD-A887-321B2B7A431A}" srcOrd="3" destOrd="0" presId="urn:microsoft.com/office/officeart/2005/8/layout/list1"/>
    <dgm:cxn modelId="{FF555BEB-00AE-4D9A-B982-2B236FE5DCAD}" type="presParOf" srcId="{141BA389-39D1-41B6-857B-6E681E03E0BF}" destId="{E282AC6A-0589-4308-B704-C03DCA30CF96}" srcOrd="4" destOrd="0" presId="urn:microsoft.com/office/officeart/2005/8/layout/list1"/>
    <dgm:cxn modelId="{986E30AA-B89B-4606-A04D-112919A9F41C}" type="presParOf" srcId="{E282AC6A-0589-4308-B704-C03DCA30CF96}" destId="{EFD63688-505A-4E3A-9B96-AF0C2C5778C4}" srcOrd="0" destOrd="0" presId="urn:microsoft.com/office/officeart/2005/8/layout/list1"/>
    <dgm:cxn modelId="{36E4E8F7-3FBC-4623-9341-1A9222171F70}" type="presParOf" srcId="{E282AC6A-0589-4308-B704-C03DCA30CF96}" destId="{1FB4DE13-71D6-41AD-9083-0F810047CD78}" srcOrd="1" destOrd="0" presId="urn:microsoft.com/office/officeart/2005/8/layout/list1"/>
    <dgm:cxn modelId="{38A952B4-0FA5-4E9A-A826-DCD66F5DB028}" type="presParOf" srcId="{141BA389-39D1-41B6-857B-6E681E03E0BF}" destId="{4DD39CB0-D36C-4BC7-834C-24A62F591D2C}" srcOrd="5" destOrd="0" presId="urn:microsoft.com/office/officeart/2005/8/layout/list1"/>
    <dgm:cxn modelId="{A93A41D5-5289-424F-B2F0-ECEE04A051AD}" type="presParOf" srcId="{141BA389-39D1-41B6-857B-6E681E03E0BF}" destId="{D3901DC6-4FB9-4929-AB92-FC3879B6C0AF}"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2197B9-2829-40AC-A987-6353E39C577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4E76AC1-7651-4868-B007-060C7C5DE4B9}">
      <dgm:prSet/>
      <dgm:spPr/>
      <dgm:t>
        <a:bodyPr/>
        <a:lstStyle/>
        <a:p>
          <a:r>
            <a:rPr lang="en-US"/>
            <a:t>Challenge – How to make GLOBE More Appealing?:</a:t>
          </a:r>
        </a:p>
      </dgm:t>
    </dgm:pt>
    <dgm:pt modelId="{7B8D179B-F48A-4F05-A598-96EB5B87B334}" type="parTrans" cxnId="{E68AEB4A-5E22-4B46-BFE4-7EED208DE89E}">
      <dgm:prSet/>
      <dgm:spPr/>
      <dgm:t>
        <a:bodyPr/>
        <a:lstStyle/>
        <a:p>
          <a:endParaRPr lang="en-US"/>
        </a:p>
      </dgm:t>
    </dgm:pt>
    <dgm:pt modelId="{DAC48002-0580-4802-ADB1-C9E4A6CF6658}" type="sibTrans" cxnId="{E68AEB4A-5E22-4B46-BFE4-7EED208DE89E}">
      <dgm:prSet/>
      <dgm:spPr/>
      <dgm:t>
        <a:bodyPr/>
        <a:lstStyle/>
        <a:p>
          <a:endParaRPr lang="en-US"/>
        </a:p>
      </dgm:t>
    </dgm:pt>
    <dgm:pt modelId="{68C6CBE8-F6AF-4A9A-8E07-6F51EBDCA503}">
      <dgm:prSet/>
      <dgm:spPr/>
      <dgm:t>
        <a:bodyPr/>
        <a:lstStyle/>
        <a:p>
          <a:r>
            <a:rPr lang="en-US"/>
            <a:t>Response:</a:t>
          </a:r>
        </a:p>
      </dgm:t>
    </dgm:pt>
    <dgm:pt modelId="{5C98940D-4E15-4E6E-8257-935EDEE29647}" type="parTrans" cxnId="{19AE2F6D-F27D-4ED5-BC1C-B1063E048892}">
      <dgm:prSet/>
      <dgm:spPr/>
      <dgm:t>
        <a:bodyPr/>
        <a:lstStyle/>
        <a:p>
          <a:endParaRPr lang="en-US"/>
        </a:p>
      </dgm:t>
    </dgm:pt>
    <dgm:pt modelId="{4E6BE981-BE81-4444-B2EC-3EA87FF752D2}" type="sibTrans" cxnId="{19AE2F6D-F27D-4ED5-BC1C-B1063E048892}">
      <dgm:prSet/>
      <dgm:spPr/>
      <dgm:t>
        <a:bodyPr/>
        <a:lstStyle/>
        <a:p>
          <a:endParaRPr lang="en-US"/>
        </a:p>
      </dgm:t>
    </dgm:pt>
    <dgm:pt modelId="{4EF3873E-8EC4-4111-9D7B-6BC380E0D113}">
      <dgm:prSet/>
      <dgm:spPr/>
      <dgm:t>
        <a:bodyPr/>
        <a:lstStyle/>
        <a:p>
          <a:r>
            <a:rPr lang="en-US"/>
            <a:t>Focus on immediate links to national educational goals</a:t>
          </a:r>
        </a:p>
      </dgm:t>
    </dgm:pt>
    <dgm:pt modelId="{74CD516D-5D04-4718-BDF6-B55F85E4BC03}" type="parTrans" cxnId="{438A142F-5EC9-42AE-A75F-9D7B66BDC606}">
      <dgm:prSet/>
      <dgm:spPr/>
      <dgm:t>
        <a:bodyPr/>
        <a:lstStyle/>
        <a:p>
          <a:endParaRPr lang="en-US"/>
        </a:p>
      </dgm:t>
    </dgm:pt>
    <dgm:pt modelId="{93EFB0BC-0C7B-44AA-8710-DA266383B14D}" type="sibTrans" cxnId="{438A142F-5EC9-42AE-A75F-9D7B66BDC606}">
      <dgm:prSet/>
      <dgm:spPr/>
      <dgm:t>
        <a:bodyPr/>
        <a:lstStyle/>
        <a:p>
          <a:endParaRPr lang="en-US"/>
        </a:p>
      </dgm:t>
    </dgm:pt>
    <dgm:pt modelId="{D7EB9C66-49C8-41DC-8F09-35468485B278}">
      <dgm:prSet/>
      <dgm:spPr/>
      <dgm:t>
        <a:bodyPr/>
        <a:lstStyle/>
        <a:p>
          <a:r>
            <a:rPr lang="en-US"/>
            <a:t>Focus on environmental issues e.g. climate change and environmental protection rather than data requirements </a:t>
          </a:r>
        </a:p>
      </dgm:t>
    </dgm:pt>
    <dgm:pt modelId="{EA3D4A53-F084-4DAC-B899-0FFB899F9313}" type="parTrans" cxnId="{77455534-1219-4A47-B3A2-DAFA790807B6}">
      <dgm:prSet/>
      <dgm:spPr/>
      <dgm:t>
        <a:bodyPr/>
        <a:lstStyle/>
        <a:p>
          <a:endParaRPr lang="en-US"/>
        </a:p>
      </dgm:t>
    </dgm:pt>
    <dgm:pt modelId="{2DB51B24-06FD-42CF-AAE0-2FB174ABB024}" type="sibTrans" cxnId="{77455534-1219-4A47-B3A2-DAFA790807B6}">
      <dgm:prSet/>
      <dgm:spPr/>
      <dgm:t>
        <a:bodyPr/>
        <a:lstStyle/>
        <a:p>
          <a:endParaRPr lang="en-US"/>
        </a:p>
      </dgm:t>
    </dgm:pt>
    <dgm:pt modelId="{35394499-D8BE-4651-BC69-4111D7EB1248}">
      <dgm:prSet/>
      <dgm:spPr/>
      <dgm:t>
        <a:bodyPr/>
        <a:lstStyle/>
        <a:p>
          <a:r>
            <a:rPr lang="en-US"/>
            <a:t>Demonstrate how local action and individual contributions can make a difference </a:t>
          </a:r>
        </a:p>
      </dgm:t>
    </dgm:pt>
    <dgm:pt modelId="{E3AAE4CE-6FC2-4A5F-A33D-E345D8AA97A4}" type="parTrans" cxnId="{CA877088-8471-4F23-BE06-9EA12C3F2B27}">
      <dgm:prSet/>
      <dgm:spPr/>
      <dgm:t>
        <a:bodyPr/>
        <a:lstStyle/>
        <a:p>
          <a:endParaRPr lang="en-US"/>
        </a:p>
      </dgm:t>
    </dgm:pt>
    <dgm:pt modelId="{28C5A1D5-D9AF-4A41-9606-D4599DE5BEF2}" type="sibTrans" cxnId="{CA877088-8471-4F23-BE06-9EA12C3F2B27}">
      <dgm:prSet/>
      <dgm:spPr/>
      <dgm:t>
        <a:bodyPr/>
        <a:lstStyle/>
        <a:p>
          <a:endParaRPr lang="en-US"/>
        </a:p>
      </dgm:t>
    </dgm:pt>
    <dgm:pt modelId="{8F97F3FD-7C8D-4DFE-875F-C038D6DB33A5}">
      <dgm:prSet/>
      <dgm:spPr/>
      <dgm:t>
        <a:bodyPr/>
        <a:lstStyle/>
        <a:p>
          <a:r>
            <a:rPr lang="en-US"/>
            <a:t>Focus on strengths such as internationalisation and inquiry-based learning.</a:t>
          </a:r>
        </a:p>
      </dgm:t>
    </dgm:pt>
    <dgm:pt modelId="{0842F536-AD2C-42BB-A908-3ED65BFE9783}" type="parTrans" cxnId="{A2C0178E-83ED-4303-8717-06BF8D4EFF5A}">
      <dgm:prSet/>
      <dgm:spPr/>
      <dgm:t>
        <a:bodyPr/>
        <a:lstStyle/>
        <a:p>
          <a:endParaRPr lang="en-US"/>
        </a:p>
      </dgm:t>
    </dgm:pt>
    <dgm:pt modelId="{D2C6F2E5-CC90-4BFB-8E11-24D6CB4B9199}" type="sibTrans" cxnId="{A2C0178E-83ED-4303-8717-06BF8D4EFF5A}">
      <dgm:prSet/>
      <dgm:spPr/>
      <dgm:t>
        <a:bodyPr/>
        <a:lstStyle/>
        <a:p>
          <a:endParaRPr lang="en-US"/>
        </a:p>
      </dgm:t>
    </dgm:pt>
    <dgm:pt modelId="{DCFBC384-2D45-45B7-9B27-9E6BE3DF9890}">
      <dgm:prSet/>
      <dgm:spPr/>
      <dgm:t>
        <a:bodyPr/>
        <a:lstStyle/>
        <a:p>
          <a:r>
            <a:rPr lang="en-US"/>
            <a:t>Develop Specific Opportunities and Skills within GLOBE that are required to meet Current and Topical International Challenges</a:t>
          </a:r>
        </a:p>
      </dgm:t>
    </dgm:pt>
    <dgm:pt modelId="{4A1D1235-608C-4C9B-9D7B-BF92912D9711}" type="parTrans" cxnId="{351E70E9-262E-4CCA-B404-FB13E2E62E23}">
      <dgm:prSet/>
      <dgm:spPr/>
      <dgm:t>
        <a:bodyPr/>
        <a:lstStyle/>
        <a:p>
          <a:endParaRPr lang="en-US"/>
        </a:p>
      </dgm:t>
    </dgm:pt>
    <dgm:pt modelId="{696EFDA8-2935-4B6C-8241-8562D4D369E5}" type="sibTrans" cxnId="{351E70E9-262E-4CCA-B404-FB13E2E62E23}">
      <dgm:prSet/>
      <dgm:spPr/>
      <dgm:t>
        <a:bodyPr/>
        <a:lstStyle/>
        <a:p>
          <a:endParaRPr lang="en-US"/>
        </a:p>
      </dgm:t>
    </dgm:pt>
    <dgm:pt modelId="{B3C9BD07-A3EE-48D2-81DB-76DFD7D73FCD}">
      <dgm:prSet/>
      <dgm:spPr/>
      <dgm:t>
        <a:bodyPr/>
        <a:lstStyle/>
        <a:p>
          <a:r>
            <a:rPr lang="en-US"/>
            <a:t>Highlight GLOBE participants’ understanding and use of technology and opportunities for international collaboration</a:t>
          </a:r>
        </a:p>
      </dgm:t>
    </dgm:pt>
    <dgm:pt modelId="{02A2F8EC-2681-4F65-9EC8-30A66C1AED0D}" type="parTrans" cxnId="{7C0DC2B3-3DC4-465D-A551-8854A3D9CDCF}">
      <dgm:prSet/>
      <dgm:spPr/>
      <dgm:t>
        <a:bodyPr/>
        <a:lstStyle/>
        <a:p>
          <a:endParaRPr lang="en-US"/>
        </a:p>
      </dgm:t>
    </dgm:pt>
    <dgm:pt modelId="{5D510F98-372B-4A63-91B7-4DA972697254}" type="sibTrans" cxnId="{7C0DC2B3-3DC4-465D-A551-8854A3D9CDCF}">
      <dgm:prSet/>
      <dgm:spPr/>
      <dgm:t>
        <a:bodyPr/>
        <a:lstStyle/>
        <a:p>
          <a:endParaRPr lang="en-US"/>
        </a:p>
      </dgm:t>
    </dgm:pt>
    <dgm:pt modelId="{038453F3-7144-408B-91F9-A2BF73082506}" type="pres">
      <dgm:prSet presAssocID="{A22197B9-2829-40AC-A987-6353E39C5775}" presName="linear" presStyleCnt="0">
        <dgm:presLayoutVars>
          <dgm:animLvl val="lvl"/>
          <dgm:resizeHandles val="exact"/>
        </dgm:presLayoutVars>
      </dgm:prSet>
      <dgm:spPr/>
    </dgm:pt>
    <dgm:pt modelId="{1722AFF3-51CE-40B5-9BF3-52EC34B2F6F6}" type="pres">
      <dgm:prSet presAssocID="{F4E76AC1-7651-4868-B007-060C7C5DE4B9}" presName="parentText" presStyleLbl="node1" presStyleIdx="0" presStyleCnt="2">
        <dgm:presLayoutVars>
          <dgm:chMax val="0"/>
          <dgm:bulletEnabled val="1"/>
        </dgm:presLayoutVars>
      </dgm:prSet>
      <dgm:spPr/>
    </dgm:pt>
    <dgm:pt modelId="{349D9E03-7449-4AB9-9F23-4821946AF769}" type="pres">
      <dgm:prSet presAssocID="{DAC48002-0580-4802-ADB1-C9E4A6CF6658}" presName="spacer" presStyleCnt="0"/>
      <dgm:spPr/>
    </dgm:pt>
    <dgm:pt modelId="{1BEB0A5E-92A3-4BA0-B249-EDAA9C9AD9F6}" type="pres">
      <dgm:prSet presAssocID="{68C6CBE8-F6AF-4A9A-8E07-6F51EBDCA503}" presName="parentText" presStyleLbl="node1" presStyleIdx="1" presStyleCnt="2">
        <dgm:presLayoutVars>
          <dgm:chMax val="0"/>
          <dgm:bulletEnabled val="1"/>
        </dgm:presLayoutVars>
      </dgm:prSet>
      <dgm:spPr/>
    </dgm:pt>
    <dgm:pt modelId="{8643C70C-F874-423D-8510-66526831AAC7}" type="pres">
      <dgm:prSet presAssocID="{68C6CBE8-F6AF-4A9A-8E07-6F51EBDCA503}" presName="childText" presStyleLbl="revTx" presStyleIdx="0" presStyleCnt="1">
        <dgm:presLayoutVars>
          <dgm:bulletEnabled val="1"/>
        </dgm:presLayoutVars>
      </dgm:prSet>
      <dgm:spPr/>
    </dgm:pt>
  </dgm:ptLst>
  <dgm:cxnLst>
    <dgm:cxn modelId="{2FBF9D02-8ECC-41C2-8E56-26BF003689C2}" type="presOf" srcId="{D7EB9C66-49C8-41DC-8F09-35468485B278}" destId="{8643C70C-F874-423D-8510-66526831AAC7}" srcOrd="0" destOrd="1" presId="urn:microsoft.com/office/officeart/2005/8/layout/vList2"/>
    <dgm:cxn modelId="{438A142F-5EC9-42AE-A75F-9D7B66BDC606}" srcId="{68C6CBE8-F6AF-4A9A-8E07-6F51EBDCA503}" destId="{4EF3873E-8EC4-4111-9D7B-6BC380E0D113}" srcOrd="0" destOrd="0" parTransId="{74CD516D-5D04-4718-BDF6-B55F85E4BC03}" sibTransId="{93EFB0BC-0C7B-44AA-8710-DA266383B14D}"/>
    <dgm:cxn modelId="{77455534-1219-4A47-B3A2-DAFA790807B6}" srcId="{68C6CBE8-F6AF-4A9A-8E07-6F51EBDCA503}" destId="{D7EB9C66-49C8-41DC-8F09-35468485B278}" srcOrd="1" destOrd="0" parTransId="{EA3D4A53-F084-4DAC-B899-0FFB899F9313}" sibTransId="{2DB51B24-06FD-42CF-AAE0-2FB174ABB024}"/>
    <dgm:cxn modelId="{C6B0CF3E-0116-449D-857E-A4B96474F0CD}" type="presOf" srcId="{68C6CBE8-F6AF-4A9A-8E07-6F51EBDCA503}" destId="{1BEB0A5E-92A3-4BA0-B249-EDAA9C9AD9F6}" srcOrd="0" destOrd="0" presId="urn:microsoft.com/office/officeart/2005/8/layout/vList2"/>
    <dgm:cxn modelId="{A67DE541-0911-4AB3-8DA1-BA9DC8342445}" type="presOf" srcId="{A22197B9-2829-40AC-A987-6353E39C5775}" destId="{038453F3-7144-408B-91F9-A2BF73082506}" srcOrd="0" destOrd="0" presId="urn:microsoft.com/office/officeart/2005/8/layout/vList2"/>
    <dgm:cxn modelId="{D7530142-5A60-4560-BC95-4745E1B5646D}" type="presOf" srcId="{DCFBC384-2D45-45B7-9B27-9E6BE3DF9890}" destId="{8643C70C-F874-423D-8510-66526831AAC7}" srcOrd="0" destOrd="4" presId="urn:microsoft.com/office/officeart/2005/8/layout/vList2"/>
    <dgm:cxn modelId="{344AA542-BE8D-4BCE-A4CC-C4F73D62BF5D}" type="presOf" srcId="{4EF3873E-8EC4-4111-9D7B-6BC380E0D113}" destId="{8643C70C-F874-423D-8510-66526831AAC7}" srcOrd="0" destOrd="0" presId="urn:microsoft.com/office/officeart/2005/8/layout/vList2"/>
    <dgm:cxn modelId="{E68AEB4A-5E22-4B46-BFE4-7EED208DE89E}" srcId="{A22197B9-2829-40AC-A987-6353E39C5775}" destId="{F4E76AC1-7651-4868-B007-060C7C5DE4B9}" srcOrd="0" destOrd="0" parTransId="{7B8D179B-F48A-4F05-A598-96EB5B87B334}" sibTransId="{DAC48002-0580-4802-ADB1-C9E4A6CF6658}"/>
    <dgm:cxn modelId="{19AE2F6D-F27D-4ED5-BC1C-B1063E048892}" srcId="{A22197B9-2829-40AC-A987-6353E39C5775}" destId="{68C6CBE8-F6AF-4A9A-8E07-6F51EBDCA503}" srcOrd="1" destOrd="0" parTransId="{5C98940D-4E15-4E6E-8257-935EDEE29647}" sibTransId="{4E6BE981-BE81-4444-B2EC-3EA87FF752D2}"/>
    <dgm:cxn modelId="{997AAF4E-61A1-4300-B37C-569D5584F658}" type="presOf" srcId="{35394499-D8BE-4651-BC69-4111D7EB1248}" destId="{8643C70C-F874-423D-8510-66526831AAC7}" srcOrd="0" destOrd="2" presId="urn:microsoft.com/office/officeart/2005/8/layout/vList2"/>
    <dgm:cxn modelId="{CA877088-8471-4F23-BE06-9EA12C3F2B27}" srcId="{68C6CBE8-F6AF-4A9A-8E07-6F51EBDCA503}" destId="{35394499-D8BE-4651-BC69-4111D7EB1248}" srcOrd="2" destOrd="0" parTransId="{E3AAE4CE-6FC2-4A5F-A33D-E345D8AA97A4}" sibTransId="{28C5A1D5-D9AF-4A41-9606-D4599DE5BEF2}"/>
    <dgm:cxn modelId="{A2C0178E-83ED-4303-8717-06BF8D4EFF5A}" srcId="{68C6CBE8-F6AF-4A9A-8E07-6F51EBDCA503}" destId="{8F97F3FD-7C8D-4DFE-875F-C038D6DB33A5}" srcOrd="3" destOrd="0" parTransId="{0842F536-AD2C-42BB-A908-3ED65BFE9783}" sibTransId="{D2C6F2E5-CC90-4BFB-8E11-24D6CB4B9199}"/>
    <dgm:cxn modelId="{9596DB93-39A3-4B8B-91AF-98759C301D6B}" type="presOf" srcId="{F4E76AC1-7651-4868-B007-060C7C5DE4B9}" destId="{1722AFF3-51CE-40B5-9BF3-52EC34B2F6F6}" srcOrd="0" destOrd="0" presId="urn:microsoft.com/office/officeart/2005/8/layout/vList2"/>
    <dgm:cxn modelId="{2B3EE2A3-5BC5-44AD-91D3-CA86433DE380}" type="presOf" srcId="{8F97F3FD-7C8D-4DFE-875F-C038D6DB33A5}" destId="{8643C70C-F874-423D-8510-66526831AAC7}" srcOrd="0" destOrd="3" presId="urn:microsoft.com/office/officeart/2005/8/layout/vList2"/>
    <dgm:cxn modelId="{7C0DC2B3-3DC4-465D-A551-8854A3D9CDCF}" srcId="{68C6CBE8-F6AF-4A9A-8E07-6F51EBDCA503}" destId="{B3C9BD07-A3EE-48D2-81DB-76DFD7D73FCD}" srcOrd="5" destOrd="0" parTransId="{02A2F8EC-2681-4F65-9EC8-30A66C1AED0D}" sibTransId="{5D510F98-372B-4A63-91B7-4DA972697254}"/>
    <dgm:cxn modelId="{351E70E9-262E-4CCA-B404-FB13E2E62E23}" srcId="{68C6CBE8-F6AF-4A9A-8E07-6F51EBDCA503}" destId="{DCFBC384-2D45-45B7-9B27-9E6BE3DF9890}" srcOrd="4" destOrd="0" parTransId="{4A1D1235-608C-4C9B-9D7B-BF92912D9711}" sibTransId="{696EFDA8-2935-4B6C-8241-8562D4D369E5}"/>
    <dgm:cxn modelId="{E86A47F7-AFE6-4AE5-9650-F520CA6F64A4}" type="presOf" srcId="{B3C9BD07-A3EE-48D2-81DB-76DFD7D73FCD}" destId="{8643C70C-F874-423D-8510-66526831AAC7}" srcOrd="0" destOrd="5" presId="urn:microsoft.com/office/officeart/2005/8/layout/vList2"/>
    <dgm:cxn modelId="{CD8FFC00-88EF-4563-8E24-DE7E5E9CC48F}" type="presParOf" srcId="{038453F3-7144-408B-91F9-A2BF73082506}" destId="{1722AFF3-51CE-40B5-9BF3-52EC34B2F6F6}" srcOrd="0" destOrd="0" presId="urn:microsoft.com/office/officeart/2005/8/layout/vList2"/>
    <dgm:cxn modelId="{A74A40C1-7ADF-48F5-A064-E4EA2E83F5E1}" type="presParOf" srcId="{038453F3-7144-408B-91F9-A2BF73082506}" destId="{349D9E03-7449-4AB9-9F23-4821946AF769}" srcOrd="1" destOrd="0" presId="urn:microsoft.com/office/officeart/2005/8/layout/vList2"/>
    <dgm:cxn modelId="{2A5CC00A-DD6D-4A17-BCA9-3B7986B66D3F}" type="presParOf" srcId="{038453F3-7144-408B-91F9-A2BF73082506}" destId="{1BEB0A5E-92A3-4BA0-B249-EDAA9C9AD9F6}" srcOrd="2" destOrd="0" presId="urn:microsoft.com/office/officeart/2005/8/layout/vList2"/>
    <dgm:cxn modelId="{75C43A18-FD4F-4E19-8BA3-42CA84299DF0}" type="presParOf" srcId="{038453F3-7144-408B-91F9-A2BF73082506}" destId="{8643C70C-F874-423D-8510-66526831AAC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4F41EAD-4322-41FD-8A7C-67DDFD33025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B623878-A685-44D4-B0BC-55A852174721}">
      <dgm:prSet/>
      <dgm:spPr/>
      <dgm:t>
        <a:bodyPr/>
        <a:lstStyle/>
        <a:p>
          <a:r>
            <a:rPr lang="en-US"/>
            <a:t>Challenge - High level challenges for schools are digitalization, internationalization, research orientation, sustainable development, financing of equipment</a:t>
          </a:r>
        </a:p>
      </dgm:t>
    </dgm:pt>
    <dgm:pt modelId="{6309D83D-C7E2-4FC4-BB25-5F1E2D8FAC43}" type="parTrans" cxnId="{E94EB98C-88C3-4DCC-84B1-39565B3D6CE7}">
      <dgm:prSet/>
      <dgm:spPr/>
      <dgm:t>
        <a:bodyPr/>
        <a:lstStyle/>
        <a:p>
          <a:endParaRPr lang="en-US"/>
        </a:p>
      </dgm:t>
    </dgm:pt>
    <dgm:pt modelId="{3EC78589-439B-4532-A875-82A0C3622E10}" type="sibTrans" cxnId="{E94EB98C-88C3-4DCC-84B1-39565B3D6CE7}">
      <dgm:prSet/>
      <dgm:spPr/>
      <dgm:t>
        <a:bodyPr/>
        <a:lstStyle/>
        <a:p>
          <a:endParaRPr lang="en-US"/>
        </a:p>
      </dgm:t>
    </dgm:pt>
    <dgm:pt modelId="{EB0D9C1E-6822-48DA-83F9-A849A7F53911}">
      <dgm:prSet/>
      <dgm:spPr/>
      <dgm:t>
        <a:bodyPr/>
        <a:lstStyle/>
        <a:p>
          <a:r>
            <a:rPr lang="en-US"/>
            <a:t>Response - </a:t>
          </a:r>
        </a:p>
      </dgm:t>
    </dgm:pt>
    <dgm:pt modelId="{50FF2566-F217-436F-802D-6AD3A948DECD}" type="parTrans" cxnId="{6ED1BC9F-0E8B-4FA5-8866-B7A1CA39EE93}">
      <dgm:prSet/>
      <dgm:spPr/>
      <dgm:t>
        <a:bodyPr/>
        <a:lstStyle/>
        <a:p>
          <a:endParaRPr lang="en-US"/>
        </a:p>
      </dgm:t>
    </dgm:pt>
    <dgm:pt modelId="{B117B846-842A-4D27-8073-3F7095AD8182}" type="sibTrans" cxnId="{6ED1BC9F-0E8B-4FA5-8866-B7A1CA39EE93}">
      <dgm:prSet/>
      <dgm:spPr/>
      <dgm:t>
        <a:bodyPr/>
        <a:lstStyle/>
        <a:p>
          <a:endParaRPr lang="en-US"/>
        </a:p>
      </dgm:t>
    </dgm:pt>
    <dgm:pt modelId="{D60E76E4-D2FF-40AF-8272-E6A6E71F0ED8}">
      <dgm:prSet/>
      <dgm:spPr/>
      <dgm:t>
        <a:bodyPr/>
        <a:lstStyle/>
        <a:p>
          <a:r>
            <a:rPr lang="en-US"/>
            <a:t>facilitate cross-disciplinary curricular development and collaboration and integrate this with GLOBE training</a:t>
          </a:r>
        </a:p>
      </dgm:t>
    </dgm:pt>
    <dgm:pt modelId="{1FFC7951-16C2-427A-8C42-81B40FAA474B}" type="parTrans" cxnId="{A0A2915B-1770-45D6-A023-872D4E7A5D14}">
      <dgm:prSet/>
      <dgm:spPr/>
      <dgm:t>
        <a:bodyPr/>
        <a:lstStyle/>
        <a:p>
          <a:endParaRPr lang="en-US"/>
        </a:p>
      </dgm:t>
    </dgm:pt>
    <dgm:pt modelId="{6030DF99-707B-4A7D-9D23-4C001C64D7F4}" type="sibTrans" cxnId="{A0A2915B-1770-45D6-A023-872D4E7A5D14}">
      <dgm:prSet/>
      <dgm:spPr/>
      <dgm:t>
        <a:bodyPr/>
        <a:lstStyle/>
        <a:p>
          <a:endParaRPr lang="en-US"/>
        </a:p>
      </dgm:t>
    </dgm:pt>
    <dgm:pt modelId="{04F9F5F6-B878-4EEA-95B5-22941872E0CB}">
      <dgm:prSet/>
      <dgm:spPr/>
      <dgm:t>
        <a:bodyPr/>
        <a:lstStyle/>
        <a:p>
          <a:r>
            <a:rPr lang="en-US"/>
            <a:t>Mapping a consistent pathway through different educational approaches to facilitate the development of GLOBE</a:t>
          </a:r>
        </a:p>
      </dgm:t>
    </dgm:pt>
    <dgm:pt modelId="{446FA54D-9CE5-4FA5-863C-81615C8A6AC5}" type="parTrans" cxnId="{9C24A934-1716-48AF-BC84-AB2BB4A76C74}">
      <dgm:prSet/>
      <dgm:spPr/>
      <dgm:t>
        <a:bodyPr/>
        <a:lstStyle/>
        <a:p>
          <a:endParaRPr lang="en-US"/>
        </a:p>
      </dgm:t>
    </dgm:pt>
    <dgm:pt modelId="{54C6500A-887C-419A-A6E3-FCF5C4ED5462}" type="sibTrans" cxnId="{9C24A934-1716-48AF-BC84-AB2BB4A76C74}">
      <dgm:prSet/>
      <dgm:spPr/>
      <dgm:t>
        <a:bodyPr/>
        <a:lstStyle/>
        <a:p>
          <a:endParaRPr lang="en-US"/>
        </a:p>
      </dgm:t>
    </dgm:pt>
    <dgm:pt modelId="{0B04051D-83B3-4BAC-AB06-FE0DA657ED53}" type="pres">
      <dgm:prSet presAssocID="{74F41EAD-4322-41FD-8A7C-67DDFD330255}" presName="root" presStyleCnt="0">
        <dgm:presLayoutVars>
          <dgm:dir/>
          <dgm:resizeHandles val="exact"/>
        </dgm:presLayoutVars>
      </dgm:prSet>
      <dgm:spPr/>
    </dgm:pt>
    <dgm:pt modelId="{DE19F091-05FC-416B-9964-B6A2972E0739}" type="pres">
      <dgm:prSet presAssocID="{5B623878-A685-44D4-B0BC-55A852174721}" presName="compNode" presStyleCnt="0"/>
      <dgm:spPr/>
    </dgm:pt>
    <dgm:pt modelId="{05CDC841-A15F-49F6-BDE9-21EBF430BD68}" type="pres">
      <dgm:prSet presAssocID="{5B623878-A685-44D4-B0BC-55A852174721}" presName="bgRect" presStyleLbl="bgShp" presStyleIdx="0" presStyleCnt="2"/>
      <dgm:spPr/>
    </dgm:pt>
    <dgm:pt modelId="{6C5A6136-7FD1-4132-9376-231BCD3A9061}" type="pres">
      <dgm:prSet presAssocID="{5B623878-A685-44D4-B0BC-55A85217472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CD8E0A08-603D-4DF7-A3D2-BE7D5767E989}" type="pres">
      <dgm:prSet presAssocID="{5B623878-A685-44D4-B0BC-55A852174721}" presName="spaceRect" presStyleCnt="0"/>
      <dgm:spPr/>
    </dgm:pt>
    <dgm:pt modelId="{6A963494-325A-4E3D-A549-60B0EC71E66C}" type="pres">
      <dgm:prSet presAssocID="{5B623878-A685-44D4-B0BC-55A852174721}" presName="parTx" presStyleLbl="revTx" presStyleIdx="0" presStyleCnt="3">
        <dgm:presLayoutVars>
          <dgm:chMax val="0"/>
          <dgm:chPref val="0"/>
        </dgm:presLayoutVars>
      </dgm:prSet>
      <dgm:spPr/>
    </dgm:pt>
    <dgm:pt modelId="{7C9E5A51-3ACC-45DC-8EEC-1B7BD1308C3C}" type="pres">
      <dgm:prSet presAssocID="{3EC78589-439B-4532-A875-82A0C3622E10}" presName="sibTrans" presStyleCnt="0"/>
      <dgm:spPr/>
    </dgm:pt>
    <dgm:pt modelId="{1B947A6A-0C25-47A4-A394-5F0182F9D285}" type="pres">
      <dgm:prSet presAssocID="{EB0D9C1E-6822-48DA-83F9-A849A7F53911}" presName="compNode" presStyleCnt="0"/>
      <dgm:spPr/>
    </dgm:pt>
    <dgm:pt modelId="{48101E0C-BAE1-4929-A385-DB2F1AC2C4FF}" type="pres">
      <dgm:prSet presAssocID="{EB0D9C1E-6822-48DA-83F9-A849A7F53911}" presName="bgRect" presStyleLbl="bgShp" presStyleIdx="1" presStyleCnt="2"/>
      <dgm:spPr/>
    </dgm:pt>
    <dgm:pt modelId="{72A739FE-5984-4EF3-9E06-2570CE9B39D3}" type="pres">
      <dgm:prSet presAssocID="{EB0D9C1E-6822-48DA-83F9-A849A7F5391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211A5E02-DC95-4CC3-96A1-ACD0C573BEE2}" type="pres">
      <dgm:prSet presAssocID="{EB0D9C1E-6822-48DA-83F9-A849A7F53911}" presName="spaceRect" presStyleCnt="0"/>
      <dgm:spPr/>
    </dgm:pt>
    <dgm:pt modelId="{89F4D7B0-6E90-4AB7-978C-BF8AB0EF3822}" type="pres">
      <dgm:prSet presAssocID="{EB0D9C1E-6822-48DA-83F9-A849A7F53911}" presName="parTx" presStyleLbl="revTx" presStyleIdx="1" presStyleCnt="3">
        <dgm:presLayoutVars>
          <dgm:chMax val="0"/>
          <dgm:chPref val="0"/>
        </dgm:presLayoutVars>
      </dgm:prSet>
      <dgm:spPr/>
    </dgm:pt>
    <dgm:pt modelId="{209BE113-1B0D-4B54-BE64-EDD063AA12FD}" type="pres">
      <dgm:prSet presAssocID="{EB0D9C1E-6822-48DA-83F9-A849A7F53911}" presName="desTx" presStyleLbl="revTx" presStyleIdx="2" presStyleCnt="3">
        <dgm:presLayoutVars/>
      </dgm:prSet>
      <dgm:spPr/>
    </dgm:pt>
  </dgm:ptLst>
  <dgm:cxnLst>
    <dgm:cxn modelId="{9C24A934-1716-48AF-BC84-AB2BB4A76C74}" srcId="{EB0D9C1E-6822-48DA-83F9-A849A7F53911}" destId="{04F9F5F6-B878-4EEA-95B5-22941872E0CB}" srcOrd="1" destOrd="0" parTransId="{446FA54D-9CE5-4FA5-863C-81615C8A6AC5}" sibTransId="{54C6500A-887C-419A-A6E3-FCF5C4ED5462}"/>
    <dgm:cxn modelId="{A0A2915B-1770-45D6-A023-872D4E7A5D14}" srcId="{EB0D9C1E-6822-48DA-83F9-A849A7F53911}" destId="{D60E76E4-D2FF-40AF-8272-E6A6E71F0ED8}" srcOrd="0" destOrd="0" parTransId="{1FFC7951-16C2-427A-8C42-81B40FAA474B}" sibTransId="{6030DF99-707B-4A7D-9D23-4C001C64D7F4}"/>
    <dgm:cxn modelId="{7D867A4B-DA43-4245-B2F3-5888EBF394AB}" type="presOf" srcId="{EB0D9C1E-6822-48DA-83F9-A849A7F53911}" destId="{89F4D7B0-6E90-4AB7-978C-BF8AB0EF3822}" srcOrd="0" destOrd="0" presId="urn:microsoft.com/office/officeart/2018/2/layout/IconVerticalSolidList"/>
    <dgm:cxn modelId="{E94EB98C-88C3-4DCC-84B1-39565B3D6CE7}" srcId="{74F41EAD-4322-41FD-8A7C-67DDFD330255}" destId="{5B623878-A685-44D4-B0BC-55A852174721}" srcOrd="0" destOrd="0" parTransId="{6309D83D-C7E2-4FC4-BB25-5F1E2D8FAC43}" sibTransId="{3EC78589-439B-4532-A875-82A0C3622E10}"/>
    <dgm:cxn modelId="{679EA893-A921-40F1-BEB1-546A64B479E0}" type="presOf" srcId="{D60E76E4-D2FF-40AF-8272-E6A6E71F0ED8}" destId="{209BE113-1B0D-4B54-BE64-EDD063AA12FD}" srcOrd="0" destOrd="0" presId="urn:microsoft.com/office/officeart/2018/2/layout/IconVerticalSolidList"/>
    <dgm:cxn modelId="{699FBA97-5574-46A3-A678-2896D0AFFCF0}" type="presOf" srcId="{5B623878-A685-44D4-B0BC-55A852174721}" destId="{6A963494-325A-4E3D-A549-60B0EC71E66C}" srcOrd="0" destOrd="0" presId="urn:microsoft.com/office/officeart/2018/2/layout/IconVerticalSolidList"/>
    <dgm:cxn modelId="{6ED1BC9F-0E8B-4FA5-8866-B7A1CA39EE93}" srcId="{74F41EAD-4322-41FD-8A7C-67DDFD330255}" destId="{EB0D9C1E-6822-48DA-83F9-A849A7F53911}" srcOrd="1" destOrd="0" parTransId="{50FF2566-F217-436F-802D-6AD3A948DECD}" sibTransId="{B117B846-842A-4D27-8073-3F7095AD8182}"/>
    <dgm:cxn modelId="{0F9F4EB5-F304-4DC8-9446-AA0B36892C07}" type="presOf" srcId="{74F41EAD-4322-41FD-8A7C-67DDFD330255}" destId="{0B04051D-83B3-4BAC-AB06-FE0DA657ED53}" srcOrd="0" destOrd="0" presId="urn:microsoft.com/office/officeart/2018/2/layout/IconVerticalSolidList"/>
    <dgm:cxn modelId="{7D28DCE4-B43B-475C-9B7E-822CACD4305C}" type="presOf" srcId="{04F9F5F6-B878-4EEA-95B5-22941872E0CB}" destId="{209BE113-1B0D-4B54-BE64-EDD063AA12FD}" srcOrd="0" destOrd="1" presId="urn:microsoft.com/office/officeart/2018/2/layout/IconVerticalSolidList"/>
    <dgm:cxn modelId="{93E27007-732A-4BD2-BC27-CE7D4BA1E42A}" type="presParOf" srcId="{0B04051D-83B3-4BAC-AB06-FE0DA657ED53}" destId="{DE19F091-05FC-416B-9964-B6A2972E0739}" srcOrd="0" destOrd="0" presId="urn:microsoft.com/office/officeart/2018/2/layout/IconVerticalSolidList"/>
    <dgm:cxn modelId="{5C6BC39A-D7B4-4788-A658-F9423C9424DF}" type="presParOf" srcId="{DE19F091-05FC-416B-9964-B6A2972E0739}" destId="{05CDC841-A15F-49F6-BDE9-21EBF430BD68}" srcOrd="0" destOrd="0" presId="urn:microsoft.com/office/officeart/2018/2/layout/IconVerticalSolidList"/>
    <dgm:cxn modelId="{815E05FE-C3BD-4C75-97A3-884845BC0B7D}" type="presParOf" srcId="{DE19F091-05FC-416B-9964-B6A2972E0739}" destId="{6C5A6136-7FD1-4132-9376-231BCD3A9061}" srcOrd="1" destOrd="0" presId="urn:microsoft.com/office/officeart/2018/2/layout/IconVerticalSolidList"/>
    <dgm:cxn modelId="{B75CFFB1-461E-4412-A749-7A3014785BE4}" type="presParOf" srcId="{DE19F091-05FC-416B-9964-B6A2972E0739}" destId="{CD8E0A08-603D-4DF7-A3D2-BE7D5767E989}" srcOrd="2" destOrd="0" presId="urn:microsoft.com/office/officeart/2018/2/layout/IconVerticalSolidList"/>
    <dgm:cxn modelId="{768CB640-652E-49BD-BDDA-911BB761F585}" type="presParOf" srcId="{DE19F091-05FC-416B-9964-B6A2972E0739}" destId="{6A963494-325A-4E3D-A549-60B0EC71E66C}" srcOrd="3" destOrd="0" presId="urn:microsoft.com/office/officeart/2018/2/layout/IconVerticalSolidList"/>
    <dgm:cxn modelId="{81563FC4-3F69-4691-A0D4-E9181C454AFC}" type="presParOf" srcId="{0B04051D-83B3-4BAC-AB06-FE0DA657ED53}" destId="{7C9E5A51-3ACC-45DC-8EEC-1B7BD1308C3C}" srcOrd="1" destOrd="0" presId="urn:microsoft.com/office/officeart/2018/2/layout/IconVerticalSolidList"/>
    <dgm:cxn modelId="{0A0ACD72-BA77-4A3C-8C77-43FB399EE372}" type="presParOf" srcId="{0B04051D-83B3-4BAC-AB06-FE0DA657ED53}" destId="{1B947A6A-0C25-47A4-A394-5F0182F9D285}" srcOrd="2" destOrd="0" presId="urn:microsoft.com/office/officeart/2018/2/layout/IconVerticalSolidList"/>
    <dgm:cxn modelId="{3505C652-C80E-4466-B9DE-F3BF3F595A69}" type="presParOf" srcId="{1B947A6A-0C25-47A4-A394-5F0182F9D285}" destId="{48101E0C-BAE1-4929-A385-DB2F1AC2C4FF}" srcOrd="0" destOrd="0" presId="urn:microsoft.com/office/officeart/2018/2/layout/IconVerticalSolidList"/>
    <dgm:cxn modelId="{9558FE05-7AB6-44FC-9BCC-30DDE51837A1}" type="presParOf" srcId="{1B947A6A-0C25-47A4-A394-5F0182F9D285}" destId="{72A739FE-5984-4EF3-9E06-2570CE9B39D3}" srcOrd="1" destOrd="0" presId="urn:microsoft.com/office/officeart/2018/2/layout/IconVerticalSolidList"/>
    <dgm:cxn modelId="{C6E6C5B7-63B2-44EE-A716-0A908E44F259}" type="presParOf" srcId="{1B947A6A-0C25-47A4-A394-5F0182F9D285}" destId="{211A5E02-DC95-4CC3-96A1-ACD0C573BEE2}" srcOrd="2" destOrd="0" presId="urn:microsoft.com/office/officeart/2018/2/layout/IconVerticalSolidList"/>
    <dgm:cxn modelId="{3F4F92C8-1001-4AC2-80A2-737A9848E140}" type="presParOf" srcId="{1B947A6A-0C25-47A4-A394-5F0182F9D285}" destId="{89F4D7B0-6E90-4AB7-978C-BF8AB0EF3822}" srcOrd="3" destOrd="0" presId="urn:microsoft.com/office/officeart/2018/2/layout/IconVerticalSolidList"/>
    <dgm:cxn modelId="{0CE2287C-7E57-4F31-A858-FBF5F949EC4A}" type="presParOf" srcId="{1B947A6A-0C25-47A4-A394-5F0182F9D285}" destId="{209BE113-1B0D-4B54-BE64-EDD063AA12FD}" srcOrd="4"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C065CEE-0A67-4E53-A37F-2F668939CC5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04A3D328-487E-4330-BB62-523D428AED1D}">
      <dgm:prSet/>
      <dgm:spPr/>
      <dgm:t>
        <a:bodyPr/>
        <a:lstStyle/>
        <a:p>
          <a:r>
            <a:rPr lang="en-US"/>
            <a:t>Opportunity – Develop a strong GLOBE community of engaged teachers</a:t>
          </a:r>
        </a:p>
      </dgm:t>
    </dgm:pt>
    <dgm:pt modelId="{028F669A-926F-4D1A-B3D4-DAED9D9635FE}" type="parTrans" cxnId="{FC4B80A4-D012-4F82-AE89-F91F663EDFA1}">
      <dgm:prSet/>
      <dgm:spPr/>
      <dgm:t>
        <a:bodyPr/>
        <a:lstStyle/>
        <a:p>
          <a:endParaRPr lang="en-US"/>
        </a:p>
      </dgm:t>
    </dgm:pt>
    <dgm:pt modelId="{F1351769-F6B4-4D8F-93F0-557A04598791}" type="sibTrans" cxnId="{FC4B80A4-D012-4F82-AE89-F91F663EDFA1}">
      <dgm:prSet/>
      <dgm:spPr/>
      <dgm:t>
        <a:bodyPr/>
        <a:lstStyle/>
        <a:p>
          <a:endParaRPr lang="en-US"/>
        </a:p>
      </dgm:t>
    </dgm:pt>
    <dgm:pt modelId="{970BC6C1-0ADF-48FE-8264-C8A773D4A741}">
      <dgm:prSet/>
      <dgm:spPr/>
      <dgm:t>
        <a:bodyPr/>
        <a:lstStyle/>
        <a:p>
          <a:r>
            <a:rPr lang="en-US"/>
            <a:t>Establishing and maintaining direct contact with teachers is key to a successful GLOBE programme</a:t>
          </a:r>
        </a:p>
      </dgm:t>
    </dgm:pt>
    <dgm:pt modelId="{F469A288-DE9C-4DA5-B35A-B66ECB82963A}" type="parTrans" cxnId="{F4605EFA-2746-4999-80AB-92057BEF8F01}">
      <dgm:prSet/>
      <dgm:spPr/>
      <dgm:t>
        <a:bodyPr/>
        <a:lstStyle/>
        <a:p>
          <a:endParaRPr lang="en-US"/>
        </a:p>
      </dgm:t>
    </dgm:pt>
    <dgm:pt modelId="{DD0DA241-784F-41C4-A083-0D961E8D1B4A}" type="sibTrans" cxnId="{F4605EFA-2746-4999-80AB-92057BEF8F01}">
      <dgm:prSet/>
      <dgm:spPr/>
      <dgm:t>
        <a:bodyPr/>
        <a:lstStyle/>
        <a:p>
          <a:endParaRPr lang="en-US"/>
        </a:p>
      </dgm:t>
    </dgm:pt>
    <dgm:pt modelId="{0BCF5585-9E56-4E03-A35B-E21C7D87D43C}">
      <dgm:prSet/>
      <dgm:spPr/>
      <dgm:t>
        <a:bodyPr/>
        <a:lstStyle/>
        <a:p>
          <a:r>
            <a:rPr lang="en-US"/>
            <a:t>Provide continuous direct support and training </a:t>
          </a:r>
        </a:p>
      </dgm:t>
    </dgm:pt>
    <dgm:pt modelId="{BAED09A3-CB6B-4E28-96C9-533D443E5F23}" type="parTrans" cxnId="{FB461C45-48E0-421E-BFB8-EDFA7D91FEEF}">
      <dgm:prSet/>
      <dgm:spPr/>
      <dgm:t>
        <a:bodyPr/>
        <a:lstStyle/>
        <a:p>
          <a:endParaRPr lang="en-US"/>
        </a:p>
      </dgm:t>
    </dgm:pt>
    <dgm:pt modelId="{D9995A64-515F-4419-9696-35455CFA19F5}" type="sibTrans" cxnId="{FB461C45-48E0-421E-BFB8-EDFA7D91FEEF}">
      <dgm:prSet/>
      <dgm:spPr/>
      <dgm:t>
        <a:bodyPr/>
        <a:lstStyle/>
        <a:p>
          <a:endParaRPr lang="en-US"/>
        </a:p>
      </dgm:t>
    </dgm:pt>
    <dgm:pt modelId="{7C5DFA60-0BF6-4DB5-8161-F79C4BE68043}">
      <dgm:prSet/>
      <dgm:spPr/>
      <dgm:t>
        <a:bodyPr/>
        <a:lstStyle/>
        <a:p>
          <a:r>
            <a:rPr lang="en-US"/>
            <a:t>Providing and sharing information, lesson plans and best practice examples demonstrating GLOBE </a:t>
          </a:r>
        </a:p>
      </dgm:t>
    </dgm:pt>
    <dgm:pt modelId="{B81C4804-3428-454C-B7AB-F4685504BDF6}" type="parTrans" cxnId="{4E02EC76-5627-4441-B792-2A4CECAE8CED}">
      <dgm:prSet/>
      <dgm:spPr/>
      <dgm:t>
        <a:bodyPr/>
        <a:lstStyle/>
        <a:p>
          <a:endParaRPr lang="en-US"/>
        </a:p>
      </dgm:t>
    </dgm:pt>
    <dgm:pt modelId="{85C5AEEA-244A-4259-ABF9-245CEDF07D12}" type="sibTrans" cxnId="{4E02EC76-5627-4441-B792-2A4CECAE8CED}">
      <dgm:prSet/>
      <dgm:spPr/>
      <dgm:t>
        <a:bodyPr/>
        <a:lstStyle/>
        <a:p>
          <a:endParaRPr lang="en-US"/>
        </a:p>
      </dgm:t>
    </dgm:pt>
    <dgm:pt modelId="{46F366C2-42E7-4D1A-B0E0-0EB37D6CA303}">
      <dgm:prSet/>
      <dgm:spPr/>
      <dgm:t>
        <a:bodyPr/>
        <a:lstStyle/>
        <a:p>
          <a:r>
            <a:rPr lang="en-US"/>
            <a:t>Regular communications</a:t>
          </a:r>
        </a:p>
      </dgm:t>
    </dgm:pt>
    <dgm:pt modelId="{0748BF67-F7F9-4CE3-9A36-D561795797AD}" type="parTrans" cxnId="{8ADC4E45-8646-4B75-A5F5-E4B7B0E0B968}">
      <dgm:prSet/>
      <dgm:spPr/>
      <dgm:t>
        <a:bodyPr/>
        <a:lstStyle/>
        <a:p>
          <a:endParaRPr lang="en-US"/>
        </a:p>
      </dgm:t>
    </dgm:pt>
    <dgm:pt modelId="{2BA94CC5-AFE0-4619-A85B-61B378BD6868}" type="sibTrans" cxnId="{8ADC4E45-8646-4B75-A5F5-E4B7B0E0B968}">
      <dgm:prSet/>
      <dgm:spPr/>
      <dgm:t>
        <a:bodyPr/>
        <a:lstStyle/>
        <a:p>
          <a:endParaRPr lang="en-US"/>
        </a:p>
      </dgm:t>
    </dgm:pt>
    <dgm:pt modelId="{27364714-5341-4F65-915B-606A1D2F1B58}">
      <dgm:prSet/>
      <dgm:spPr/>
      <dgm:t>
        <a:bodyPr/>
        <a:lstStyle/>
        <a:p>
          <a:r>
            <a:rPr lang="en-US"/>
            <a:t>Sharing of teaching approaches and concepts</a:t>
          </a:r>
        </a:p>
      </dgm:t>
    </dgm:pt>
    <dgm:pt modelId="{66A7F188-3714-4254-92C9-E47B031AABD2}" type="parTrans" cxnId="{1F285A0A-9AB4-4664-9531-F3CEDC7CFCF1}">
      <dgm:prSet/>
      <dgm:spPr/>
      <dgm:t>
        <a:bodyPr/>
        <a:lstStyle/>
        <a:p>
          <a:endParaRPr lang="en-US"/>
        </a:p>
      </dgm:t>
    </dgm:pt>
    <dgm:pt modelId="{89BE29DE-6561-4D4E-B899-75F08E128A87}" type="sibTrans" cxnId="{1F285A0A-9AB4-4664-9531-F3CEDC7CFCF1}">
      <dgm:prSet/>
      <dgm:spPr/>
      <dgm:t>
        <a:bodyPr/>
        <a:lstStyle/>
        <a:p>
          <a:endParaRPr lang="en-US"/>
        </a:p>
      </dgm:t>
    </dgm:pt>
    <dgm:pt modelId="{193BD204-8E8A-4A9C-91D6-EEA9C26BF8F4}">
      <dgm:prSet/>
      <dgm:spPr/>
      <dgm:t>
        <a:bodyPr/>
        <a:lstStyle/>
        <a:p>
          <a:r>
            <a:rPr lang="en-US"/>
            <a:t>The introduction of new campaigns, projects and themes</a:t>
          </a:r>
        </a:p>
      </dgm:t>
    </dgm:pt>
    <dgm:pt modelId="{ACEE9FA7-A1FA-47E1-802D-15AA692DC79E}" type="parTrans" cxnId="{11D1E49E-4A38-4FF3-ABB8-37E03F3C82C2}">
      <dgm:prSet/>
      <dgm:spPr/>
      <dgm:t>
        <a:bodyPr/>
        <a:lstStyle/>
        <a:p>
          <a:endParaRPr lang="en-US"/>
        </a:p>
      </dgm:t>
    </dgm:pt>
    <dgm:pt modelId="{5BD18AB8-0FEB-4926-8A28-049EF6423C89}" type="sibTrans" cxnId="{11D1E49E-4A38-4FF3-ABB8-37E03F3C82C2}">
      <dgm:prSet/>
      <dgm:spPr/>
      <dgm:t>
        <a:bodyPr/>
        <a:lstStyle/>
        <a:p>
          <a:endParaRPr lang="en-US"/>
        </a:p>
      </dgm:t>
    </dgm:pt>
    <dgm:pt modelId="{75F7F9C6-3BD6-4B77-9F4B-F2A4F6141C10}" type="pres">
      <dgm:prSet presAssocID="{5C065CEE-0A67-4E53-A37F-2F668939CC54}" presName="linear" presStyleCnt="0">
        <dgm:presLayoutVars>
          <dgm:animLvl val="lvl"/>
          <dgm:resizeHandles val="exact"/>
        </dgm:presLayoutVars>
      </dgm:prSet>
      <dgm:spPr/>
    </dgm:pt>
    <dgm:pt modelId="{D059D3C9-5E53-45E9-95C5-7447000E1F4A}" type="pres">
      <dgm:prSet presAssocID="{04A3D328-487E-4330-BB62-523D428AED1D}" presName="parentText" presStyleLbl="node1" presStyleIdx="0" presStyleCnt="2">
        <dgm:presLayoutVars>
          <dgm:chMax val="0"/>
          <dgm:bulletEnabled val="1"/>
        </dgm:presLayoutVars>
      </dgm:prSet>
      <dgm:spPr/>
    </dgm:pt>
    <dgm:pt modelId="{B6E53ADF-CF38-4474-BC2E-DD05E788AC2D}" type="pres">
      <dgm:prSet presAssocID="{F1351769-F6B4-4D8F-93F0-557A04598791}" presName="spacer" presStyleCnt="0"/>
      <dgm:spPr/>
    </dgm:pt>
    <dgm:pt modelId="{BD961A27-0DDF-4812-8E84-06B291C14D38}" type="pres">
      <dgm:prSet presAssocID="{970BC6C1-0ADF-48FE-8264-C8A773D4A741}" presName="parentText" presStyleLbl="node1" presStyleIdx="1" presStyleCnt="2">
        <dgm:presLayoutVars>
          <dgm:chMax val="0"/>
          <dgm:bulletEnabled val="1"/>
        </dgm:presLayoutVars>
      </dgm:prSet>
      <dgm:spPr/>
    </dgm:pt>
    <dgm:pt modelId="{74ECCB3A-AB90-42D5-AFE7-39C991FC067C}" type="pres">
      <dgm:prSet presAssocID="{970BC6C1-0ADF-48FE-8264-C8A773D4A741}" presName="childText" presStyleLbl="revTx" presStyleIdx="0" presStyleCnt="1">
        <dgm:presLayoutVars>
          <dgm:bulletEnabled val="1"/>
        </dgm:presLayoutVars>
      </dgm:prSet>
      <dgm:spPr/>
    </dgm:pt>
  </dgm:ptLst>
  <dgm:cxnLst>
    <dgm:cxn modelId="{6804220A-091C-4BF7-B8FC-18F494DD3E55}" type="presOf" srcId="{970BC6C1-0ADF-48FE-8264-C8A773D4A741}" destId="{BD961A27-0DDF-4812-8E84-06B291C14D38}" srcOrd="0" destOrd="0" presId="urn:microsoft.com/office/officeart/2005/8/layout/vList2"/>
    <dgm:cxn modelId="{1F285A0A-9AB4-4664-9531-F3CEDC7CFCF1}" srcId="{970BC6C1-0ADF-48FE-8264-C8A773D4A741}" destId="{27364714-5341-4F65-915B-606A1D2F1B58}" srcOrd="3" destOrd="0" parTransId="{66A7F188-3714-4254-92C9-E47B031AABD2}" sibTransId="{89BE29DE-6561-4D4E-B899-75F08E128A87}"/>
    <dgm:cxn modelId="{FB461C45-48E0-421E-BFB8-EDFA7D91FEEF}" srcId="{970BC6C1-0ADF-48FE-8264-C8A773D4A741}" destId="{0BCF5585-9E56-4E03-A35B-E21C7D87D43C}" srcOrd="0" destOrd="0" parTransId="{BAED09A3-CB6B-4E28-96C9-533D443E5F23}" sibTransId="{D9995A64-515F-4419-9696-35455CFA19F5}"/>
    <dgm:cxn modelId="{8ADC4E45-8646-4B75-A5F5-E4B7B0E0B968}" srcId="{970BC6C1-0ADF-48FE-8264-C8A773D4A741}" destId="{46F366C2-42E7-4D1A-B0E0-0EB37D6CA303}" srcOrd="2" destOrd="0" parTransId="{0748BF67-F7F9-4CE3-9A36-D561795797AD}" sibTransId="{2BA94CC5-AFE0-4619-A85B-61B378BD6868}"/>
    <dgm:cxn modelId="{65EF554C-D4CE-4B5A-93F0-CC554C9849E5}" type="presOf" srcId="{193BD204-8E8A-4A9C-91D6-EEA9C26BF8F4}" destId="{74ECCB3A-AB90-42D5-AFE7-39C991FC067C}" srcOrd="0" destOrd="4" presId="urn:microsoft.com/office/officeart/2005/8/layout/vList2"/>
    <dgm:cxn modelId="{0E803073-5C94-4F8E-87FA-C5EAA48C21C7}" type="presOf" srcId="{04A3D328-487E-4330-BB62-523D428AED1D}" destId="{D059D3C9-5E53-45E9-95C5-7447000E1F4A}" srcOrd="0" destOrd="0" presId="urn:microsoft.com/office/officeart/2005/8/layout/vList2"/>
    <dgm:cxn modelId="{1BA34B76-EC52-4658-9FD2-EF30148E718A}" type="presOf" srcId="{27364714-5341-4F65-915B-606A1D2F1B58}" destId="{74ECCB3A-AB90-42D5-AFE7-39C991FC067C}" srcOrd="0" destOrd="3" presId="urn:microsoft.com/office/officeart/2005/8/layout/vList2"/>
    <dgm:cxn modelId="{4E02EC76-5627-4441-B792-2A4CECAE8CED}" srcId="{970BC6C1-0ADF-48FE-8264-C8A773D4A741}" destId="{7C5DFA60-0BF6-4DB5-8161-F79C4BE68043}" srcOrd="1" destOrd="0" parTransId="{B81C4804-3428-454C-B7AB-F4685504BDF6}" sibTransId="{85C5AEEA-244A-4259-ABF9-245CEDF07D12}"/>
    <dgm:cxn modelId="{11D1E49E-4A38-4FF3-ABB8-37E03F3C82C2}" srcId="{970BC6C1-0ADF-48FE-8264-C8A773D4A741}" destId="{193BD204-8E8A-4A9C-91D6-EEA9C26BF8F4}" srcOrd="4" destOrd="0" parTransId="{ACEE9FA7-A1FA-47E1-802D-15AA692DC79E}" sibTransId="{5BD18AB8-0FEB-4926-8A28-049EF6423C89}"/>
    <dgm:cxn modelId="{FC4B80A4-D012-4F82-AE89-F91F663EDFA1}" srcId="{5C065CEE-0A67-4E53-A37F-2F668939CC54}" destId="{04A3D328-487E-4330-BB62-523D428AED1D}" srcOrd="0" destOrd="0" parTransId="{028F669A-926F-4D1A-B3D4-DAED9D9635FE}" sibTransId="{F1351769-F6B4-4D8F-93F0-557A04598791}"/>
    <dgm:cxn modelId="{C1AD7CD9-67B5-40A2-AA28-696B80EBB768}" type="presOf" srcId="{0BCF5585-9E56-4E03-A35B-E21C7D87D43C}" destId="{74ECCB3A-AB90-42D5-AFE7-39C991FC067C}" srcOrd="0" destOrd="0" presId="urn:microsoft.com/office/officeart/2005/8/layout/vList2"/>
    <dgm:cxn modelId="{B1D1C3DD-B350-4C9A-ACAC-523C506FF356}" type="presOf" srcId="{7C5DFA60-0BF6-4DB5-8161-F79C4BE68043}" destId="{74ECCB3A-AB90-42D5-AFE7-39C991FC067C}" srcOrd="0" destOrd="1" presId="urn:microsoft.com/office/officeart/2005/8/layout/vList2"/>
    <dgm:cxn modelId="{3A1A52DE-5304-4785-BF3D-23BF3F5B94E9}" type="presOf" srcId="{5C065CEE-0A67-4E53-A37F-2F668939CC54}" destId="{75F7F9C6-3BD6-4B77-9F4B-F2A4F6141C10}" srcOrd="0" destOrd="0" presId="urn:microsoft.com/office/officeart/2005/8/layout/vList2"/>
    <dgm:cxn modelId="{2E74B6E1-2BE1-4A20-AE0F-5A867AAD6020}" type="presOf" srcId="{46F366C2-42E7-4D1A-B0E0-0EB37D6CA303}" destId="{74ECCB3A-AB90-42D5-AFE7-39C991FC067C}" srcOrd="0" destOrd="2" presId="urn:microsoft.com/office/officeart/2005/8/layout/vList2"/>
    <dgm:cxn modelId="{F4605EFA-2746-4999-80AB-92057BEF8F01}" srcId="{5C065CEE-0A67-4E53-A37F-2F668939CC54}" destId="{970BC6C1-0ADF-48FE-8264-C8A773D4A741}" srcOrd="1" destOrd="0" parTransId="{F469A288-DE9C-4DA5-B35A-B66ECB82963A}" sibTransId="{DD0DA241-784F-41C4-A083-0D961E8D1B4A}"/>
    <dgm:cxn modelId="{AB269C19-5730-4254-86FE-720730FE2B1A}" type="presParOf" srcId="{75F7F9C6-3BD6-4B77-9F4B-F2A4F6141C10}" destId="{D059D3C9-5E53-45E9-95C5-7447000E1F4A}" srcOrd="0" destOrd="0" presId="urn:microsoft.com/office/officeart/2005/8/layout/vList2"/>
    <dgm:cxn modelId="{81CEB5ED-B43B-4FB4-9772-B0FE49D9085D}" type="presParOf" srcId="{75F7F9C6-3BD6-4B77-9F4B-F2A4F6141C10}" destId="{B6E53ADF-CF38-4474-BC2E-DD05E788AC2D}" srcOrd="1" destOrd="0" presId="urn:microsoft.com/office/officeart/2005/8/layout/vList2"/>
    <dgm:cxn modelId="{5AFC5B34-32A7-45E4-8681-6FD67870A8E6}" type="presParOf" srcId="{75F7F9C6-3BD6-4B77-9F4B-F2A4F6141C10}" destId="{BD961A27-0DDF-4812-8E84-06B291C14D38}" srcOrd="2" destOrd="0" presId="urn:microsoft.com/office/officeart/2005/8/layout/vList2"/>
    <dgm:cxn modelId="{6FF84AE4-4C83-460D-B21C-729E1713E9CF}" type="presParOf" srcId="{75F7F9C6-3BD6-4B77-9F4B-F2A4F6141C10}" destId="{74ECCB3A-AB90-42D5-AFE7-39C991FC067C}"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7BB7DDD-9A36-492A-A464-8F40B49B86D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1505720-D7D0-4782-AB21-F56C2A68DFF8}">
      <dgm:prSet/>
      <dgm:spPr/>
      <dgm:t>
        <a:bodyPr/>
        <a:lstStyle/>
        <a:p>
          <a:r>
            <a:rPr lang="en-IE"/>
            <a:t>Provide improved programme support for teachers</a:t>
          </a:r>
          <a:endParaRPr lang="en-US"/>
        </a:p>
      </dgm:t>
    </dgm:pt>
    <dgm:pt modelId="{7E259477-2405-4CCE-9AE2-3B6AF62ED438}" type="parTrans" cxnId="{1D9DD999-8038-4411-87B0-B4C34F1005BC}">
      <dgm:prSet/>
      <dgm:spPr/>
      <dgm:t>
        <a:bodyPr/>
        <a:lstStyle/>
        <a:p>
          <a:endParaRPr lang="en-US"/>
        </a:p>
      </dgm:t>
    </dgm:pt>
    <dgm:pt modelId="{497B12BA-6E11-40AE-A98A-3E762B12DCFD}" type="sibTrans" cxnId="{1D9DD999-8038-4411-87B0-B4C34F1005BC}">
      <dgm:prSet/>
      <dgm:spPr/>
      <dgm:t>
        <a:bodyPr/>
        <a:lstStyle/>
        <a:p>
          <a:endParaRPr lang="en-US"/>
        </a:p>
      </dgm:t>
    </dgm:pt>
    <dgm:pt modelId="{288B1C78-146B-4464-9032-FABF655EBB7F}">
      <dgm:prSet/>
      <dgm:spPr/>
      <dgm:t>
        <a:bodyPr/>
        <a:lstStyle/>
        <a:p>
          <a:r>
            <a:rPr lang="en-IE"/>
            <a:t>Develop essential skills and opportunities to meet current and topical international issues and challenges</a:t>
          </a:r>
          <a:endParaRPr lang="en-US"/>
        </a:p>
      </dgm:t>
    </dgm:pt>
    <dgm:pt modelId="{89A6CD49-D080-489A-9283-057215F36F7F}" type="parTrans" cxnId="{4884D16D-D2D4-4F8E-9178-093EADC8DE0D}">
      <dgm:prSet/>
      <dgm:spPr/>
      <dgm:t>
        <a:bodyPr/>
        <a:lstStyle/>
        <a:p>
          <a:endParaRPr lang="en-US"/>
        </a:p>
      </dgm:t>
    </dgm:pt>
    <dgm:pt modelId="{E96C033A-902B-4507-B8A2-680ECAD14C0E}" type="sibTrans" cxnId="{4884D16D-D2D4-4F8E-9178-093EADC8DE0D}">
      <dgm:prSet/>
      <dgm:spPr/>
      <dgm:t>
        <a:bodyPr/>
        <a:lstStyle/>
        <a:p>
          <a:endParaRPr lang="en-US"/>
        </a:p>
      </dgm:t>
    </dgm:pt>
    <dgm:pt modelId="{275ACD1A-F7EC-4FC9-B942-90D6B879F316}">
      <dgm:prSet/>
      <dgm:spPr/>
      <dgm:t>
        <a:bodyPr/>
        <a:lstStyle/>
        <a:p>
          <a:r>
            <a:rPr lang="en-IE"/>
            <a:t>Target major environmental threats </a:t>
          </a:r>
          <a:endParaRPr lang="en-US"/>
        </a:p>
      </dgm:t>
    </dgm:pt>
    <dgm:pt modelId="{210DD433-02A8-47CE-B375-D99CCFE4202D}" type="parTrans" cxnId="{9199F8FF-D41B-4F70-A2A5-1164F48A6CC3}">
      <dgm:prSet/>
      <dgm:spPr/>
      <dgm:t>
        <a:bodyPr/>
        <a:lstStyle/>
        <a:p>
          <a:endParaRPr lang="en-US"/>
        </a:p>
      </dgm:t>
    </dgm:pt>
    <dgm:pt modelId="{5E83B75D-DB63-48C9-89CD-AD86453C85E2}" type="sibTrans" cxnId="{9199F8FF-D41B-4F70-A2A5-1164F48A6CC3}">
      <dgm:prSet/>
      <dgm:spPr/>
      <dgm:t>
        <a:bodyPr/>
        <a:lstStyle/>
        <a:p>
          <a:endParaRPr lang="en-US"/>
        </a:p>
      </dgm:t>
    </dgm:pt>
    <dgm:pt modelId="{86CCAE24-8C83-422B-8526-3078197517FF}">
      <dgm:prSet/>
      <dgm:spPr/>
      <dgm:t>
        <a:bodyPr/>
        <a:lstStyle/>
        <a:p>
          <a:r>
            <a:rPr lang="en-IE"/>
            <a:t>Promote the development of new projects and campaigns </a:t>
          </a:r>
          <a:endParaRPr lang="en-US"/>
        </a:p>
      </dgm:t>
    </dgm:pt>
    <dgm:pt modelId="{52F8113A-BFE4-4B5C-B15B-96ED76F0EE28}" type="parTrans" cxnId="{2D34DEFD-2045-4372-B922-5EC50331DF3C}">
      <dgm:prSet/>
      <dgm:spPr/>
      <dgm:t>
        <a:bodyPr/>
        <a:lstStyle/>
        <a:p>
          <a:endParaRPr lang="en-US"/>
        </a:p>
      </dgm:t>
    </dgm:pt>
    <dgm:pt modelId="{25469587-862E-4077-A862-E695C12F75E6}" type="sibTrans" cxnId="{2D34DEFD-2045-4372-B922-5EC50331DF3C}">
      <dgm:prSet/>
      <dgm:spPr/>
      <dgm:t>
        <a:bodyPr/>
        <a:lstStyle/>
        <a:p>
          <a:endParaRPr lang="en-US"/>
        </a:p>
      </dgm:t>
    </dgm:pt>
    <dgm:pt modelId="{CD70B9E6-D483-4A5B-B4BE-77874CEC7DE9}">
      <dgm:prSet/>
      <dgm:spPr/>
      <dgm:t>
        <a:bodyPr/>
        <a:lstStyle/>
        <a:p>
          <a:r>
            <a:rPr lang="en-IE"/>
            <a:t>Highlight the benefits of using GLOBE technology and the scientific process</a:t>
          </a:r>
          <a:endParaRPr lang="en-US"/>
        </a:p>
      </dgm:t>
    </dgm:pt>
    <dgm:pt modelId="{411CF8DF-F58C-4530-B3B9-51ABCD66345B}" type="parTrans" cxnId="{1ED3B3E4-3A74-4D17-876C-F1DD65559DD0}">
      <dgm:prSet/>
      <dgm:spPr/>
      <dgm:t>
        <a:bodyPr/>
        <a:lstStyle/>
        <a:p>
          <a:endParaRPr lang="en-US"/>
        </a:p>
      </dgm:t>
    </dgm:pt>
    <dgm:pt modelId="{E0EEABA1-BAF0-4C15-B48D-190D8BCE1F1A}" type="sibTrans" cxnId="{1ED3B3E4-3A74-4D17-876C-F1DD65559DD0}">
      <dgm:prSet/>
      <dgm:spPr/>
      <dgm:t>
        <a:bodyPr/>
        <a:lstStyle/>
        <a:p>
          <a:endParaRPr lang="en-US"/>
        </a:p>
      </dgm:t>
    </dgm:pt>
    <dgm:pt modelId="{FDB22B31-EBD6-40FC-8C1C-A54BBDA945DC}">
      <dgm:prSet/>
      <dgm:spPr/>
      <dgm:t>
        <a:bodyPr/>
        <a:lstStyle/>
        <a:p>
          <a:r>
            <a:rPr lang="en-IE"/>
            <a:t>Place more emphasis on the international dimension of GLOBE</a:t>
          </a:r>
          <a:endParaRPr lang="en-US"/>
        </a:p>
      </dgm:t>
    </dgm:pt>
    <dgm:pt modelId="{8E178F51-3647-4535-AC0C-333F66CB1A8F}" type="parTrans" cxnId="{7FA7587F-A639-408E-8550-8AD4618CA1BF}">
      <dgm:prSet/>
      <dgm:spPr/>
      <dgm:t>
        <a:bodyPr/>
        <a:lstStyle/>
        <a:p>
          <a:endParaRPr lang="en-US"/>
        </a:p>
      </dgm:t>
    </dgm:pt>
    <dgm:pt modelId="{4025A4DB-D5CF-4881-AA32-9D850619C700}" type="sibTrans" cxnId="{7FA7587F-A639-408E-8550-8AD4618CA1BF}">
      <dgm:prSet/>
      <dgm:spPr/>
      <dgm:t>
        <a:bodyPr/>
        <a:lstStyle/>
        <a:p>
          <a:endParaRPr lang="en-US"/>
        </a:p>
      </dgm:t>
    </dgm:pt>
    <dgm:pt modelId="{41988E83-D0CD-44D1-A11A-365ADD397902}">
      <dgm:prSet/>
      <dgm:spPr/>
      <dgm:t>
        <a:bodyPr/>
        <a:lstStyle/>
        <a:p>
          <a:r>
            <a:rPr lang="en-IE"/>
            <a:t>Highlight opportunities for sharing best practice example of projects with teachers</a:t>
          </a:r>
          <a:endParaRPr lang="en-US"/>
        </a:p>
      </dgm:t>
    </dgm:pt>
    <dgm:pt modelId="{CCB56C1C-F1E8-4C59-B0BA-B6545DDDF58A}" type="parTrans" cxnId="{08058BB7-364D-4E93-A496-846F1F3321B3}">
      <dgm:prSet/>
      <dgm:spPr/>
      <dgm:t>
        <a:bodyPr/>
        <a:lstStyle/>
        <a:p>
          <a:endParaRPr lang="en-US"/>
        </a:p>
      </dgm:t>
    </dgm:pt>
    <dgm:pt modelId="{9F85B04D-7DD1-4395-BEB0-522F15D3FD71}" type="sibTrans" cxnId="{08058BB7-364D-4E93-A496-846F1F3321B3}">
      <dgm:prSet/>
      <dgm:spPr/>
      <dgm:t>
        <a:bodyPr/>
        <a:lstStyle/>
        <a:p>
          <a:endParaRPr lang="en-US"/>
        </a:p>
      </dgm:t>
    </dgm:pt>
    <dgm:pt modelId="{CAB55299-DB50-4D1B-9237-9BE1488824E4}" type="pres">
      <dgm:prSet presAssocID="{47BB7DDD-9A36-492A-A464-8F40B49B86DF}" presName="root" presStyleCnt="0">
        <dgm:presLayoutVars>
          <dgm:dir/>
          <dgm:resizeHandles val="exact"/>
        </dgm:presLayoutVars>
      </dgm:prSet>
      <dgm:spPr/>
    </dgm:pt>
    <dgm:pt modelId="{9952A0CA-2C81-4785-800F-775F8076BC2E}" type="pres">
      <dgm:prSet presAssocID="{B1505720-D7D0-4782-AB21-F56C2A68DFF8}" presName="compNode" presStyleCnt="0"/>
      <dgm:spPr/>
    </dgm:pt>
    <dgm:pt modelId="{60A5BB16-4789-4C0A-A354-E67BEBA5A1B2}" type="pres">
      <dgm:prSet presAssocID="{B1505720-D7D0-4782-AB21-F56C2A68DFF8}" presName="bgRect" presStyleLbl="bgShp" presStyleIdx="0" presStyleCnt="7"/>
      <dgm:spPr/>
    </dgm:pt>
    <dgm:pt modelId="{E36B2A0D-C53F-43D3-ABE2-9A4A02C7E95D}" type="pres">
      <dgm:prSet presAssocID="{B1505720-D7D0-4782-AB21-F56C2A68DFF8}"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acher"/>
        </a:ext>
      </dgm:extLst>
    </dgm:pt>
    <dgm:pt modelId="{B83E528B-B8AE-4CE9-9937-D4C93FDB15C3}" type="pres">
      <dgm:prSet presAssocID="{B1505720-D7D0-4782-AB21-F56C2A68DFF8}" presName="spaceRect" presStyleCnt="0"/>
      <dgm:spPr/>
    </dgm:pt>
    <dgm:pt modelId="{F0D9FEAC-9362-41D3-876A-0B0BDA1AEC57}" type="pres">
      <dgm:prSet presAssocID="{B1505720-D7D0-4782-AB21-F56C2A68DFF8}" presName="parTx" presStyleLbl="revTx" presStyleIdx="0" presStyleCnt="7">
        <dgm:presLayoutVars>
          <dgm:chMax val="0"/>
          <dgm:chPref val="0"/>
        </dgm:presLayoutVars>
      </dgm:prSet>
      <dgm:spPr/>
    </dgm:pt>
    <dgm:pt modelId="{CF524568-3A3F-40B6-B3A2-0B1B47EC23BC}" type="pres">
      <dgm:prSet presAssocID="{497B12BA-6E11-40AE-A98A-3E762B12DCFD}" presName="sibTrans" presStyleCnt="0"/>
      <dgm:spPr/>
    </dgm:pt>
    <dgm:pt modelId="{2998BFB0-67D3-4633-93A8-8CF98C93306D}" type="pres">
      <dgm:prSet presAssocID="{288B1C78-146B-4464-9032-FABF655EBB7F}" presName="compNode" presStyleCnt="0"/>
      <dgm:spPr/>
    </dgm:pt>
    <dgm:pt modelId="{4EDFD142-8A7C-49E8-8356-1B5E44EEB9C7}" type="pres">
      <dgm:prSet presAssocID="{288B1C78-146B-4464-9032-FABF655EBB7F}" presName="bgRect" presStyleLbl="bgShp" presStyleIdx="1" presStyleCnt="7"/>
      <dgm:spPr/>
    </dgm:pt>
    <dgm:pt modelId="{4DED0460-5247-49F2-916F-D27E708C221D}" type="pres">
      <dgm:prSet presAssocID="{288B1C78-146B-4464-9032-FABF655EBB7F}"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D5401809-4C96-4930-A459-1FF250F63AC7}" type="pres">
      <dgm:prSet presAssocID="{288B1C78-146B-4464-9032-FABF655EBB7F}" presName="spaceRect" presStyleCnt="0"/>
      <dgm:spPr/>
    </dgm:pt>
    <dgm:pt modelId="{6DC0FDDD-B8D7-4EFF-A4E6-EA3218C1B6E5}" type="pres">
      <dgm:prSet presAssocID="{288B1C78-146B-4464-9032-FABF655EBB7F}" presName="parTx" presStyleLbl="revTx" presStyleIdx="1" presStyleCnt="7">
        <dgm:presLayoutVars>
          <dgm:chMax val="0"/>
          <dgm:chPref val="0"/>
        </dgm:presLayoutVars>
      </dgm:prSet>
      <dgm:spPr/>
    </dgm:pt>
    <dgm:pt modelId="{91539405-B3AD-43E0-A90B-C46FAEB8C430}" type="pres">
      <dgm:prSet presAssocID="{E96C033A-902B-4507-B8A2-680ECAD14C0E}" presName="sibTrans" presStyleCnt="0"/>
      <dgm:spPr/>
    </dgm:pt>
    <dgm:pt modelId="{F805CBEC-C75A-48DE-A571-2FBAC312C80A}" type="pres">
      <dgm:prSet presAssocID="{275ACD1A-F7EC-4FC9-B942-90D6B879F316}" presName="compNode" presStyleCnt="0"/>
      <dgm:spPr/>
    </dgm:pt>
    <dgm:pt modelId="{33570F2B-0D80-4DE4-ADC0-8F7341982692}" type="pres">
      <dgm:prSet presAssocID="{275ACD1A-F7EC-4FC9-B942-90D6B879F316}" presName="bgRect" presStyleLbl="bgShp" presStyleIdx="2" presStyleCnt="7"/>
      <dgm:spPr/>
    </dgm:pt>
    <dgm:pt modelId="{0D74FE9B-CE1B-478C-A09C-10C091829004}" type="pres">
      <dgm:prSet presAssocID="{275ACD1A-F7EC-4FC9-B942-90D6B879F316}"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duous tree"/>
        </a:ext>
      </dgm:extLst>
    </dgm:pt>
    <dgm:pt modelId="{7B73E78C-897D-43B8-B14D-D09737C61DFE}" type="pres">
      <dgm:prSet presAssocID="{275ACD1A-F7EC-4FC9-B942-90D6B879F316}" presName="spaceRect" presStyleCnt="0"/>
      <dgm:spPr/>
    </dgm:pt>
    <dgm:pt modelId="{A128668A-E6EB-4F51-9F16-A156F8C284F9}" type="pres">
      <dgm:prSet presAssocID="{275ACD1A-F7EC-4FC9-B942-90D6B879F316}" presName="parTx" presStyleLbl="revTx" presStyleIdx="2" presStyleCnt="7">
        <dgm:presLayoutVars>
          <dgm:chMax val="0"/>
          <dgm:chPref val="0"/>
        </dgm:presLayoutVars>
      </dgm:prSet>
      <dgm:spPr/>
    </dgm:pt>
    <dgm:pt modelId="{9A8FE9EC-9689-49DE-B609-B9A33D6AF578}" type="pres">
      <dgm:prSet presAssocID="{5E83B75D-DB63-48C9-89CD-AD86453C85E2}" presName="sibTrans" presStyleCnt="0"/>
      <dgm:spPr/>
    </dgm:pt>
    <dgm:pt modelId="{B1A42FD8-C383-4A6F-AF79-1334D853C0B4}" type="pres">
      <dgm:prSet presAssocID="{86CCAE24-8C83-422B-8526-3078197517FF}" presName="compNode" presStyleCnt="0"/>
      <dgm:spPr/>
    </dgm:pt>
    <dgm:pt modelId="{D6EAB119-F63F-471F-AC10-174FCC208739}" type="pres">
      <dgm:prSet presAssocID="{86CCAE24-8C83-422B-8526-3078197517FF}" presName="bgRect" presStyleLbl="bgShp" presStyleIdx="3" presStyleCnt="7"/>
      <dgm:spPr/>
    </dgm:pt>
    <dgm:pt modelId="{7C23E827-3B05-4059-AC86-7016D5565C8D}" type="pres">
      <dgm:prSet presAssocID="{86CCAE24-8C83-422B-8526-3078197517FF}"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gaphone"/>
        </a:ext>
      </dgm:extLst>
    </dgm:pt>
    <dgm:pt modelId="{F9E64FCD-DA55-4BD4-BB8B-1F344DE55159}" type="pres">
      <dgm:prSet presAssocID="{86CCAE24-8C83-422B-8526-3078197517FF}" presName="spaceRect" presStyleCnt="0"/>
      <dgm:spPr/>
    </dgm:pt>
    <dgm:pt modelId="{714CD7B6-594B-4316-A6AE-CE6DE59A5646}" type="pres">
      <dgm:prSet presAssocID="{86CCAE24-8C83-422B-8526-3078197517FF}" presName="parTx" presStyleLbl="revTx" presStyleIdx="3" presStyleCnt="7">
        <dgm:presLayoutVars>
          <dgm:chMax val="0"/>
          <dgm:chPref val="0"/>
        </dgm:presLayoutVars>
      </dgm:prSet>
      <dgm:spPr/>
    </dgm:pt>
    <dgm:pt modelId="{5C17B38E-6CA3-4D17-85C1-AF6E160E64D4}" type="pres">
      <dgm:prSet presAssocID="{25469587-862E-4077-A862-E695C12F75E6}" presName="sibTrans" presStyleCnt="0"/>
      <dgm:spPr/>
    </dgm:pt>
    <dgm:pt modelId="{170DEF92-05C5-4084-99D0-A7604B03EE78}" type="pres">
      <dgm:prSet presAssocID="{CD70B9E6-D483-4A5B-B4BE-77874CEC7DE9}" presName="compNode" presStyleCnt="0"/>
      <dgm:spPr/>
    </dgm:pt>
    <dgm:pt modelId="{5E81C00D-F47B-4D82-823D-93CB31A2DA56}" type="pres">
      <dgm:prSet presAssocID="{CD70B9E6-D483-4A5B-B4BE-77874CEC7DE9}" presName="bgRect" presStyleLbl="bgShp" presStyleIdx="4" presStyleCnt="7"/>
      <dgm:spPr/>
    </dgm:pt>
    <dgm:pt modelId="{618B3083-1A06-446C-9269-DF9D3CB140FF}" type="pres">
      <dgm:prSet presAssocID="{CD70B9E6-D483-4A5B-B4BE-77874CEC7DE9}"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icroscope"/>
        </a:ext>
      </dgm:extLst>
    </dgm:pt>
    <dgm:pt modelId="{66C1A344-30C3-45C3-8143-0CA6D43E96E1}" type="pres">
      <dgm:prSet presAssocID="{CD70B9E6-D483-4A5B-B4BE-77874CEC7DE9}" presName="spaceRect" presStyleCnt="0"/>
      <dgm:spPr/>
    </dgm:pt>
    <dgm:pt modelId="{24A54BE1-42C5-407D-BAF4-6E639A826A26}" type="pres">
      <dgm:prSet presAssocID="{CD70B9E6-D483-4A5B-B4BE-77874CEC7DE9}" presName="parTx" presStyleLbl="revTx" presStyleIdx="4" presStyleCnt="7">
        <dgm:presLayoutVars>
          <dgm:chMax val="0"/>
          <dgm:chPref val="0"/>
        </dgm:presLayoutVars>
      </dgm:prSet>
      <dgm:spPr/>
    </dgm:pt>
    <dgm:pt modelId="{96BB5E62-81BD-4F83-B066-8512E959AD57}" type="pres">
      <dgm:prSet presAssocID="{E0EEABA1-BAF0-4C15-B48D-190D8BCE1F1A}" presName="sibTrans" presStyleCnt="0"/>
      <dgm:spPr/>
    </dgm:pt>
    <dgm:pt modelId="{9884E9C5-7012-4DD5-A774-B22CA4570710}" type="pres">
      <dgm:prSet presAssocID="{FDB22B31-EBD6-40FC-8C1C-A54BBDA945DC}" presName="compNode" presStyleCnt="0"/>
      <dgm:spPr/>
    </dgm:pt>
    <dgm:pt modelId="{132A53CD-0A7E-4CD0-8A2F-8B7AF52F49B7}" type="pres">
      <dgm:prSet presAssocID="{FDB22B31-EBD6-40FC-8C1C-A54BBDA945DC}" presName="bgRect" presStyleLbl="bgShp" presStyleIdx="5" presStyleCnt="7"/>
      <dgm:spPr/>
    </dgm:pt>
    <dgm:pt modelId="{276AA050-2B32-464E-95AB-2060E5B24804}" type="pres">
      <dgm:prSet presAssocID="{FDB22B31-EBD6-40FC-8C1C-A54BBDA945DC}"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outh America"/>
        </a:ext>
      </dgm:extLst>
    </dgm:pt>
    <dgm:pt modelId="{5BAF1E00-CDCB-489F-A53F-EB49393836D0}" type="pres">
      <dgm:prSet presAssocID="{FDB22B31-EBD6-40FC-8C1C-A54BBDA945DC}" presName="spaceRect" presStyleCnt="0"/>
      <dgm:spPr/>
    </dgm:pt>
    <dgm:pt modelId="{883AAAB4-B034-4E88-9902-E4A2471150F9}" type="pres">
      <dgm:prSet presAssocID="{FDB22B31-EBD6-40FC-8C1C-A54BBDA945DC}" presName="parTx" presStyleLbl="revTx" presStyleIdx="5" presStyleCnt="7">
        <dgm:presLayoutVars>
          <dgm:chMax val="0"/>
          <dgm:chPref val="0"/>
        </dgm:presLayoutVars>
      </dgm:prSet>
      <dgm:spPr/>
    </dgm:pt>
    <dgm:pt modelId="{BE78F3D8-7E1C-4B2A-A91F-9FC6125A7047}" type="pres">
      <dgm:prSet presAssocID="{4025A4DB-D5CF-4881-AA32-9D850619C700}" presName="sibTrans" presStyleCnt="0"/>
      <dgm:spPr/>
    </dgm:pt>
    <dgm:pt modelId="{DC4E0590-B641-470F-9DF4-CD096F3C87D8}" type="pres">
      <dgm:prSet presAssocID="{41988E83-D0CD-44D1-A11A-365ADD397902}" presName="compNode" presStyleCnt="0"/>
      <dgm:spPr/>
    </dgm:pt>
    <dgm:pt modelId="{F066DA80-F70C-4F42-A83A-11A1D19444AC}" type="pres">
      <dgm:prSet presAssocID="{41988E83-D0CD-44D1-A11A-365ADD397902}" presName="bgRect" presStyleLbl="bgShp" presStyleIdx="6" presStyleCnt="7"/>
      <dgm:spPr/>
    </dgm:pt>
    <dgm:pt modelId="{1A6C9612-8CDA-4F05-A969-9EAEA971EDA1}" type="pres">
      <dgm:prSet presAssocID="{41988E83-D0CD-44D1-A11A-365ADD397902}"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Lightbulb"/>
        </a:ext>
      </dgm:extLst>
    </dgm:pt>
    <dgm:pt modelId="{510B76E2-ABE0-42DE-BEF4-6A7D4AC61076}" type="pres">
      <dgm:prSet presAssocID="{41988E83-D0CD-44D1-A11A-365ADD397902}" presName="spaceRect" presStyleCnt="0"/>
      <dgm:spPr/>
    </dgm:pt>
    <dgm:pt modelId="{F5C17ADA-5ED6-45AE-830C-4E50E50B3B70}" type="pres">
      <dgm:prSet presAssocID="{41988E83-D0CD-44D1-A11A-365ADD397902}" presName="parTx" presStyleLbl="revTx" presStyleIdx="6" presStyleCnt="7">
        <dgm:presLayoutVars>
          <dgm:chMax val="0"/>
          <dgm:chPref val="0"/>
        </dgm:presLayoutVars>
      </dgm:prSet>
      <dgm:spPr/>
    </dgm:pt>
  </dgm:ptLst>
  <dgm:cxnLst>
    <dgm:cxn modelId="{6897D600-D330-40BE-A844-43C80DF85256}" type="presOf" srcId="{CD70B9E6-D483-4A5B-B4BE-77874CEC7DE9}" destId="{24A54BE1-42C5-407D-BAF4-6E639A826A26}" srcOrd="0" destOrd="0" presId="urn:microsoft.com/office/officeart/2018/2/layout/IconVerticalSolidList"/>
    <dgm:cxn modelId="{96B01E1B-7848-496D-8C5F-0B2ECB3953EA}" type="presOf" srcId="{47BB7DDD-9A36-492A-A464-8F40B49B86DF}" destId="{CAB55299-DB50-4D1B-9237-9BE1488824E4}" srcOrd="0" destOrd="0" presId="urn:microsoft.com/office/officeart/2018/2/layout/IconVerticalSolidList"/>
    <dgm:cxn modelId="{A6A6203E-9710-4480-8BFE-D0ABB590B230}" type="presOf" srcId="{41988E83-D0CD-44D1-A11A-365ADD397902}" destId="{F5C17ADA-5ED6-45AE-830C-4E50E50B3B70}" srcOrd="0" destOrd="0" presId="urn:microsoft.com/office/officeart/2018/2/layout/IconVerticalSolidList"/>
    <dgm:cxn modelId="{76CB5C4C-85F8-49D5-8627-131344FFEAE4}" type="presOf" srcId="{86CCAE24-8C83-422B-8526-3078197517FF}" destId="{714CD7B6-594B-4316-A6AE-CE6DE59A5646}" srcOrd="0" destOrd="0" presId="urn:microsoft.com/office/officeart/2018/2/layout/IconVerticalSolidList"/>
    <dgm:cxn modelId="{4884D16D-D2D4-4F8E-9178-093EADC8DE0D}" srcId="{47BB7DDD-9A36-492A-A464-8F40B49B86DF}" destId="{288B1C78-146B-4464-9032-FABF655EBB7F}" srcOrd="1" destOrd="0" parTransId="{89A6CD49-D080-489A-9283-057215F36F7F}" sibTransId="{E96C033A-902B-4507-B8A2-680ECAD14C0E}"/>
    <dgm:cxn modelId="{6FD7E973-68B3-43FF-9E7F-68FB784460F6}" type="presOf" srcId="{288B1C78-146B-4464-9032-FABF655EBB7F}" destId="{6DC0FDDD-B8D7-4EFF-A4E6-EA3218C1B6E5}" srcOrd="0" destOrd="0" presId="urn:microsoft.com/office/officeart/2018/2/layout/IconVerticalSolidList"/>
    <dgm:cxn modelId="{7FA7587F-A639-408E-8550-8AD4618CA1BF}" srcId="{47BB7DDD-9A36-492A-A464-8F40B49B86DF}" destId="{FDB22B31-EBD6-40FC-8C1C-A54BBDA945DC}" srcOrd="5" destOrd="0" parTransId="{8E178F51-3647-4535-AC0C-333F66CB1A8F}" sibTransId="{4025A4DB-D5CF-4881-AA32-9D850619C700}"/>
    <dgm:cxn modelId="{9F644680-7235-4780-BABD-D1B8F3AE6FDA}" type="presOf" srcId="{B1505720-D7D0-4782-AB21-F56C2A68DFF8}" destId="{F0D9FEAC-9362-41D3-876A-0B0BDA1AEC57}" srcOrd="0" destOrd="0" presId="urn:microsoft.com/office/officeart/2018/2/layout/IconVerticalSolidList"/>
    <dgm:cxn modelId="{1D9DD999-8038-4411-87B0-B4C34F1005BC}" srcId="{47BB7DDD-9A36-492A-A464-8F40B49B86DF}" destId="{B1505720-D7D0-4782-AB21-F56C2A68DFF8}" srcOrd="0" destOrd="0" parTransId="{7E259477-2405-4CCE-9AE2-3B6AF62ED438}" sibTransId="{497B12BA-6E11-40AE-A98A-3E762B12DCFD}"/>
    <dgm:cxn modelId="{89515EA5-BD5D-4F6D-BB24-ABC34F1A114B}" type="presOf" srcId="{275ACD1A-F7EC-4FC9-B942-90D6B879F316}" destId="{A128668A-E6EB-4F51-9F16-A156F8C284F9}" srcOrd="0" destOrd="0" presId="urn:microsoft.com/office/officeart/2018/2/layout/IconVerticalSolidList"/>
    <dgm:cxn modelId="{08058BB7-364D-4E93-A496-846F1F3321B3}" srcId="{47BB7DDD-9A36-492A-A464-8F40B49B86DF}" destId="{41988E83-D0CD-44D1-A11A-365ADD397902}" srcOrd="6" destOrd="0" parTransId="{CCB56C1C-F1E8-4C59-B0BA-B6545DDDF58A}" sibTransId="{9F85B04D-7DD1-4395-BEB0-522F15D3FD71}"/>
    <dgm:cxn modelId="{1ED3B3E4-3A74-4D17-876C-F1DD65559DD0}" srcId="{47BB7DDD-9A36-492A-A464-8F40B49B86DF}" destId="{CD70B9E6-D483-4A5B-B4BE-77874CEC7DE9}" srcOrd="4" destOrd="0" parTransId="{411CF8DF-F58C-4530-B3B9-51ABCD66345B}" sibTransId="{E0EEABA1-BAF0-4C15-B48D-190D8BCE1F1A}"/>
    <dgm:cxn modelId="{5F569FED-9FDD-4738-BE0D-C54C6F82AB51}" type="presOf" srcId="{FDB22B31-EBD6-40FC-8C1C-A54BBDA945DC}" destId="{883AAAB4-B034-4E88-9902-E4A2471150F9}" srcOrd="0" destOrd="0" presId="urn:microsoft.com/office/officeart/2018/2/layout/IconVerticalSolidList"/>
    <dgm:cxn modelId="{2D34DEFD-2045-4372-B922-5EC50331DF3C}" srcId="{47BB7DDD-9A36-492A-A464-8F40B49B86DF}" destId="{86CCAE24-8C83-422B-8526-3078197517FF}" srcOrd="3" destOrd="0" parTransId="{52F8113A-BFE4-4B5C-B15B-96ED76F0EE28}" sibTransId="{25469587-862E-4077-A862-E695C12F75E6}"/>
    <dgm:cxn modelId="{9199F8FF-D41B-4F70-A2A5-1164F48A6CC3}" srcId="{47BB7DDD-9A36-492A-A464-8F40B49B86DF}" destId="{275ACD1A-F7EC-4FC9-B942-90D6B879F316}" srcOrd="2" destOrd="0" parTransId="{210DD433-02A8-47CE-B375-D99CCFE4202D}" sibTransId="{5E83B75D-DB63-48C9-89CD-AD86453C85E2}"/>
    <dgm:cxn modelId="{CB2E1B17-CE42-44B1-9782-094B69777DF2}" type="presParOf" srcId="{CAB55299-DB50-4D1B-9237-9BE1488824E4}" destId="{9952A0CA-2C81-4785-800F-775F8076BC2E}" srcOrd="0" destOrd="0" presId="urn:microsoft.com/office/officeart/2018/2/layout/IconVerticalSolidList"/>
    <dgm:cxn modelId="{58FBCC8D-46A2-48DB-949F-26E40C0D9332}" type="presParOf" srcId="{9952A0CA-2C81-4785-800F-775F8076BC2E}" destId="{60A5BB16-4789-4C0A-A354-E67BEBA5A1B2}" srcOrd="0" destOrd="0" presId="urn:microsoft.com/office/officeart/2018/2/layout/IconVerticalSolidList"/>
    <dgm:cxn modelId="{7EC71C06-9158-4DAD-89D8-B58C801DB809}" type="presParOf" srcId="{9952A0CA-2C81-4785-800F-775F8076BC2E}" destId="{E36B2A0D-C53F-43D3-ABE2-9A4A02C7E95D}" srcOrd="1" destOrd="0" presId="urn:microsoft.com/office/officeart/2018/2/layout/IconVerticalSolidList"/>
    <dgm:cxn modelId="{8993F9EF-6700-45ED-B567-A4DE46BF6BB6}" type="presParOf" srcId="{9952A0CA-2C81-4785-800F-775F8076BC2E}" destId="{B83E528B-B8AE-4CE9-9937-D4C93FDB15C3}" srcOrd="2" destOrd="0" presId="urn:microsoft.com/office/officeart/2018/2/layout/IconVerticalSolidList"/>
    <dgm:cxn modelId="{814C4D3E-0EBE-4C6E-A318-6AF1F7C0582C}" type="presParOf" srcId="{9952A0CA-2C81-4785-800F-775F8076BC2E}" destId="{F0D9FEAC-9362-41D3-876A-0B0BDA1AEC57}" srcOrd="3" destOrd="0" presId="urn:microsoft.com/office/officeart/2018/2/layout/IconVerticalSolidList"/>
    <dgm:cxn modelId="{75889078-BE6A-45C8-9B5D-49F38D38025B}" type="presParOf" srcId="{CAB55299-DB50-4D1B-9237-9BE1488824E4}" destId="{CF524568-3A3F-40B6-B3A2-0B1B47EC23BC}" srcOrd="1" destOrd="0" presId="urn:microsoft.com/office/officeart/2018/2/layout/IconVerticalSolidList"/>
    <dgm:cxn modelId="{1036CA19-8578-4CC5-BC5D-D0EC3B5C0F6B}" type="presParOf" srcId="{CAB55299-DB50-4D1B-9237-9BE1488824E4}" destId="{2998BFB0-67D3-4633-93A8-8CF98C93306D}" srcOrd="2" destOrd="0" presId="urn:microsoft.com/office/officeart/2018/2/layout/IconVerticalSolidList"/>
    <dgm:cxn modelId="{0A84703A-4B5E-45A4-A2EB-2FDAB667C82F}" type="presParOf" srcId="{2998BFB0-67D3-4633-93A8-8CF98C93306D}" destId="{4EDFD142-8A7C-49E8-8356-1B5E44EEB9C7}" srcOrd="0" destOrd="0" presId="urn:microsoft.com/office/officeart/2018/2/layout/IconVerticalSolidList"/>
    <dgm:cxn modelId="{E0277D89-6CB0-483C-8770-C663A1A37D8D}" type="presParOf" srcId="{2998BFB0-67D3-4633-93A8-8CF98C93306D}" destId="{4DED0460-5247-49F2-916F-D27E708C221D}" srcOrd="1" destOrd="0" presId="urn:microsoft.com/office/officeart/2018/2/layout/IconVerticalSolidList"/>
    <dgm:cxn modelId="{AD3C2864-EEBE-4F7E-86DB-627AD0769583}" type="presParOf" srcId="{2998BFB0-67D3-4633-93A8-8CF98C93306D}" destId="{D5401809-4C96-4930-A459-1FF250F63AC7}" srcOrd="2" destOrd="0" presId="urn:microsoft.com/office/officeart/2018/2/layout/IconVerticalSolidList"/>
    <dgm:cxn modelId="{3F9679D6-14DB-479C-8200-A1F23D0EEC2D}" type="presParOf" srcId="{2998BFB0-67D3-4633-93A8-8CF98C93306D}" destId="{6DC0FDDD-B8D7-4EFF-A4E6-EA3218C1B6E5}" srcOrd="3" destOrd="0" presId="urn:microsoft.com/office/officeart/2018/2/layout/IconVerticalSolidList"/>
    <dgm:cxn modelId="{096AB11D-FF98-4662-9807-AFCF45D34A2A}" type="presParOf" srcId="{CAB55299-DB50-4D1B-9237-9BE1488824E4}" destId="{91539405-B3AD-43E0-A90B-C46FAEB8C430}" srcOrd="3" destOrd="0" presId="urn:microsoft.com/office/officeart/2018/2/layout/IconVerticalSolidList"/>
    <dgm:cxn modelId="{A765E4D4-0C8B-4BDE-A8E7-697B2A8AB433}" type="presParOf" srcId="{CAB55299-DB50-4D1B-9237-9BE1488824E4}" destId="{F805CBEC-C75A-48DE-A571-2FBAC312C80A}" srcOrd="4" destOrd="0" presId="urn:microsoft.com/office/officeart/2018/2/layout/IconVerticalSolidList"/>
    <dgm:cxn modelId="{FF5AC994-36FB-45C0-A094-E559AE7D98AB}" type="presParOf" srcId="{F805CBEC-C75A-48DE-A571-2FBAC312C80A}" destId="{33570F2B-0D80-4DE4-ADC0-8F7341982692}" srcOrd="0" destOrd="0" presId="urn:microsoft.com/office/officeart/2018/2/layout/IconVerticalSolidList"/>
    <dgm:cxn modelId="{DB6E6212-1ABF-47B4-B814-6E7F5429EABC}" type="presParOf" srcId="{F805CBEC-C75A-48DE-A571-2FBAC312C80A}" destId="{0D74FE9B-CE1B-478C-A09C-10C091829004}" srcOrd="1" destOrd="0" presId="urn:microsoft.com/office/officeart/2018/2/layout/IconVerticalSolidList"/>
    <dgm:cxn modelId="{E5E41CB6-1B28-41E6-B995-93302698A4A8}" type="presParOf" srcId="{F805CBEC-C75A-48DE-A571-2FBAC312C80A}" destId="{7B73E78C-897D-43B8-B14D-D09737C61DFE}" srcOrd="2" destOrd="0" presId="urn:microsoft.com/office/officeart/2018/2/layout/IconVerticalSolidList"/>
    <dgm:cxn modelId="{AA140E89-3311-423D-97B8-FCFAD513416D}" type="presParOf" srcId="{F805CBEC-C75A-48DE-A571-2FBAC312C80A}" destId="{A128668A-E6EB-4F51-9F16-A156F8C284F9}" srcOrd="3" destOrd="0" presId="urn:microsoft.com/office/officeart/2018/2/layout/IconVerticalSolidList"/>
    <dgm:cxn modelId="{900C1E7E-9F2D-4851-B63C-1EEE973AFE1A}" type="presParOf" srcId="{CAB55299-DB50-4D1B-9237-9BE1488824E4}" destId="{9A8FE9EC-9689-49DE-B609-B9A33D6AF578}" srcOrd="5" destOrd="0" presId="urn:microsoft.com/office/officeart/2018/2/layout/IconVerticalSolidList"/>
    <dgm:cxn modelId="{AAF64D94-741B-4B74-A107-367DBAF1381F}" type="presParOf" srcId="{CAB55299-DB50-4D1B-9237-9BE1488824E4}" destId="{B1A42FD8-C383-4A6F-AF79-1334D853C0B4}" srcOrd="6" destOrd="0" presId="urn:microsoft.com/office/officeart/2018/2/layout/IconVerticalSolidList"/>
    <dgm:cxn modelId="{A474BC34-0430-4042-A84B-9A80F839CE1A}" type="presParOf" srcId="{B1A42FD8-C383-4A6F-AF79-1334D853C0B4}" destId="{D6EAB119-F63F-471F-AC10-174FCC208739}" srcOrd="0" destOrd="0" presId="urn:microsoft.com/office/officeart/2018/2/layout/IconVerticalSolidList"/>
    <dgm:cxn modelId="{8A20A806-5A49-4ED9-B6B9-80ABC2CCC276}" type="presParOf" srcId="{B1A42FD8-C383-4A6F-AF79-1334D853C0B4}" destId="{7C23E827-3B05-4059-AC86-7016D5565C8D}" srcOrd="1" destOrd="0" presId="urn:microsoft.com/office/officeart/2018/2/layout/IconVerticalSolidList"/>
    <dgm:cxn modelId="{DD2C7207-EA71-402F-A1B9-123EF975C78D}" type="presParOf" srcId="{B1A42FD8-C383-4A6F-AF79-1334D853C0B4}" destId="{F9E64FCD-DA55-4BD4-BB8B-1F344DE55159}" srcOrd="2" destOrd="0" presId="urn:microsoft.com/office/officeart/2018/2/layout/IconVerticalSolidList"/>
    <dgm:cxn modelId="{301E7F25-84D8-44A4-B094-D44714E67612}" type="presParOf" srcId="{B1A42FD8-C383-4A6F-AF79-1334D853C0B4}" destId="{714CD7B6-594B-4316-A6AE-CE6DE59A5646}" srcOrd="3" destOrd="0" presId="urn:microsoft.com/office/officeart/2018/2/layout/IconVerticalSolidList"/>
    <dgm:cxn modelId="{92D5F0F3-CACF-43E7-9071-F69E06C3CCEF}" type="presParOf" srcId="{CAB55299-DB50-4D1B-9237-9BE1488824E4}" destId="{5C17B38E-6CA3-4D17-85C1-AF6E160E64D4}" srcOrd="7" destOrd="0" presId="urn:microsoft.com/office/officeart/2018/2/layout/IconVerticalSolidList"/>
    <dgm:cxn modelId="{78D9096D-A0E7-4BE8-85CA-1B7AFA2A6AA6}" type="presParOf" srcId="{CAB55299-DB50-4D1B-9237-9BE1488824E4}" destId="{170DEF92-05C5-4084-99D0-A7604B03EE78}" srcOrd="8" destOrd="0" presId="urn:microsoft.com/office/officeart/2018/2/layout/IconVerticalSolidList"/>
    <dgm:cxn modelId="{996B07CA-61AB-4F30-8557-932A101A9960}" type="presParOf" srcId="{170DEF92-05C5-4084-99D0-A7604B03EE78}" destId="{5E81C00D-F47B-4D82-823D-93CB31A2DA56}" srcOrd="0" destOrd="0" presId="urn:microsoft.com/office/officeart/2018/2/layout/IconVerticalSolidList"/>
    <dgm:cxn modelId="{0FC01D9D-A563-48A3-BD61-F204DC7F7DA4}" type="presParOf" srcId="{170DEF92-05C5-4084-99D0-A7604B03EE78}" destId="{618B3083-1A06-446C-9269-DF9D3CB140FF}" srcOrd="1" destOrd="0" presId="urn:microsoft.com/office/officeart/2018/2/layout/IconVerticalSolidList"/>
    <dgm:cxn modelId="{F77BD836-74A5-4544-9901-616F46AC9BE4}" type="presParOf" srcId="{170DEF92-05C5-4084-99D0-A7604B03EE78}" destId="{66C1A344-30C3-45C3-8143-0CA6D43E96E1}" srcOrd="2" destOrd="0" presId="urn:microsoft.com/office/officeart/2018/2/layout/IconVerticalSolidList"/>
    <dgm:cxn modelId="{C2AB8276-B3A0-4ECF-BF38-A51886225717}" type="presParOf" srcId="{170DEF92-05C5-4084-99D0-A7604B03EE78}" destId="{24A54BE1-42C5-407D-BAF4-6E639A826A26}" srcOrd="3" destOrd="0" presId="urn:microsoft.com/office/officeart/2018/2/layout/IconVerticalSolidList"/>
    <dgm:cxn modelId="{140041BD-B798-4888-B17B-DFE1140BEE5E}" type="presParOf" srcId="{CAB55299-DB50-4D1B-9237-9BE1488824E4}" destId="{96BB5E62-81BD-4F83-B066-8512E959AD57}" srcOrd="9" destOrd="0" presId="urn:microsoft.com/office/officeart/2018/2/layout/IconVerticalSolidList"/>
    <dgm:cxn modelId="{6CAC7113-8058-4139-BF26-DEE52998165A}" type="presParOf" srcId="{CAB55299-DB50-4D1B-9237-9BE1488824E4}" destId="{9884E9C5-7012-4DD5-A774-B22CA4570710}" srcOrd="10" destOrd="0" presId="urn:microsoft.com/office/officeart/2018/2/layout/IconVerticalSolidList"/>
    <dgm:cxn modelId="{66A4CB81-5034-4B2D-85D6-59B1F0BE7726}" type="presParOf" srcId="{9884E9C5-7012-4DD5-A774-B22CA4570710}" destId="{132A53CD-0A7E-4CD0-8A2F-8B7AF52F49B7}" srcOrd="0" destOrd="0" presId="urn:microsoft.com/office/officeart/2018/2/layout/IconVerticalSolidList"/>
    <dgm:cxn modelId="{797997DE-6A42-44F7-9822-5BCF3E461C4D}" type="presParOf" srcId="{9884E9C5-7012-4DD5-A774-B22CA4570710}" destId="{276AA050-2B32-464E-95AB-2060E5B24804}" srcOrd="1" destOrd="0" presId="urn:microsoft.com/office/officeart/2018/2/layout/IconVerticalSolidList"/>
    <dgm:cxn modelId="{66F6A287-764C-467C-826D-18C39C47E411}" type="presParOf" srcId="{9884E9C5-7012-4DD5-A774-B22CA4570710}" destId="{5BAF1E00-CDCB-489F-A53F-EB49393836D0}" srcOrd="2" destOrd="0" presId="urn:microsoft.com/office/officeart/2018/2/layout/IconVerticalSolidList"/>
    <dgm:cxn modelId="{9D99B759-9812-44EF-A3B3-B86515DEB764}" type="presParOf" srcId="{9884E9C5-7012-4DD5-A774-B22CA4570710}" destId="{883AAAB4-B034-4E88-9902-E4A2471150F9}" srcOrd="3" destOrd="0" presId="urn:microsoft.com/office/officeart/2018/2/layout/IconVerticalSolidList"/>
    <dgm:cxn modelId="{4361AD33-39E7-45BE-A2AC-085EDF6563E6}" type="presParOf" srcId="{CAB55299-DB50-4D1B-9237-9BE1488824E4}" destId="{BE78F3D8-7E1C-4B2A-A91F-9FC6125A7047}" srcOrd="11" destOrd="0" presId="urn:microsoft.com/office/officeart/2018/2/layout/IconVerticalSolidList"/>
    <dgm:cxn modelId="{2DEA62C6-DE4C-48EE-9538-B01404D164B2}" type="presParOf" srcId="{CAB55299-DB50-4D1B-9237-9BE1488824E4}" destId="{DC4E0590-B641-470F-9DF4-CD096F3C87D8}" srcOrd="12" destOrd="0" presId="urn:microsoft.com/office/officeart/2018/2/layout/IconVerticalSolidList"/>
    <dgm:cxn modelId="{D35249AE-9489-4D23-843E-F9DC41BA76C9}" type="presParOf" srcId="{DC4E0590-B641-470F-9DF4-CD096F3C87D8}" destId="{F066DA80-F70C-4F42-A83A-11A1D19444AC}" srcOrd="0" destOrd="0" presId="urn:microsoft.com/office/officeart/2018/2/layout/IconVerticalSolidList"/>
    <dgm:cxn modelId="{A0856000-BFE4-4799-BF0F-8C2561B06CD7}" type="presParOf" srcId="{DC4E0590-B641-470F-9DF4-CD096F3C87D8}" destId="{1A6C9612-8CDA-4F05-A969-9EAEA971EDA1}" srcOrd="1" destOrd="0" presId="urn:microsoft.com/office/officeart/2018/2/layout/IconVerticalSolidList"/>
    <dgm:cxn modelId="{C076F850-C05E-4232-B243-3E721C32DCC8}" type="presParOf" srcId="{DC4E0590-B641-470F-9DF4-CD096F3C87D8}" destId="{510B76E2-ABE0-42DE-BEF4-6A7D4AC61076}" srcOrd="2" destOrd="0" presId="urn:microsoft.com/office/officeart/2018/2/layout/IconVerticalSolidList"/>
    <dgm:cxn modelId="{9DC6E398-CD7E-4408-8DA6-7819F22EBB32}" type="presParOf" srcId="{DC4E0590-B641-470F-9DF4-CD096F3C87D8}" destId="{F5C17ADA-5ED6-45AE-830C-4E50E50B3B7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B20CB-523A-48C4-B9F3-0CA203064978}">
      <dsp:nvSpPr>
        <dsp:cNvPr id="0" name=""/>
        <dsp:cNvSpPr/>
      </dsp:nvSpPr>
      <dsp:spPr>
        <a:xfrm>
          <a:off x="0" y="192132"/>
          <a:ext cx="6513603" cy="32034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In March-April 2019 the Europe Eurasia Board &amp; RCO issued a survey to all GLOBE member countries in the Region</a:t>
          </a:r>
        </a:p>
      </dsp:txBody>
      <dsp:txXfrm>
        <a:off x="156380" y="348512"/>
        <a:ext cx="6200843" cy="2890700"/>
      </dsp:txXfrm>
    </dsp:sp>
    <dsp:sp modelId="{05B363C6-69BD-4CEF-B1BB-F2E15C221BA7}">
      <dsp:nvSpPr>
        <dsp:cNvPr id="0" name=""/>
        <dsp:cNvSpPr/>
      </dsp:nvSpPr>
      <dsp:spPr>
        <a:xfrm>
          <a:off x="0" y="3395593"/>
          <a:ext cx="6513603" cy="2297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kern="1200"/>
            <a:t>Purpose: Identify common challenges and potential opportunities for implementing GLOBE at national level</a:t>
          </a:r>
        </a:p>
        <a:p>
          <a:pPr marL="285750" lvl="1" indent="-285750" algn="l" defTabSz="1289050">
            <a:lnSpc>
              <a:spcPct val="90000"/>
            </a:lnSpc>
            <a:spcBef>
              <a:spcPct val="0"/>
            </a:spcBef>
            <a:spcAft>
              <a:spcPct val="20000"/>
            </a:spcAft>
            <a:buChar char="•"/>
          </a:pPr>
          <a:r>
            <a:rPr lang="en-US" sz="2900" kern="1200"/>
            <a:t>Audience: Country Coordinators</a:t>
          </a:r>
        </a:p>
        <a:p>
          <a:pPr marL="285750" lvl="1" indent="-285750" algn="l" defTabSz="1289050">
            <a:lnSpc>
              <a:spcPct val="90000"/>
            </a:lnSpc>
            <a:spcBef>
              <a:spcPct val="0"/>
            </a:spcBef>
            <a:spcAft>
              <a:spcPct val="20000"/>
            </a:spcAft>
            <a:buChar char="•"/>
          </a:pPr>
          <a:r>
            <a:rPr lang="en-US" sz="2900" kern="1200"/>
            <a:t>15 Responses from 14 Countries</a:t>
          </a:r>
        </a:p>
      </dsp:txBody>
      <dsp:txXfrm>
        <a:off x="0" y="3395593"/>
        <a:ext cx="6513603" cy="22977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2BF806-4234-40B4-BEB4-7D3E6304FB91}">
      <dsp:nvSpPr>
        <dsp:cNvPr id="0" name=""/>
        <dsp:cNvSpPr/>
      </dsp:nvSpPr>
      <dsp:spPr>
        <a:xfrm>
          <a:off x="0" y="0"/>
          <a:ext cx="73152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495549-9813-4325-B647-4116A23E0106}">
      <dsp:nvSpPr>
        <dsp:cNvPr id="0" name=""/>
        <dsp:cNvSpPr/>
      </dsp:nvSpPr>
      <dsp:spPr>
        <a:xfrm>
          <a:off x="0" y="0"/>
          <a:ext cx="1463040" cy="4524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IE" sz="1400" kern="1200"/>
            <a:t>Each Group should discuss one Recommendation (from the previous slide) and answer the following questions…</a:t>
          </a:r>
          <a:endParaRPr lang="en-US" sz="1400" kern="1200"/>
        </a:p>
      </dsp:txBody>
      <dsp:txXfrm>
        <a:off x="0" y="0"/>
        <a:ext cx="1463040" cy="4524706"/>
      </dsp:txXfrm>
    </dsp:sp>
    <dsp:sp modelId="{B10083B8-8706-4C3B-944E-F24965E11C6B}">
      <dsp:nvSpPr>
        <dsp:cNvPr id="0" name=""/>
        <dsp:cNvSpPr/>
      </dsp:nvSpPr>
      <dsp:spPr>
        <a:xfrm>
          <a:off x="1572768" y="42640"/>
          <a:ext cx="5742432" cy="85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Why?</a:t>
          </a:r>
          <a:endParaRPr lang="en-US" sz="3900" kern="1200"/>
        </a:p>
      </dsp:txBody>
      <dsp:txXfrm>
        <a:off x="1572768" y="42640"/>
        <a:ext cx="5742432" cy="852801"/>
      </dsp:txXfrm>
    </dsp:sp>
    <dsp:sp modelId="{CBF1BD22-761B-4366-9CF3-C88ACC0E86C6}">
      <dsp:nvSpPr>
        <dsp:cNvPr id="0" name=""/>
        <dsp:cNvSpPr/>
      </dsp:nvSpPr>
      <dsp:spPr>
        <a:xfrm>
          <a:off x="1463040" y="895441"/>
          <a:ext cx="58521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32F49D-6408-457B-A377-471792D26A32}">
      <dsp:nvSpPr>
        <dsp:cNvPr id="0" name=""/>
        <dsp:cNvSpPr/>
      </dsp:nvSpPr>
      <dsp:spPr>
        <a:xfrm>
          <a:off x="1572768" y="938081"/>
          <a:ext cx="5742432" cy="85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What?</a:t>
          </a:r>
          <a:endParaRPr lang="en-US" sz="3900" kern="1200"/>
        </a:p>
      </dsp:txBody>
      <dsp:txXfrm>
        <a:off x="1572768" y="938081"/>
        <a:ext cx="5742432" cy="852801"/>
      </dsp:txXfrm>
    </dsp:sp>
    <dsp:sp modelId="{6BBC2DFB-F128-4678-B566-F47B86AA9E3A}">
      <dsp:nvSpPr>
        <dsp:cNvPr id="0" name=""/>
        <dsp:cNvSpPr/>
      </dsp:nvSpPr>
      <dsp:spPr>
        <a:xfrm>
          <a:off x="1463040" y="1790882"/>
          <a:ext cx="58521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0FD734-BD4E-4406-920A-24487E9F3636}">
      <dsp:nvSpPr>
        <dsp:cNvPr id="0" name=""/>
        <dsp:cNvSpPr/>
      </dsp:nvSpPr>
      <dsp:spPr>
        <a:xfrm>
          <a:off x="1572768" y="1833522"/>
          <a:ext cx="5742432" cy="85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How?</a:t>
          </a:r>
          <a:endParaRPr lang="en-US" sz="3900" kern="1200"/>
        </a:p>
      </dsp:txBody>
      <dsp:txXfrm>
        <a:off x="1572768" y="1833522"/>
        <a:ext cx="5742432" cy="852801"/>
      </dsp:txXfrm>
    </dsp:sp>
    <dsp:sp modelId="{EF17B11F-E100-49DE-9A93-CCA477F98830}">
      <dsp:nvSpPr>
        <dsp:cNvPr id="0" name=""/>
        <dsp:cNvSpPr/>
      </dsp:nvSpPr>
      <dsp:spPr>
        <a:xfrm>
          <a:off x="1463040" y="2686323"/>
          <a:ext cx="58521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9B6E06-7EE7-4DB6-A4D2-BF1E8793ACE0}">
      <dsp:nvSpPr>
        <dsp:cNvPr id="0" name=""/>
        <dsp:cNvSpPr/>
      </dsp:nvSpPr>
      <dsp:spPr>
        <a:xfrm>
          <a:off x="1572768" y="2728963"/>
          <a:ext cx="5742432" cy="85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Who?</a:t>
          </a:r>
          <a:endParaRPr lang="en-US" sz="3900" kern="1200"/>
        </a:p>
      </dsp:txBody>
      <dsp:txXfrm>
        <a:off x="1572768" y="2728963"/>
        <a:ext cx="5742432" cy="852801"/>
      </dsp:txXfrm>
    </dsp:sp>
    <dsp:sp modelId="{2B5D15EE-700E-409E-9037-56688718FE2D}">
      <dsp:nvSpPr>
        <dsp:cNvPr id="0" name=""/>
        <dsp:cNvSpPr/>
      </dsp:nvSpPr>
      <dsp:spPr>
        <a:xfrm>
          <a:off x="1463040" y="3581764"/>
          <a:ext cx="58521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123C08-B49C-442A-B5B0-012EDBD24887}">
      <dsp:nvSpPr>
        <dsp:cNvPr id="0" name=""/>
        <dsp:cNvSpPr/>
      </dsp:nvSpPr>
      <dsp:spPr>
        <a:xfrm>
          <a:off x="1572768" y="3624404"/>
          <a:ext cx="5742432" cy="852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When?</a:t>
          </a:r>
          <a:endParaRPr lang="en-US" sz="3900" kern="1200"/>
        </a:p>
      </dsp:txBody>
      <dsp:txXfrm>
        <a:off x="1572768" y="3624404"/>
        <a:ext cx="5742432" cy="852801"/>
      </dsp:txXfrm>
    </dsp:sp>
    <dsp:sp modelId="{3D65A309-B93B-4B28-818C-4A58B06A5DB0}">
      <dsp:nvSpPr>
        <dsp:cNvPr id="0" name=""/>
        <dsp:cNvSpPr/>
      </dsp:nvSpPr>
      <dsp:spPr>
        <a:xfrm>
          <a:off x="1463040" y="4477205"/>
          <a:ext cx="585216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E50280-FBE0-4572-9BB6-F66E16E1F372}">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43718D-2115-41C5-A2BD-B74DCAC8C327}">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834FA6-8041-4F48-AD58-DE8DD23187C7}">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90000"/>
            </a:lnSpc>
            <a:spcBef>
              <a:spcPct val="0"/>
            </a:spcBef>
            <a:spcAft>
              <a:spcPct val="35000"/>
            </a:spcAft>
            <a:buNone/>
          </a:pPr>
          <a:r>
            <a:rPr lang="en-IE" sz="2000" kern="1200"/>
            <a:t>Each group provides feedback to the room</a:t>
          </a:r>
          <a:endParaRPr lang="en-US" sz="2000" kern="1200"/>
        </a:p>
      </dsp:txBody>
      <dsp:txXfrm>
        <a:off x="1429899" y="2442"/>
        <a:ext cx="5083704" cy="1238008"/>
      </dsp:txXfrm>
    </dsp:sp>
    <dsp:sp modelId="{54F60492-ED22-4E0B-BF92-3F71E956F57B}">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38DF23-724D-42DE-BC95-AEB5FE8F4075}">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B5EEC2-E240-4BA7-A934-6A02C60F39EF}">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90000"/>
            </a:lnSpc>
            <a:spcBef>
              <a:spcPct val="0"/>
            </a:spcBef>
            <a:spcAft>
              <a:spcPct val="35000"/>
            </a:spcAft>
            <a:buNone/>
          </a:pPr>
          <a:r>
            <a:rPr lang="en-IE" sz="2000" kern="1200"/>
            <a:t>Each groups notes are provided</a:t>
          </a:r>
          <a:endParaRPr lang="en-US" sz="2000" kern="1200"/>
        </a:p>
      </dsp:txBody>
      <dsp:txXfrm>
        <a:off x="1429899" y="1549953"/>
        <a:ext cx="5083704" cy="1238008"/>
      </dsp:txXfrm>
    </dsp:sp>
    <dsp:sp modelId="{1E92ECD1-314E-4217-8B7C-773E9924A56A}">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9DD462-EC3B-4860-8683-0F8EF38E5422}">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D694ED-CF1C-4EBB-82DC-FF0CCC278C93}">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90000"/>
            </a:lnSpc>
            <a:spcBef>
              <a:spcPct val="0"/>
            </a:spcBef>
            <a:spcAft>
              <a:spcPct val="35000"/>
            </a:spcAft>
            <a:buNone/>
          </a:pPr>
          <a:r>
            <a:rPr lang="en-IE" sz="2000" kern="1200"/>
            <a:t>Information is collated and used to inform the next stage of the evaluation process</a:t>
          </a:r>
          <a:endParaRPr lang="en-US" sz="2000" kern="1200"/>
        </a:p>
      </dsp:txBody>
      <dsp:txXfrm>
        <a:off x="1429899" y="3097464"/>
        <a:ext cx="5083704" cy="1238008"/>
      </dsp:txXfrm>
    </dsp:sp>
    <dsp:sp modelId="{F1D97D1B-415B-4CF7-B91B-DEE5AEBE10A7}">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045A73-855B-4F9D-B2A4-948340B989C6}">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7D6637-2C23-4D4E-8CDD-EB0D128989B5}">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89000">
            <a:lnSpc>
              <a:spcPct val="90000"/>
            </a:lnSpc>
            <a:spcBef>
              <a:spcPct val="0"/>
            </a:spcBef>
            <a:spcAft>
              <a:spcPct val="35000"/>
            </a:spcAft>
            <a:buNone/>
          </a:pPr>
          <a:r>
            <a:rPr lang="en-IE" sz="2000" kern="1200"/>
            <a:t>Further discussion and agreed actions will take place at the Europe Eurasia annual meeting in </a:t>
          </a:r>
          <a:r>
            <a:rPr lang="en-US" sz="2000" kern="1200"/>
            <a:t>Trieste, Italy, from 21st to 25th October 2019.</a:t>
          </a:r>
        </a:p>
      </dsp:txBody>
      <dsp:txXfrm>
        <a:off x="1429899" y="4644974"/>
        <a:ext cx="5083704" cy="12380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6CFE8-57AB-43E0-9D95-AEBB7CA43A7A}">
      <dsp:nvSpPr>
        <dsp:cNvPr id="0" name=""/>
        <dsp:cNvSpPr/>
      </dsp:nvSpPr>
      <dsp:spPr>
        <a:xfrm>
          <a:off x="0" y="1903"/>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562651-8C58-4C74-9310-3194BE2F943C}">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2F4212C-4B22-4F05-958F-10EFD6AA8DE5}">
      <dsp:nvSpPr>
        <dsp:cNvPr id="0" name=""/>
        <dsp:cNvSpPr/>
      </dsp:nvSpPr>
      <dsp:spPr>
        <a:xfrm>
          <a:off x="937002" y="1903"/>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Open ended survey</a:t>
          </a:r>
        </a:p>
      </dsp:txBody>
      <dsp:txXfrm>
        <a:off x="937002" y="1903"/>
        <a:ext cx="5576601" cy="811257"/>
      </dsp:txXfrm>
    </dsp:sp>
    <dsp:sp modelId="{0A8FC25E-E94B-441C-9B2D-AB21F9A53A41}">
      <dsp:nvSpPr>
        <dsp:cNvPr id="0" name=""/>
        <dsp:cNvSpPr/>
      </dsp:nvSpPr>
      <dsp:spPr>
        <a:xfrm>
          <a:off x="0" y="1015975"/>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A3EEB0-024A-426C-9D92-256632AB8C6E}">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75B57E8-2E1C-4CC3-991E-D89BA824DB53}">
      <dsp:nvSpPr>
        <dsp:cNvPr id="0" name=""/>
        <dsp:cNvSpPr/>
      </dsp:nvSpPr>
      <dsp:spPr>
        <a:xfrm>
          <a:off x="937002" y="1015975"/>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6 questions</a:t>
          </a:r>
        </a:p>
      </dsp:txBody>
      <dsp:txXfrm>
        <a:off x="937002" y="1015975"/>
        <a:ext cx="5576601" cy="811257"/>
      </dsp:txXfrm>
    </dsp:sp>
    <dsp:sp modelId="{8D2F7EC2-973A-4F74-9084-C7090544FAE2}">
      <dsp:nvSpPr>
        <dsp:cNvPr id="0" name=""/>
        <dsp:cNvSpPr/>
      </dsp:nvSpPr>
      <dsp:spPr>
        <a:xfrm>
          <a:off x="0" y="2030048"/>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7D166E-9B2D-447E-9715-BE6819EC7A53}">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282A2C-2B7B-48FB-BF68-4BF56894DF42}">
      <dsp:nvSpPr>
        <dsp:cNvPr id="0" name=""/>
        <dsp:cNvSpPr/>
      </dsp:nvSpPr>
      <dsp:spPr>
        <a:xfrm>
          <a:off x="937002" y="2030048"/>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Circulated link</a:t>
          </a:r>
        </a:p>
      </dsp:txBody>
      <dsp:txXfrm>
        <a:off x="937002" y="2030048"/>
        <a:ext cx="5576601" cy="811257"/>
      </dsp:txXfrm>
    </dsp:sp>
    <dsp:sp modelId="{912B0BAC-AB42-4A2A-B7EE-AA9AE5A9237A}">
      <dsp:nvSpPr>
        <dsp:cNvPr id="0" name=""/>
        <dsp:cNvSpPr/>
      </dsp:nvSpPr>
      <dsp:spPr>
        <a:xfrm>
          <a:off x="0" y="3044120"/>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AA09E6-A5DE-4F07-B77A-C714C10D72E8}">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A117E02-1A85-48C3-B5A6-D4F90515BC90}">
      <dsp:nvSpPr>
        <dsp:cNvPr id="0" name=""/>
        <dsp:cNvSpPr/>
      </dsp:nvSpPr>
      <dsp:spPr>
        <a:xfrm>
          <a:off x="937002" y="3044120"/>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Electronic survey</a:t>
          </a:r>
        </a:p>
      </dsp:txBody>
      <dsp:txXfrm>
        <a:off x="937002" y="3044120"/>
        <a:ext cx="5576601" cy="811257"/>
      </dsp:txXfrm>
    </dsp:sp>
    <dsp:sp modelId="{A2BFCD50-32A0-4A9C-A95D-C376FD2FA105}">
      <dsp:nvSpPr>
        <dsp:cNvPr id="0" name=""/>
        <dsp:cNvSpPr/>
      </dsp:nvSpPr>
      <dsp:spPr>
        <a:xfrm>
          <a:off x="0" y="4058192"/>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CBF238-F2D8-43C0-A6FC-4E6E4F3F6360}">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6C5B53C-1056-479B-BC69-0F3047553BA5}">
      <dsp:nvSpPr>
        <dsp:cNvPr id="0" name=""/>
        <dsp:cNvSpPr/>
      </dsp:nvSpPr>
      <dsp:spPr>
        <a:xfrm>
          <a:off x="937002" y="4058192"/>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open, unbiased presentation of thoughts and ideas </a:t>
          </a:r>
        </a:p>
      </dsp:txBody>
      <dsp:txXfrm>
        <a:off x="937002" y="4058192"/>
        <a:ext cx="5576601" cy="811257"/>
      </dsp:txXfrm>
    </dsp:sp>
    <dsp:sp modelId="{CD6B5D31-64CF-4781-9EAE-2A1BF8D55BCD}">
      <dsp:nvSpPr>
        <dsp:cNvPr id="0" name=""/>
        <dsp:cNvSpPr/>
      </dsp:nvSpPr>
      <dsp:spPr>
        <a:xfrm>
          <a:off x="0" y="5072264"/>
          <a:ext cx="6513603" cy="811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E5D979-85CD-40CE-BBF5-D6935EB4F468}">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D71D8C-99B0-4F15-A640-5C11ABCDB5BC}">
      <dsp:nvSpPr>
        <dsp:cNvPr id="0" name=""/>
        <dsp:cNvSpPr/>
      </dsp:nvSpPr>
      <dsp:spPr>
        <a:xfrm>
          <a:off x="937002" y="5072264"/>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844550">
            <a:lnSpc>
              <a:spcPct val="100000"/>
            </a:lnSpc>
            <a:spcBef>
              <a:spcPct val="0"/>
            </a:spcBef>
            <a:spcAft>
              <a:spcPct val="35000"/>
            </a:spcAft>
            <a:buNone/>
          </a:pPr>
          <a:r>
            <a:rPr lang="en-US" sz="1900" kern="1200"/>
            <a:t>creates challenges with respect to analyzing common response patterns</a:t>
          </a:r>
        </a:p>
      </dsp:txBody>
      <dsp:txXfrm>
        <a:off x="937002" y="5072264"/>
        <a:ext cx="5576601" cy="8112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7BB7C0-C0F4-4C32-BAFE-B79E8373C57B}">
      <dsp:nvSpPr>
        <dsp:cNvPr id="0" name=""/>
        <dsp:cNvSpPr/>
      </dsp:nvSpPr>
      <dsp:spPr>
        <a:xfrm>
          <a:off x="0" y="2442"/>
          <a:ext cx="6513603" cy="123800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85171E-CA89-46A6-B5C0-F454409952E5}">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7080E70-B650-4452-8CA9-ADB8446ECB2E}">
      <dsp:nvSpPr>
        <dsp:cNvPr id="0" name=""/>
        <dsp:cNvSpPr/>
      </dsp:nvSpPr>
      <dsp:spPr>
        <a:xfrm>
          <a:off x="1429899" y="2442"/>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90000"/>
            </a:lnSpc>
            <a:spcBef>
              <a:spcPct val="0"/>
            </a:spcBef>
            <a:spcAft>
              <a:spcPct val="35000"/>
            </a:spcAft>
            <a:buNone/>
          </a:pPr>
          <a:r>
            <a:rPr lang="en-US" sz="1800" kern="1200"/>
            <a:t>for each question six to nine descriptive labels were extracted from the responses as overarching issues and the number of responses was counted</a:t>
          </a:r>
        </a:p>
      </dsp:txBody>
      <dsp:txXfrm>
        <a:off x="1429899" y="2442"/>
        <a:ext cx="5083704" cy="1238008"/>
      </dsp:txXfrm>
    </dsp:sp>
    <dsp:sp modelId="{4A511542-9D36-48FC-BCAA-EEB61EA8D5C0}">
      <dsp:nvSpPr>
        <dsp:cNvPr id="0" name=""/>
        <dsp:cNvSpPr/>
      </dsp:nvSpPr>
      <dsp:spPr>
        <a:xfrm>
          <a:off x="0" y="1549953"/>
          <a:ext cx="6513603" cy="123800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F21E04-B2A4-473D-8AF6-56C847EDB0CC}">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146D03-310E-4B43-8842-8BD043BA639F}">
      <dsp:nvSpPr>
        <dsp:cNvPr id="0" name=""/>
        <dsp:cNvSpPr/>
      </dsp:nvSpPr>
      <dsp:spPr>
        <a:xfrm>
          <a:off x="1429899" y="1549953"/>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90000"/>
            </a:lnSpc>
            <a:spcBef>
              <a:spcPct val="0"/>
            </a:spcBef>
            <a:spcAft>
              <a:spcPct val="35000"/>
            </a:spcAft>
            <a:buNone/>
          </a:pPr>
          <a:r>
            <a:rPr lang="en-US" sz="1800" kern="1200"/>
            <a:t>facilitates numeric evaluation. </a:t>
          </a:r>
        </a:p>
      </dsp:txBody>
      <dsp:txXfrm>
        <a:off x="1429899" y="1549953"/>
        <a:ext cx="5083704" cy="1238008"/>
      </dsp:txXfrm>
    </dsp:sp>
    <dsp:sp modelId="{49F6CAB1-1C9F-4D23-9415-C22A3EF68455}">
      <dsp:nvSpPr>
        <dsp:cNvPr id="0" name=""/>
        <dsp:cNvSpPr/>
      </dsp:nvSpPr>
      <dsp:spPr>
        <a:xfrm>
          <a:off x="0" y="3097464"/>
          <a:ext cx="6513603" cy="123800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B18759-14E9-48EE-BE3C-6A11EBBFB046}">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69BD72-948E-47F2-A759-5845835EB690}">
      <dsp:nvSpPr>
        <dsp:cNvPr id="0" name=""/>
        <dsp:cNvSpPr/>
      </dsp:nvSpPr>
      <dsp:spPr>
        <a:xfrm>
          <a:off x="1429899" y="309746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90000"/>
            </a:lnSpc>
            <a:spcBef>
              <a:spcPct val="0"/>
            </a:spcBef>
            <a:spcAft>
              <a:spcPct val="35000"/>
            </a:spcAft>
            <a:buNone/>
          </a:pPr>
          <a:r>
            <a:rPr lang="en-US" sz="1800" kern="1200"/>
            <a:t>not suitable to assess the general validity or even importance of the answers</a:t>
          </a:r>
        </a:p>
      </dsp:txBody>
      <dsp:txXfrm>
        <a:off x="1429899" y="3097464"/>
        <a:ext cx="5083704" cy="1238008"/>
      </dsp:txXfrm>
    </dsp:sp>
    <dsp:sp modelId="{483F9BC7-9F0D-42B7-B5E1-DED9BCA211C0}">
      <dsp:nvSpPr>
        <dsp:cNvPr id="0" name=""/>
        <dsp:cNvSpPr/>
      </dsp:nvSpPr>
      <dsp:spPr>
        <a:xfrm>
          <a:off x="0" y="4644974"/>
          <a:ext cx="6513603" cy="1238008"/>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BCA344-FB49-45E6-8036-6F9EB1E7B400}">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6168486-B5A3-41EC-B07E-9A7AB06211A4}">
      <dsp:nvSpPr>
        <dsp:cNvPr id="0" name=""/>
        <dsp:cNvSpPr/>
      </dsp:nvSpPr>
      <dsp:spPr>
        <a:xfrm>
          <a:off x="1429899" y="4644974"/>
          <a:ext cx="5083704"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90000"/>
            </a:lnSpc>
            <a:spcBef>
              <a:spcPct val="0"/>
            </a:spcBef>
            <a:spcAft>
              <a:spcPct val="35000"/>
            </a:spcAft>
            <a:buNone/>
          </a:pPr>
          <a:r>
            <a:rPr lang="en-US" sz="1800" kern="1200"/>
            <a:t>reflect on the answers in order to extract issues, identify perceptions and share ideas on pathways to address challenges and to utilize opportunities</a:t>
          </a:r>
        </a:p>
      </dsp:txBody>
      <dsp:txXfrm>
        <a:off x="1429899" y="4644974"/>
        <a:ext cx="5083704" cy="12380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5ABD86-F53C-4BE9-90D3-9B2BCDA0DFE7}">
      <dsp:nvSpPr>
        <dsp:cNvPr id="0" name=""/>
        <dsp:cNvSpPr/>
      </dsp:nvSpPr>
      <dsp:spPr>
        <a:xfrm>
          <a:off x="0" y="0"/>
          <a:ext cx="6513603" cy="588542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2280" tIns="462280" rIns="462280" bIns="462280" numCol="1" spcCol="1270" anchor="ctr" anchorCtr="0">
          <a:noAutofit/>
        </a:bodyPr>
        <a:lstStyle/>
        <a:p>
          <a:pPr marL="0" lvl="0" indent="0" algn="ctr" defTabSz="2889250">
            <a:lnSpc>
              <a:spcPct val="90000"/>
            </a:lnSpc>
            <a:spcBef>
              <a:spcPct val="0"/>
            </a:spcBef>
            <a:spcAft>
              <a:spcPct val="35000"/>
            </a:spcAft>
            <a:buNone/>
          </a:pPr>
          <a:r>
            <a:rPr lang="en-US" sz="6500" kern="1200"/>
            <a:t>Challenge - Funding: </a:t>
          </a:r>
        </a:p>
      </dsp:txBody>
      <dsp:txXfrm>
        <a:off x="0" y="0"/>
        <a:ext cx="6513603" cy="3178130"/>
      </dsp:txXfrm>
    </dsp:sp>
    <dsp:sp modelId="{E1F35D92-F610-4C0A-9257-6743570FA38F}">
      <dsp:nvSpPr>
        <dsp:cNvPr id="0" name=""/>
        <dsp:cNvSpPr/>
      </dsp:nvSpPr>
      <dsp:spPr>
        <a:xfrm>
          <a:off x="0" y="3060421"/>
          <a:ext cx="3256801" cy="270729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en-US" sz="2700" kern="1200"/>
            <a:t>International collaboration projects, </a:t>
          </a:r>
        </a:p>
      </dsp:txBody>
      <dsp:txXfrm>
        <a:off x="0" y="3060421"/>
        <a:ext cx="3256801" cy="2707295"/>
      </dsp:txXfrm>
    </dsp:sp>
    <dsp:sp modelId="{09B13718-7C09-4743-8BB1-6B1B5C5B25C8}">
      <dsp:nvSpPr>
        <dsp:cNvPr id="0" name=""/>
        <dsp:cNvSpPr/>
      </dsp:nvSpPr>
      <dsp:spPr>
        <a:xfrm>
          <a:off x="3256801" y="3060421"/>
          <a:ext cx="3256801" cy="270729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en-US" sz="2700" kern="1200"/>
            <a:t>Providing support in terms of a national equipment exchange platform to facilitate access to measurement instruments</a:t>
          </a:r>
        </a:p>
      </dsp:txBody>
      <dsp:txXfrm>
        <a:off x="3256801" y="3060421"/>
        <a:ext cx="3256801" cy="27072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A2DD8-AAF8-49D6-A223-EEFCA4DFE833}">
      <dsp:nvSpPr>
        <dsp:cNvPr id="0" name=""/>
        <dsp:cNvSpPr/>
      </dsp:nvSpPr>
      <dsp:spPr>
        <a:xfrm>
          <a:off x="0" y="420912"/>
          <a:ext cx="6513603" cy="13608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5528" tIns="499872" rIns="505528"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Rigid approaches to teaching aligned to specific curricula disciplines. </a:t>
          </a:r>
        </a:p>
      </dsp:txBody>
      <dsp:txXfrm>
        <a:off x="0" y="420912"/>
        <a:ext cx="6513603" cy="1360800"/>
      </dsp:txXfrm>
    </dsp:sp>
    <dsp:sp modelId="{E170CDF3-5FF1-463C-9E30-ABF633DBB501}">
      <dsp:nvSpPr>
        <dsp:cNvPr id="0" name=""/>
        <dsp:cNvSpPr/>
      </dsp:nvSpPr>
      <dsp:spPr>
        <a:xfrm>
          <a:off x="325680" y="66672"/>
          <a:ext cx="4559522"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066800">
            <a:lnSpc>
              <a:spcPct val="90000"/>
            </a:lnSpc>
            <a:spcBef>
              <a:spcPct val="0"/>
            </a:spcBef>
            <a:spcAft>
              <a:spcPct val="35000"/>
            </a:spcAft>
            <a:buNone/>
          </a:pPr>
          <a:r>
            <a:rPr lang="en-US" sz="2400" kern="1200"/>
            <a:t>Challenge- School Structures:</a:t>
          </a:r>
        </a:p>
      </dsp:txBody>
      <dsp:txXfrm>
        <a:off x="360265" y="101257"/>
        <a:ext cx="4490352" cy="639310"/>
      </dsp:txXfrm>
    </dsp:sp>
    <dsp:sp modelId="{D3901DC6-4FB9-4929-AB92-FC3879B6C0AF}">
      <dsp:nvSpPr>
        <dsp:cNvPr id="0" name=""/>
        <dsp:cNvSpPr/>
      </dsp:nvSpPr>
      <dsp:spPr>
        <a:xfrm>
          <a:off x="0" y="2265552"/>
          <a:ext cx="6513603" cy="35532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5528" tIns="499872" rIns="505528"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a:t>opportunities for cross-disciplinary teaching, inquiry-based learning, relevant to all STEM disciplines as well as languages, &amp; digital learning. </a:t>
          </a:r>
        </a:p>
        <a:p>
          <a:pPr marL="228600" lvl="1" indent="-228600" algn="l" defTabSz="1066800">
            <a:lnSpc>
              <a:spcPct val="90000"/>
            </a:lnSpc>
            <a:spcBef>
              <a:spcPct val="0"/>
            </a:spcBef>
            <a:spcAft>
              <a:spcPct val="15000"/>
            </a:spcAft>
            <a:buChar char="•"/>
          </a:pPr>
          <a:r>
            <a:rPr lang="en-US" sz="2400" kern="1200"/>
            <a:t>Demonstrate – good practice</a:t>
          </a:r>
        </a:p>
        <a:p>
          <a:pPr marL="228600" lvl="1" indent="-228600" algn="l" defTabSz="1066800">
            <a:lnSpc>
              <a:spcPct val="90000"/>
            </a:lnSpc>
            <a:spcBef>
              <a:spcPct val="0"/>
            </a:spcBef>
            <a:spcAft>
              <a:spcPct val="15000"/>
            </a:spcAft>
            <a:buChar char="•"/>
          </a:pPr>
          <a:r>
            <a:rPr lang="en-US" sz="2400" kern="1200"/>
            <a:t>Show pathways</a:t>
          </a:r>
        </a:p>
        <a:p>
          <a:pPr marL="228600" lvl="1" indent="-228600" algn="l" defTabSz="1066800">
            <a:lnSpc>
              <a:spcPct val="90000"/>
            </a:lnSpc>
            <a:spcBef>
              <a:spcPct val="0"/>
            </a:spcBef>
            <a:spcAft>
              <a:spcPct val="15000"/>
            </a:spcAft>
            <a:buChar char="•"/>
          </a:pPr>
          <a:r>
            <a:rPr lang="en-US" sz="2400" kern="1200"/>
            <a:t>Identify a common teaching approach to delivering GLOBE</a:t>
          </a:r>
        </a:p>
      </dsp:txBody>
      <dsp:txXfrm>
        <a:off x="0" y="2265552"/>
        <a:ext cx="6513603" cy="3553200"/>
      </dsp:txXfrm>
    </dsp:sp>
    <dsp:sp modelId="{1FB4DE13-71D6-41AD-9083-0F810047CD78}">
      <dsp:nvSpPr>
        <dsp:cNvPr id="0" name=""/>
        <dsp:cNvSpPr/>
      </dsp:nvSpPr>
      <dsp:spPr>
        <a:xfrm>
          <a:off x="325680" y="1911312"/>
          <a:ext cx="4559522" cy="70848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2339" tIns="0" rIns="172339" bIns="0" numCol="1" spcCol="1270" anchor="ctr" anchorCtr="0">
          <a:noAutofit/>
        </a:bodyPr>
        <a:lstStyle/>
        <a:p>
          <a:pPr marL="0" lvl="0" indent="0" algn="l" defTabSz="1066800">
            <a:lnSpc>
              <a:spcPct val="90000"/>
            </a:lnSpc>
            <a:spcBef>
              <a:spcPct val="0"/>
            </a:spcBef>
            <a:spcAft>
              <a:spcPct val="35000"/>
            </a:spcAft>
            <a:buNone/>
          </a:pPr>
          <a:r>
            <a:rPr lang="en-US" sz="2400" kern="1200"/>
            <a:t>Response:</a:t>
          </a:r>
        </a:p>
      </dsp:txBody>
      <dsp:txXfrm>
        <a:off x="360265" y="1945897"/>
        <a:ext cx="4490352"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22AFF3-51CE-40B5-9BF3-52EC34B2F6F6}">
      <dsp:nvSpPr>
        <dsp:cNvPr id="0" name=""/>
        <dsp:cNvSpPr/>
      </dsp:nvSpPr>
      <dsp:spPr>
        <a:xfrm>
          <a:off x="0" y="164953"/>
          <a:ext cx="6513603" cy="9547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Challenge – How to make GLOBE More Appealing?:</a:t>
          </a:r>
        </a:p>
      </dsp:txBody>
      <dsp:txXfrm>
        <a:off x="46606" y="211559"/>
        <a:ext cx="6420391" cy="861507"/>
      </dsp:txXfrm>
    </dsp:sp>
    <dsp:sp modelId="{1BEB0A5E-92A3-4BA0-B249-EDAA9C9AD9F6}">
      <dsp:nvSpPr>
        <dsp:cNvPr id="0" name=""/>
        <dsp:cNvSpPr/>
      </dsp:nvSpPr>
      <dsp:spPr>
        <a:xfrm>
          <a:off x="0" y="1188793"/>
          <a:ext cx="6513603" cy="9547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Response:</a:t>
          </a:r>
        </a:p>
      </dsp:txBody>
      <dsp:txXfrm>
        <a:off x="46606" y="1235399"/>
        <a:ext cx="6420391" cy="861507"/>
      </dsp:txXfrm>
    </dsp:sp>
    <dsp:sp modelId="{8643C70C-F874-423D-8510-66526831AAC7}">
      <dsp:nvSpPr>
        <dsp:cNvPr id="0" name=""/>
        <dsp:cNvSpPr/>
      </dsp:nvSpPr>
      <dsp:spPr>
        <a:xfrm>
          <a:off x="0" y="2143513"/>
          <a:ext cx="6513603" cy="357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Focus on immediate links to national educational goals</a:t>
          </a:r>
        </a:p>
        <a:p>
          <a:pPr marL="171450" lvl="1" indent="-171450" algn="l" defTabSz="844550">
            <a:lnSpc>
              <a:spcPct val="90000"/>
            </a:lnSpc>
            <a:spcBef>
              <a:spcPct val="0"/>
            </a:spcBef>
            <a:spcAft>
              <a:spcPct val="20000"/>
            </a:spcAft>
            <a:buChar char="•"/>
          </a:pPr>
          <a:r>
            <a:rPr lang="en-US" sz="1900" kern="1200"/>
            <a:t>Focus on environmental issues e.g. climate change and environmental protection rather than data requirements </a:t>
          </a:r>
        </a:p>
        <a:p>
          <a:pPr marL="171450" lvl="1" indent="-171450" algn="l" defTabSz="844550">
            <a:lnSpc>
              <a:spcPct val="90000"/>
            </a:lnSpc>
            <a:spcBef>
              <a:spcPct val="0"/>
            </a:spcBef>
            <a:spcAft>
              <a:spcPct val="20000"/>
            </a:spcAft>
            <a:buChar char="•"/>
          </a:pPr>
          <a:r>
            <a:rPr lang="en-US" sz="1900" kern="1200"/>
            <a:t>Demonstrate how local action and individual contributions can make a difference </a:t>
          </a:r>
        </a:p>
        <a:p>
          <a:pPr marL="171450" lvl="1" indent="-171450" algn="l" defTabSz="844550">
            <a:lnSpc>
              <a:spcPct val="90000"/>
            </a:lnSpc>
            <a:spcBef>
              <a:spcPct val="0"/>
            </a:spcBef>
            <a:spcAft>
              <a:spcPct val="20000"/>
            </a:spcAft>
            <a:buChar char="•"/>
          </a:pPr>
          <a:r>
            <a:rPr lang="en-US" sz="1900" kern="1200"/>
            <a:t>Focus on strengths such as internationalisation and inquiry-based learning.</a:t>
          </a:r>
        </a:p>
        <a:p>
          <a:pPr marL="171450" lvl="1" indent="-171450" algn="l" defTabSz="844550">
            <a:lnSpc>
              <a:spcPct val="90000"/>
            </a:lnSpc>
            <a:spcBef>
              <a:spcPct val="0"/>
            </a:spcBef>
            <a:spcAft>
              <a:spcPct val="20000"/>
            </a:spcAft>
            <a:buChar char="•"/>
          </a:pPr>
          <a:r>
            <a:rPr lang="en-US" sz="1900" kern="1200"/>
            <a:t>Develop Specific Opportunities and Skills within GLOBE that are required to meet Current and Topical International Challenges</a:t>
          </a:r>
        </a:p>
        <a:p>
          <a:pPr marL="171450" lvl="1" indent="-171450" algn="l" defTabSz="844550">
            <a:lnSpc>
              <a:spcPct val="90000"/>
            </a:lnSpc>
            <a:spcBef>
              <a:spcPct val="0"/>
            </a:spcBef>
            <a:spcAft>
              <a:spcPct val="20000"/>
            </a:spcAft>
            <a:buChar char="•"/>
          </a:pPr>
          <a:r>
            <a:rPr lang="en-US" sz="1900" kern="1200"/>
            <a:t>Highlight GLOBE participants’ understanding and use of technology and opportunities for international collaboration</a:t>
          </a:r>
        </a:p>
      </dsp:txBody>
      <dsp:txXfrm>
        <a:off x="0" y="2143513"/>
        <a:ext cx="6513603" cy="35769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DC841-A15F-49F6-BDE9-21EBF430BD68}">
      <dsp:nvSpPr>
        <dsp:cNvPr id="0" name=""/>
        <dsp:cNvSpPr/>
      </dsp:nvSpPr>
      <dsp:spPr>
        <a:xfrm>
          <a:off x="0" y="960259"/>
          <a:ext cx="6513603" cy="17621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C5A6136-7FD1-4132-9376-231BCD3A9061}">
      <dsp:nvSpPr>
        <dsp:cNvPr id="0" name=""/>
        <dsp:cNvSpPr/>
      </dsp:nvSpPr>
      <dsp:spPr>
        <a:xfrm>
          <a:off x="533059" y="1356750"/>
          <a:ext cx="969199" cy="9691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963494-325A-4E3D-A549-60B0EC71E66C}">
      <dsp:nvSpPr>
        <dsp:cNvPr id="0" name=""/>
        <dsp:cNvSpPr/>
      </dsp:nvSpPr>
      <dsp:spPr>
        <a:xfrm>
          <a:off x="2035319" y="960259"/>
          <a:ext cx="4476295" cy="1762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497" tIns="186497" rIns="186497" bIns="186497" numCol="1" spcCol="1270" anchor="ctr" anchorCtr="0">
          <a:noAutofit/>
        </a:bodyPr>
        <a:lstStyle/>
        <a:p>
          <a:pPr marL="0" lvl="0" indent="0" algn="l" defTabSz="844550">
            <a:lnSpc>
              <a:spcPct val="90000"/>
            </a:lnSpc>
            <a:spcBef>
              <a:spcPct val="0"/>
            </a:spcBef>
            <a:spcAft>
              <a:spcPct val="35000"/>
            </a:spcAft>
            <a:buNone/>
          </a:pPr>
          <a:r>
            <a:rPr lang="en-US" sz="1900" kern="1200"/>
            <a:t>Challenge - High level challenges for schools are digitalization, internationalization, research orientation, sustainable development, financing of equipment</a:t>
          </a:r>
        </a:p>
      </dsp:txBody>
      <dsp:txXfrm>
        <a:off x="2035319" y="960259"/>
        <a:ext cx="4476295" cy="1762180"/>
      </dsp:txXfrm>
    </dsp:sp>
    <dsp:sp modelId="{48101E0C-BAE1-4929-A385-DB2F1AC2C4FF}">
      <dsp:nvSpPr>
        <dsp:cNvPr id="0" name=""/>
        <dsp:cNvSpPr/>
      </dsp:nvSpPr>
      <dsp:spPr>
        <a:xfrm>
          <a:off x="0" y="3162985"/>
          <a:ext cx="6513603" cy="17621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A739FE-5984-4EF3-9E06-2570CE9B39D3}">
      <dsp:nvSpPr>
        <dsp:cNvPr id="0" name=""/>
        <dsp:cNvSpPr/>
      </dsp:nvSpPr>
      <dsp:spPr>
        <a:xfrm>
          <a:off x="533059" y="3559476"/>
          <a:ext cx="969199" cy="9691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F4D7B0-6E90-4AB7-978C-BF8AB0EF3822}">
      <dsp:nvSpPr>
        <dsp:cNvPr id="0" name=""/>
        <dsp:cNvSpPr/>
      </dsp:nvSpPr>
      <dsp:spPr>
        <a:xfrm>
          <a:off x="2035319" y="3162985"/>
          <a:ext cx="2931121" cy="1762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497" tIns="186497" rIns="186497" bIns="186497" numCol="1" spcCol="1270" anchor="ctr" anchorCtr="0">
          <a:noAutofit/>
        </a:bodyPr>
        <a:lstStyle/>
        <a:p>
          <a:pPr marL="0" lvl="0" indent="0" algn="l" defTabSz="844550">
            <a:lnSpc>
              <a:spcPct val="90000"/>
            </a:lnSpc>
            <a:spcBef>
              <a:spcPct val="0"/>
            </a:spcBef>
            <a:spcAft>
              <a:spcPct val="35000"/>
            </a:spcAft>
            <a:buNone/>
          </a:pPr>
          <a:r>
            <a:rPr lang="en-US" sz="1900" kern="1200"/>
            <a:t>Response - </a:t>
          </a:r>
        </a:p>
      </dsp:txBody>
      <dsp:txXfrm>
        <a:off x="2035319" y="3162985"/>
        <a:ext cx="2931121" cy="1762180"/>
      </dsp:txXfrm>
    </dsp:sp>
    <dsp:sp modelId="{209BE113-1B0D-4B54-BE64-EDD063AA12FD}">
      <dsp:nvSpPr>
        <dsp:cNvPr id="0" name=""/>
        <dsp:cNvSpPr/>
      </dsp:nvSpPr>
      <dsp:spPr>
        <a:xfrm>
          <a:off x="4966440" y="3162985"/>
          <a:ext cx="1545173" cy="1762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497" tIns="186497" rIns="186497" bIns="186497" numCol="1" spcCol="1270" anchor="ctr" anchorCtr="0">
          <a:noAutofit/>
        </a:bodyPr>
        <a:lstStyle/>
        <a:p>
          <a:pPr marL="0" lvl="0" indent="0" algn="l" defTabSz="488950">
            <a:lnSpc>
              <a:spcPct val="90000"/>
            </a:lnSpc>
            <a:spcBef>
              <a:spcPct val="0"/>
            </a:spcBef>
            <a:spcAft>
              <a:spcPct val="35000"/>
            </a:spcAft>
            <a:buNone/>
          </a:pPr>
          <a:r>
            <a:rPr lang="en-US" sz="1100" kern="1200"/>
            <a:t>facilitate cross-disciplinary curricular development and collaboration and integrate this with GLOBE training</a:t>
          </a:r>
        </a:p>
        <a:p>
          <a:pPr marL="0" lvl="0" indent="0" algn="l" defTabSz="488950">
            <a:lnSpc>
              <a:spcPct val="90000"/>
            </a:lnSpc>
            <a:spcBef>
              <a:spcPct val="0"/>
            </a:spcBef>
            <a:spcAft>
              <a:spcPct val="35000"/>
            </a:spcAft>
            <a:buNone/>
          </a:pPr>
          <a:r>
            <a:rPr lang="en-US" sz="1100" kern="1200"/>
            <a:t>Mapping a consistent pathway through different educational approaches to facilitate the development of GLOBE</a:t>
          </a:r>
        </a:p>
      </dsp:txBody>
      <dsp:txXfrm>
        <a:off x="4966440" y="3162985"/>
        <a:ext cx="1545173" cy="17621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9D3C9-5E53-45E9-95C5-7447000E1F4A}">
      <dsp:nvSpPr>
        <dsp:cNvPr id="0" name=""/>
        <dsp:cNvSpPr/>
      </dsp:nvSpPr>
      <dsp:spPr>
        <a:xfrm>
          <a:off x="0" y="60935"/>
          <a:ext cx="6513603" cy="15663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Opportunity – Develop a strong GLOBE community of engaged teachers</a:t>
          </a:r>
        </a:p>
      </dsp:txBody>
      <dsp:txXfrm>
        <a:off x="76462" y="137397"/>
        <a:ext cx="6360679" cy="1413413"/>
      </dsp:txXfrm>
    </dsp:sp>
    <dsp:sp modelId="{BD961A27-0DDF-4812-8E84-06B291C14D38}">
      <dsp:nvSpPr>
        <dsp:cNvPr id="0" name=""/>
        <dsp:cNvSpPr/>
      </dsp:nvSpPr>
      <dsp:spPr>
        <a:xfrm>
          <a:off x="0" y="1707913"/>
          <a:ext cx="6513603" cy="15663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Establishing and maintaining direct contact with teachers is key to a successful GLOBE programme</a:t>
          </a:r>
        </a:p>
      </dsp:txBody>
      <dsp:txXfrm>
        <a:off x="76462" y="1784375"/>
        <a:ext cx="6360679" cy="1413413"/>
      </dsp:txXfrm>
    </dsp:sp>
    <dsp:sp modelId="{74ECCB3A-AB90-42D5-AFE7-39C991FC067C}">
      <dsp:nvSpPr>
        <dsp:cNvPr id="0" name=""/>
        <dsp:cNvSpPr/>
      </dsp:nvSpPr>
      <dsp:spPr>
        <a:xfrm>
          <a:off x="0" y="3274250"/>
          <a:ext cx="6513603" cy="25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Provide continuous direct support and training </a:t>
          </a:r>
        </a:p>
        <a:p>
          <a:pPr marL="228600" lvl="1" indent="-228600" algn="l" defTabSz="977900">
            <a:lnSpc>
              <a:spcPct val="90000"/>
            </a:lnSpc>
            <a:spcBef>
              <a:spcPct val="0"/>
            </a:spcBef>
            <a:spcAft>
              <a:spcPct val="20000"/>
            </a:spcAft>
            <a:buChar char="•"/>
          </a:pPr>
          <a:r>
            <a:rPr lang="en-US" sz="2200" kern="1200"/>
            <a:t>Providing and sharing information, lesson plans and best practice examples demonstrating GLOBE </a:t>
          </a:r>
        </a:p>
        <a:p>
          <a:pPr marL="228600" lvl="1" indent="-228600" algn="l" defTabSz="977900">
            <a:lnSpc>
              <a:spcPct val="90000"/>
            </a:lnSpc>
            <a:spcBef>
              <a:spcPct val="0"/>
            </a:spcBef>
            <a:spcAft>
              <a:spcPct val="20000"/>
            </a:spcAft>
            <a:buChar char="•"/>
          </a:pPr>
          <a:r>
            <a:rPr lang="en-US" sz="2200" kern="1200"/>
            <a:t>Regular communications</a:t>
          </a:r>
        </a:p>
        <a:p>
          <a:pPr marL="228600" lvl="1" indent="-228600" algn="l" defTabSz="977900">
            <a:lnSpc>
              <a:spcPct val="90000"/>
            </a:lnSpc>
            <a:spcBef>
              <a:spcPct val="0"/>
            </a:spcBef>
            <a:spcAft>
              <a:spcPct val="20000"/>
            </a:spcAft>
            <a:buChar char="•"/>
          </a:pPr>
          <a:r>
            <a:rPr lang="en-US" sz="2200" kern="1200"/>
            <a:t>Sharing of teaching approaches and concepts</a:t>
          </a:r>
        </a:p>
        <a:p>
          <a:pPr marL="228600" lvl="1" indent="-228600" algn="l" defTabSz="977900">
            <a:lnSpc>
              <a:spcPct val="90000"/>
            </a:lnSpc>
            <a:spcBef>
              <a:spcPct val="0"/>
            </a:spcBef>
            <a:spcAft>
              <a:spcPct val="20000"/>
            </a:spcAft>
            <a:buChar char="•"/>
          </a:pPr>
          <a:r>
            <a:rPr lang="en-US" sz="2200" kern="1200"/>
            <a:t>The introduction of new campaigns, projects and themes</a:t>
          </a:r>
        </a:p>
      </dsp:txBody>
      <dsp:txXfrm>
        <a:off x="0" y="3274250"/>
        <a:ext cx="6513603" cy="25502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5BB16-4789-4C0A-A354-E67BEBA5A1B2}">
      <dsp:nvSpPr>
        <dsp:cNvPr id="0" name=""/>
        <dsp:cNvSpPr/>
      </dsp:nvSpPr>
      <dsp:spPr>
        <a:xfrm>
          <a:off x="0" y="502"/>
          <a:ext cx="65136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6B2A0D-C53F-43D3-ABE2-9A4A02C7E95D}">
      <dsp:nvSpPr>
        <dsp:cNvPr id="0" name=""/>
        <dsp:cNvSpPr/>
      </dsp:nvSpPr>
      <dsp:spPr>
        <a:xfrm>
          <a:off x="209416" y="156266"/>
          <a:ext cx="380756" cy="3807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D9FEAC-9362-41D3-876A-0B0BDA1AEC57}">
      <dsp:nvSpPr>
        <dsp:cNvPr id="0" name=""/>
        <dsp:cNvSpPr/>
      </dsp:nvSpPr>
      <dsp:spPr>
        <a:xfrm>
          <a:off x="799588" y="50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Provide improved programme support for teachers</a:t>
          </a:r>
          <a:endParaRPr lang="en-US" sz="1600" kern="1200"/>
        </a:p>
      </dsp:txBody>
      <dsp:txXfrm>
        <a:off x="799588" y="502"/>
        <a:ext cx="5714015" cy="692284"/>
      </dsp:txXfrm>
    </dsp:sp>
    <dsp:sp modelId="{4EDFD142-8A7C-49E8-8356-1B5E44EEB9C7}">
      <dsp:nvSpPr>
        <dsp:cNvPr id="0" name=""/>
        <dsp:cNvSpPr/>
      </dsp:nvSpPr>
      <dsp:spPr>
        <a:xfrm>
          <a:off x="0" y="865858"/>
          <a:ext cx="65136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ED0460-5247-49F2-916F-D27E708C221D}">
      <dsp:nvSpPr>
        <dsp:cNvPr id="0" name=""/>
        <dsp:cNvSpPr/>
      </dsp:nvSpPr>
      <dsp:spPr>
        <a:xfrm>
          <a:off x="209416" y="1021622"/>
          <a:ext cx="380756" cy="3807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DC0FDDD-B8D7-4EFF-A4E6-EA3218C1B6E5}">
      <dsp:nvSpPr>
        <dsp:cNvPr id="0" name=""/>
        <dsp:cNvSpPr/>
      </dsp:nvSpPr>
      <dsp:spPr>
        <a:xfrm>
          <a:off x="799588" y="86585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Develop essential skills and opportunities to meet current and topical international issues and challenges</a:t>
          </a:r>
          <a:endParaRPr lang="en-US" sz="1600" kern="1200"/>
        </a:p>
      </dsp:txBody>
      <dsp:txXfrm>
        <a:off x="799588" y="865858"/>
        <a:ext cx="5714015" cy="692284"/>
      </dsp:txXfrm>
    </dsp:sp>
    <dsp:sp modelId="{33570F2B-0D80-4DE4-ADC0-8F7341982692}">
      <dsp:nvSpPr>
        <dsp:cNvPr id="0" name=""/>
        <dsp:cNvSpPr/>
      </dsp:nvSpPr>
      <dsp:spPr>
        <a:xfrm>
          <a:off x="0" y="1731214"/>
          <a:ext cx="6513603" cy="6922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74FE9B-CE1B-478C-A09C-10C091829004}">
      <dsp:nvSpPr>
        <dsp:cNvPr id="0" name=""/>
        <dsp:cNvSpPr/>
      </dsp:nvSpPr>
      <dsp:spPr>
        <a:xfrm>
          <a:off x="209416" y="1886978"/>
          <a:ext cx="380756" cy="3807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28668A-E6EB-4F51-9F16-A156F8C284F9}">
      <dsp:nvSpPr>
        <dsp:cNvPr id="0" name=""/>
        <dsp:cNvSpPr/>
      </dsp:nvSpPr>
      <dsp:spPr>
        <a:xfrm>
          <a:off x="799588" y="1731214"/>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Target major environmental threats </a:t>
          </a:r>
          <a:endParaRPr lang="en-US" sz="1600" kern="1200"/>
        </a:p>
      </dsp:txBody>
      <dsp:txXfrm>
        <a:off x="799588" y="1731214"/>
        <a:ext cx="5714015" cy="692284"/>
      </dsp:txXfrm>
    </dsp:sp>
    <dsp:sp modelId="{D6EAB119-F63F-471F-AC10-174FCC208739}">
      <dsp:nvSpPr>
        <dsp:cNvPr id="0" name=""/>
        <dsp:cNvSpPr/>
      </dsp:nvSpPr>
      <dsp:spPr>
        <a:xfrm>
          <a:off x="0" y="2596570"/>
          <a:ext cx="6513603" cy="69228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23E827-3B05-4059-AC86-7016D5565C8D}">
      <dsp:nvSpPr>
        <dsp:cNvPr id="0" name=""/>
        <dsp:cNvSpPr/>
      </dsp:nvSpPr>
      <dsp:spPr>
        <a:xfrm>
          <a:off x="209416" y="2752334"/>
          <a:ext cx="380756" cy="3807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14CD7B6-594B-4316-A6AE-CE6DE59A5646}">
      <dsp:nvSpPr>
        <dsp:cNvPr id="0" name=""/>
        <dsp:cNvSpPr/>
      </dsp:nvSpPr>
      <dsp:spPr>
        <a:xfrm>
          <a:off x="799588" y="2596570"/>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Promote the development of new projects and campaigns </a:t>
          </a:r>
          <a:endParaRPr lang="en-US" sz="1600" kern="1200"/>
        </a:p>
      </dsp:txBody>
      <dsp:txXfrm>
        <a:off x="799588" y="2596570"/>
        <a:ext cx="5714015" cy="692284"/>
      </dsp:txXfrm>
    </dsp:sp>
    <dsp:sp modelId="{5E81C00D-F47B-4D82-823D-93CB31A2DA56}">
      <dsp:nvSpPr>
        <dsp:cNvPr id="0" name=""/>
        <dsp:cNvSpPr/>
      </dsp:nvSpPr>
      <dsp:spPr>
        <a:xfrm>
          <a:off x="0" y="3461926"/>
          <a:ext cx="6513603" cy="69228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8B3083-1A06-446C-9269-DF9D3CB140FF}">
      <dsp:nvSpPr>
        <dsp:cNvPr id="0" name=""/>
        <dsp:cNvSpPr/>
      </dsp:nvSpPr>
      <dsp:spPr>
        <a:xfrm>
          <a:off x="209416" y="3617690"/>
          <a:ext cx="380756" cy="3807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4A54BE1-42C5-407D-BAF4-6E639A826A26}">
      <dsp:nvSpPr>
        <dsp:cNvPr id="0" name=""/>
        <dsp:cNvSpPr/>
      </dsp:nvSpPr>
      <dsp:spPr>
        <a:xfrm>
          <a:off x="799588" y="3461926"/>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Highlight the benefits of using GLOBE technology and the scientific process</a:t>
          </a:r>
          <a:endParaRPr lang="en-US" sz="1600" kern="1200"/>
        </a:p>
      </dsp:txBody>
      <dsp:txXfrm>
        <a:off x="799588" y="3461926"/>
        <a:ext cx="5714015" cy="692284"/>
      </dsp:txXfrm>
    </dsp:sp>
    <dsp:sp modelId="{132A53CD-0A7E-4CD0-8A2F-8B7AF52F49B7}">
      <dsp:nvSpPr>
        <dsp:cNvPr id="0" name=""/>
        <dsp:cNvSpPr/>
      </dsp:nvSpPr>
      <dsp:spPr>
        <a:xfrm>
          <a:off x="0" y="4327282"/>
          <a:ext cx="65136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6AA050-2B32-464E-95AB-2060E5B24804}">
      <dsp:nvSpPr>
        <dsp:cNvPr id="0" name=""/>
        <dsp:cNvSpPr/>
      </dsp:nvSpPr>
      <dsp:spPr>
        <a:xfrm>
          <a:off x="209416" y="4483046"/>
          <a:ext cx="380756" cy="3807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3AAAB4-B034-4E88-9902-E4A2471150F9}">
      <dsp:nvSpPr>
        <dsp:cNvPr id="0" name=""/>
        <dsp:cNvSpPr/>
      </dsp:nvSpPr>
      <dsp:spPr>
        <a:xfrm>
          <a:off x="799588" y="4327282"/>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Place more emphasis on the international dimension of GLOBE</a:t>
          </a:r>
          <a:endParaRPr lang="en-US" sz="1600" kern="1200"/>
        </a:p>
      </dsp:txBody>
      <dsp:txXfrm>
        <a:off x="799588" y="4327282"/>
        <a:ext cx="5714015" cy="692284"/>
      </dsp:txXfrm>
    </dsp:sp>
    <dsp:sp modelId="{F066DA80-F70C-4F42-A83A-11A1D19444AC}">
      <dsp:nvSpPr>
        <dsp:cNvPr id="0" name=""/>
        <dsp:cNvSpPr/>
      </dsp:nvSpPr>
      <dsp:spPr>
        <a:xfrm>
          <a:off x="0" y="5192638"/>
          <a:ext cx="65136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6C9612-8CDA-4F05-A969-9EAEA971EDA1}">
      <dsp:nvSpPr>
        <dsp:cNvPr id="0" name=""/>
        <dsp:cNvSpPr/>
      </dsp:nvSpPr>
      <dsp:spPr>
        <a:xfrm>
          <a:off x="209416" y="5348402"/>
          <a:ext cx="380756" cy="38075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C17ADA-5ED6-45AE-830C-4E50E50B3B70}">
      <dsp:nvSpPr>
        <dsp:cNvPr id="0" name=""/>
        <dsp:cNvSpPr/>
      </dsp:nvSpPr>
      <dsp:spPr>
        <a:xfrm>
          <a:off x="799588" y="5192638"/>
          <a:ext cx="5714015"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711200">
            <a:lnSpc>
              <a:spcPct val="90000"/>
            </a:lnSpc>
            <a:spcBef>
              <a:spcPct val="0"/>
            </a:spcBef>
            <a:spcAft>
              <a:spcPct val="35000"/>
            </a:spcAft>
            <a:buNone/>
          </a:pPr>
          <a:r>
            <a:rPr lang="en-IE" sz="1600" kern="1200"/>
            <a:t>Highlight opportunities for sharing best practice example of projects with teachers</a:t>
          </a:r>
          <a:endParaRPr lang="en-US" sz="1600" kern="1200"/>
        </a:p>
      </dsp:txBody>
      <dsp:txXfrm>
        <a:off x="799588" y="5192638"/>
        <a:ext cx="5714015" cy="6922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68ACC50-D38D-4058-91AF-A79D304D61DE}" type="datetimeFigureOut">
              <a:rPr lang="en-IE" smtClean="0"/>
              <a:t>08/07/2019</a:t>
            </a:fld>
            <a:endParaRPr lang="en-I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0AF0F37-DB9E-4B49-85B1-4A5D23EBCEB6}" type="slidenum">
              <a:rPr lang="en-IE" smtClean="0"/>
              <a:t>‹#›</a:t>
            </a:fld>
            <a:endParaRPr lang="en-IE"/>
          </a:p>
        </p:txBody>
      </p:sp>
    </p:spTree>
    <p:extLst>
      <p:ext uri="{BB962C8B-B14F-4D97-AF65-F5344CB8AC3E}">
        <p14:creationId xmlns:p14="http://schemas.microsoft.com/office/powerpoint/2010/main" val="2103705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both externally for the general public as well as internally within the globe community</a:t>
            </a:r>
          </a:p>
          <a:p>
            <a:pPr marL="0" indent="0">
              <a:buNone/>
            </a:pPr>
            <a:r>
              <a:rPr lang="en-US" dirty="0"/>
              <a:t>3.   to make GLOBE opportunities and benefits more appealing and apparent</a:t>
            </a:r>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6</a:t>
            </a:fld>
            <a:endParaRPr lang="en-IE"/>
          </a:p>
        </p:txBody>
      </p:sp>
    </p:spTree>
    <p:extLst>
      <p:ext uri="{BB962C8B-B14F-4D97-AF65-F5344CB8AC3E}">
        <p14:creationId xmlns:p14="http://schemas.microsoft.com/office/powerpoint/2010/main" val="58909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approaches obviously depend on the size of the country and resources available</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9</a:t>
            </a:fld>
            <a:endParaRPr lang="en-IE"/>
          </a:p>
        </p:txBody>
      </p:sp>
    </p:spTree>
    <p:extLst>
      <p:ext uri="{BB962C8B-B14F-4D97-AF65-F5344CB8AC3E}">
        <p14:creationId xmlns:p14="http://schemas.microsoft.com/office/powerpoint/2010/main" val="3132323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Opportunities from national or international funding agencies may be utilized particularly for staff exchange, training or on research specific issues. </a:t>
            </a:r>
          </a:p>
          <a:p>
            <a:r>
              <a:rPr lang="en-US" dirty="0"/>
              <a:t>The RCO may provide support - as it did in the past - in terms of indicating calls and initiating proposals. </a:t>
            </a:r>
          </a:p>
          <a:p>
            <a:endParaRPr lang="en-US" dirty="0"/>
          </a:p>
          <a:p>
            <a:r>
              <a:rPr lang="en-US" dirty="0"/>
              <a:t>Investigate approaches to substitute direct funding – for example for shipment of equipment to schools (maybe even including the return shipment) can be secured, schools may be inclined to follow up on GLOBE trainings. </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12</a:t>
            </a:fld>
            <a:endParaRPr lang="en-IE"/>
          </a:p>
        </p:txBody>
      </p:sp>
    </p:spTree>
    <p:extLst>
      <p:ext uri="{BB962C8B-B14F-4D97-AF65-F5344CB8AC3E}">
        <p14:creationId xmlns:p14="http://schemas.microsoft.com/office/powerpoint/2010/main" val="599147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dirty="0"/>
              <a:t>Constraints and demands around schools and teaching structures include rigid approaches to teaching aligned to specific curricula disciplines. </a:t>
            </a:r>
          </a:p>
          <a:p>
            <a:pPr marL="0" indent="0">
              <a:buFont typeface="+mj-lt"/>
              <a:buNone/>
            </a:pPr>
            <a:endParaRPr lang="en-US" dirty="0"/>
          </a:p>
          <a:p>
            <a:pPr marL="228600" indent="-228600">
              <a:buFont typeface="+mj-lt"/>
              <a:buAutoNum type="alphaLcParenR"/>
            </a:pPr>
            <a:endParaRPr lang="en-US" dirty="0"/>
          </a:p>
          <a:p>
            <a:pPr marL="228600" indent="-228600">
              <a:buFont typeface="+mj-lt"/>
              <a:buAutoNum type="alphaLcParenR"/>
            </a:pPr>
            <a:r>
              <a:rPr lang="en-US" dirty="0"/>
              <a:t>Highlight how GLOBE provides many opportunities for cross-disciplinary teaching, inquiry-based learning, relevant to all STEM disciplines as well as languages, &amp; digital learning. </a:t>
            </a:r>
          </a:p>
          <a:p>
            <a:pPr marL="228600" indent="-228600">
              <a:buFont typeface="+mj-lt"/>
              <a:buAutoNum type="alphaLcParenR"/>
            </a:pPr>
            <a:r>
              <a:rPr lang="en-US" dirty="0"/>
              <a:t>Demonstrate where and how the above takes place, preferably by providing specific good practice examples</a:t>
            </a:r>
          </a:p>
          <a:p>
            <a:pPr marL="228600" indent="-228600">
              <a:buFont typeface="+mj-lt"/>
              <a:buAutoNum type="alphaLcParenR"/>
            </a:pPr>
            <a:r>
              <a:rPr lang="en-US" dirty="0"/>
              <a:t>Show pathways to more cross-disciplinary learning and how collaborations have worked</a:t>
            </a:r>
          </a:p>
          <a:p>
            <a:pPr marL="228600" indent="-228600">
              <a:buFont typeface="+mj-lt"/>
              <a:buAutoNum type="alphaLcParenR"/>
            </a:pPr>
            <a:r>
              <a:rPr lang="en-US" dirty="0"/>
              <a:t>Identify best practice and a common teaching approach to delivering GLOBE through the curriculum.</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13</a:t>
            </a:fld>
            <a:endParaRPr lang="en-IE"/>
          </a:p>
        </p:txBody>
      </p:sp>
    </p:spTree>
    <p:extLst>
      <p:ext uri="{BB962C8B-B14F-4D97-AF65-F5344CB8AC3E}">
        <p14:creationId xmlns:p14="http://schemas.microsoft.com/office/powerpoint/2010/main" val="3801613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 How to make GLOBE More Appealing?:</a:t>
            </a:r>
          </a:p>
          <a:p>
            <a:r>
              <a:rPr lang="en-US" dirty="0"/>
              <a:t>Response:</a:t>
            </a:r>
          </a:p>
          <a:p>
            <a:r>
              <a:rPr lang="en-US" dirty="0"/>
              <a:t>The attractiveness of GLOBE can be strengthened by focusing on the immediate links to national educational goals in each country</a:t>
            </a:r>
          </a:p>
          <a:p>
            <a:pPr marL="228600" indent="-228600">
              <a:buFont typeface="+mj-lt"/>
              <a:buAutoNum type="alphaLcParenR"/>
            </a:pPr>
            <a:r>
              <a:rPr lang="en-US" dirty="0"/>
              <a:t>Focus on environmental issues in the natural/social context e.g. climate change and environmental protection rather than data requirements and</a:t>
            </a:r>
          </a:p>
          <a:p>
            <a:pPr marL="228600" indent="-228600">
              <a:buFont typeface="+mj-lt"/>
              <a:buAutoNum type="alphaLcParenR"/>
            </a:pPr>
            <a:r>
              <a:rPr lang="en-US" dirty="0"/>
              <a:t>Demonstrate how local action and individual contributions can make a difference </a:t>
            </a:r>
          </a:p>
          <a:p>
            <a:pPr marL="228600" indent="-228600">
              <a:buFont typeface="+mj-lt"/>
              <a:buAutoNum type="alphaLcParenR"/>
            </a:pPr>
            <a:r>
              <a:rPr lang="en-US" dirty="0"/>
              <a:t>Focus on strengths such as </a:t>
            </a:r>
            <a:r>
              <a:rPr lang="en-US" dirty="0" err="1"/>
              <a:t>internationalisation</a:t>
            </a:r>
            <a:r>
              <a:rPr lang="en-US" dirty="0"/>
              <a:t> and inquiry-based learning.</a:t>
            </a:r>
          </a:p>
          <a:p>
            <a:pPr marL="228600" indent="-228600">
              <a:buFont typeface="+mj-lt"/>
              <a:buAutoNum type="alphaLcParenR"/>
            </a:pPr>
            <a:r>
              <a:rPr lang="en-US" dirty="0"/>
              <a:t>Develop Specific Opportunities and Skills within GLOBE that are required to meet Current and Topical International Challenges</a:t>
            </a:r>
          </a:p>
          <a:p>
            <a:pPr marL="228600" indent="-228600">
              <a:buFont typeface="+mj-lt"/>
              <a:buAutoNum type="alphaLcParenR"/>
            </a:pPr>
            <a:r>
              <a:rPr lang="en-US" dirty="0"/>
              <a:t>Highlight GLOBE participants’ understanding and use of technology through the </a:t>
            </a:r>
            <a:r>
              <a:rPr lang="en-US" dirty="0" err="1"/>
              <a:t>programme</a:t>
            </a:r>
            <a:r>
              <a:rPr lang="en-US" dirty="0"/>
              <a:t> and opportunities for international collaboration which are inherent strengths and lets it stand out from other educational programs</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14</a:t>
            </a:fld>
            <a:endParaRPr lang="en-IE"/>
          </a:p>
        </p:txBody>
      </p:sp>
    </p:spTree>
    <p:extLst>
      <p:ext uri="{BB962C8B-B14F-4D97-AF65-F5344CB8AC3E}">
        <p14:creationId xmlns:p14="http://schemas.microsoft.com/office/powerpoint/2010/main" val="4291044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 High level challenges for schools are digitalization, internationalization, research orientation, sustainable development, financing of equipment</a:t>
            </a:r>
          </a:p>
          <a:p>
            <a:r>
              <a:rPr lang="en-US" dirty="0"/>
              <a:t>developing a comprehensive approach to address these issues and to facilitate cross-disciplinary curricular development and collaboration and integrating this with GLOBE training may be particularly helpful</a:t>
            </a:r>
          </a:p>
          <a:p>
            <a:endParaRPr lang="en-US" dirty="0"/>
          </a:p>
          <a:p>
            <a:r>
              <a:rPr lang="en-US" dirty="0"/>
              <a:t>Mapping a pathway through the plentiful educational approaches, which is consistent, applicable to many disciplines, efficient and tested in schools may prove to be particularly helpful to facilitate the development of GLOBE and to reinvigorate the program in schools.</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15</a:t>
            </a:fld>
            <a:endParaRPr lang="en-IE"/>
          </a:p>
        </p:txBody>
      </p:sp>
    </p:spTree>
    <p:extLst>
      <p:ext uri="{BB962C8B-B14F-4D97-AF65-F5344CB8AC3E}">
        <p14:creationId xmlns:p14="http://schemas.microsoft.com/office/powerpoint/2010/main" val="1496250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Opportunity - Focus on Specific Opportunities and Skills development to meet Current and Topical International Challenges:</a:t>
            </a:r>
          </a:p>
          <a:p>
            <a:endParaRPr lang="en-US" dirty="0"/>
          </a:p>
          <a:p>
            <a:r>
              <a:rPr lang="en-US" dirty="0"/>
              <a:t>Experiencing the method of scientific research and understanding the opportunities of participating in the process will not only lead to a better skill-base of the participants/students but also inherently lead to contributing to environmental databases such as the GLOBE database</a:t>
            </a:r>
          </a:p>
          <a:p>
            <a:endParaRPr lang="en-US" dirty="0"/>
          </a:p>
          <a:p>
            <a:r>
              <a:rPr lang="en-US" dirty="0"/>
              <a:t>By contextualizing the GLOBE database with other information resources (textbooks, scientific literature, satellite data etc.) evidence of cause and effect relationships can be derived based on own analysis, data and evidence rather than learned or memorized content based on knowledge provided. </a:t>
            </a:r>
          </a:p>
          <a:p>
            <a:endParaRPr lang="en-US" dirty="0"/>
          </a:p>
          <a:p>
            <a:r>
              <a:rPr lang="en-US" dirty="0"/>
              <a:t>Documentation and sharing of suitable approaches in this context may move the misconception of GLOBE being a data-driven project towards GLOBE being problem solving and skills driven concept. As these concepts are more complex in nature, training opportunities should be provided, which go beyond training the protocol procedures.</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16</a:t>
            </a:fld>
            <a:endParaRPr lang="en-IE"/>
          </a:p>
        </p:txBody>
      </p:sp>
    </p:spTree>
    <p:extLst>
      <p:ext uri="{BB962C8B-B14F-4D97-AF65-F5344CB8AC3E}">
        <p14:creationId xmlns:p14="http://schemas.microsoft.com/office/powerpoint/2010/main" val="873789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lphaLcParenR"/>
            </a:pPr>
            <a:r>
              <a:rPr lang="en-US" dirty="0"/>
              <a:t>Provide continuous direct support and training </a:t>
            </a:r>
          </a:p>
          <a:p>
            <a:pPr marL="228600" indent="-228600">
              <a:buFont typeface="+mj-lt"/>
              <a:buAutoNum type="alphaLcParenR"/>
            </a:pPr>
            <a:r>
              <a:rPr lang="en-US" dirty="0"/>
              <a:t>Providing and sharing information, lesson plans and best practice examples demonstrating GLOBE </a:t>
            </a:r>
          </a:p>
          <a:p>
            <a:pPr marL="228600" indent="-228600">
              <a:buFont typeface="+mj-lt"/>
              <a:buAutoNum type="alphaLcParenR"/>
            </a:pPr>
            <a:r>
              <a:rPr lang="en-US" dirty="0"/>
              <a:t>Regular communications are essential to build, maintain and strengthen the community</a:t>
            </a:r>
          </a:p>
          <a:p>
            <a:pPr marL="228600" indent="-228600">
              <a:buFont typeface="+mj-lt"/>
              <a:buAutoNum type="alphaLcParenR"/>
            </a:pPr>
            <a:r>
              <a:rPr lang="en-US" dirty="0"/>
              <a:t>Sharing of teaching approaches and concepts may be particularly useful to get young teachers involved in GLOBE and help them to become agents of innovation</a:t>
            </a:r>
          </a:p>
          <a:p>
            <a:pPr marL="228600" indent="-228600">
              <a:buFont typeface="+mj-lt"/>
              <a:buAutoNum type="alphaLcParenR"/>
            </a:pPr>
            <a:r>
              <a:rPr lang="en-US" dirty="0"/>
              <a:t>The introduction of new campaigns, projects and themes each year is necessary to continue to engage teachers (theme of the year!)</a:t>
            </a:r>
          </a:p>
          <a:p>
            <a:endParaRPr lang="en-IE" dirty="0"/>
          </a:p>
        </p:txBody>
      </p:sp>
      <p:sp>
        <p:nvSpPr>
          <p:cNvPr id="4" name="Slide Number Placeholder 3"/>
          <p:cNvSpPr>
            <a:spLocks noGrp="1"/>
          </p:cNvSpPr>
          <p:nvPr>
            <p:ph type="sldNum" sz="quarter" idx="5"/>
          </p:nvPr>
        </p:nvSpPr>
        <p:spPr/>
        <p:txBody>
          <a:bodyPr/>
          <a:lstStyle/>
          <a:p>
            <a:fld id="{30AF0F37-DB9E-4B49-85B1-4A5D23EBCEB6}" type="slidenum">
              <a:rPr lang="en-IE" smtClean="0"/>
              <a:t>17</a:t>
            </a:fld>
            <a:endParaRPr lang="en-IE"/>
          </a:p>
        </p:txBody>
      </p:sp>
    </p:spTree>
    <p:extLst>
      <p:ext uri="{BB962C8B-B14F-4D97-AF65-F5344CB8AC3E}">
        <p14:creationId xmlns:p14="http://schemas.microsoft.com/office/powerpoint/2010/main" val="3355715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227C02-1AC7-4435-8E4B-DBCFDE68E0E4}"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334901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27C02-1AC7-4435-8E4B-DBCFDE68E0E4}"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3020488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27C02-1AC7-4435-8E4B-DBCFDE68E0E4}"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46593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27C02-1AC7-4435-8E4B-DBCFDE68E0E4}"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4095050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27C02-1AC7-4435-8E4B-DBCFDE68E0E4}" type="datetimeFigureOut">
              <a:rPr lang="en-IE" smtClean="0"/>
              <a:t>08/07/2019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315197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227C02-1AC7-4435-8E4B-DBCFDE68E0E4}"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58109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227C02-1AC7-4435-8E4B-DBCFDE68E0E4}" type="datetimeFigureOut">
              <a:rPr lang="en-IE" smtClean="0"/>
              <a:t>08/07/2019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1214603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227C02-1AC7-4435-8E4B-DBCFDE68E0E4}" type="datetimeFigureOut">
              <a:rPr lang="en-IE" smtClean="0"/>
              <a:t>08/07/2019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403330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27C02-1AC7-4435-8E4B-DBCFDE68E0E4}" type="datetimeFigureOut">
              <a:rPr lang="en-IE" smtClean="0"/>
              <a:t>08/07/2019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58738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227C02-1AC7-4435-8E4B-DBCFDE68E0E4}"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2823813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227C02-1AC7-4435-8E4B-DBCFDE68E0E4}" type="datetimeFigureOut">
              <a:rPr lang="en-IE" smtClean="0"/>
              <a:t>08/07/2019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00AF664-8FE7-466B-AC50-A699C45573CD}" type="slidenum">
              <a:rPr lang="en-IE" smtClean="0"/>
              <a:t>‹#›</a:t>
            </a:fld>
            <a:endParaRPr lang="en-IE"/>
          </a:p>
        </p:txBody>
      </p:sp>
    </p:spTree>
    <p:extLst>
      <p:ext uri="{BB962C8B-B14F-4D97-AF65-F5344CB8AC3E}">
        <p14:creationId xmlns:p14="http://schemas.microsoft.com/office/powerpoint/2010/main" val="141561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27C02-1AC7-4435-8E4B-DBCFDE68E0E4}" type="datetimeFigureOut">
              <a:rPr lang="en-IE" smtClean="0"/>
              <a:t>08/07/2019</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AF664-8FE7-466B-AC50-A699C45573CD}" type="slidenum">
              <a:rPr lang="en-IE" smtClean="0"/>
              <a:t>‹#›</a:t>
            </a:fld>
            <a:endParaRPr lang="en-IE"/>
          </a:p>
        </p:txBody>
      </p:sp>
    </p:spTree>
    <p:extLst>
      <p:ext uri="{BB962C8B-B14F-4D97-AF65-F5344CB8AC3E}">
        <p14:creationId xmlns:p14="http://schemas.microsoft.com/office/powerpoint/2010/main" val="4014607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2" Type="http://schemas.openxmlformats.org/officeDocument/2006/relationships/hyperlink" Target="mailto:apurcell@eeu.antaisc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CDA068-C3EE-40A0-A9C9-A9EBB3320FCF}"/>
              </a:ext>
            </a:extLst>
          </p:cNvPr>
          <p:cNvSpPr>
            <a:spLocks noGrp="1"/>
          </p:cNvSpPr>
          <p:nvPr>
            <p:ph type="ctrTitle"/>
          </p:nvPr>
        </p:nvSpPr>
        <p:spPr>
          <a:xfrm>
            <a:off x="1100669" y="1111086"/>
            <a:ext cx="10011831" cy="2623885"/>
          </a:xfrm>
        </p:spPr>
        <p:txBody>
          <a:bodyPr anchor="ctr">
            <a:normAutofit/>
          </a:bodyPr>
          <a:lstStyle/>
          <a:p>
            <a:pPr algn="l"/>
            <a:r>
              <a:rPr lang="en-US">
                <a:solidFill>
                  <a:srgbClr val="FFFFFF"/>
                </a:solidFill>
              </a:rPr>
              <a:t>GLOBE Country Coordinators Feedback &amp; Evaluation 2019</a:t>
            </a:r>
            <a:br>
              <a:rPr lang="en-US">
                <a:solidFill>
                  <a:srgbClr val="FFFFFF"/>
                </a:solidFill>
              </a:rPr>
            </a:br>
            <a:endParaRPr lang="en-IE">
              <a:solidFill>
                <a:srgbClr val="FFFFFF"/>
              </a:solidFill>
            </a:endParaRPr>
          </a:p>
        </p:txBody>
      </p:sp>
      <p:sp>
        <p:nvSpPr>
          <p:cNvPr id="12" name="Rectangle 11">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59A7F875-DCAC-4019-906B-EE99BDC57EC1}"/>
              </a:ext>
            </a:extLst>
          </p:cNvPr>
          <p:cNvSpPr>
            <a:spLocks noGrp="1"/>
          </p:cNvSpPr>
          <p:nvPr>
            <p:ph type="subTitle" idx="1"/>
          </p:nvPr>
        </p:nvSpPr>
        <p:spPr>
          <a:xfrm>
            <a:off x="1079500" y="4843002"/>
            <a:ext cx="5433479" cy="1234345"/>
          </a:xfrm>
        </p:spPr>
        <p:txBody>
          <a:bodyPr anchor="ctr">
            <a:normAutofit/>
          </a:bodyPr>
          <a:lstStyle/>
          <a:p>
            <a:pPr algn="l"/>
            <a:r>
              <a:rPr lang="en-US">
                <a:solidFill>
                  <a:srgbClr val="1B1B1B"/>
                </a:solidFill>
              </a:rPr>
              <a:t>GLOBE Board &amp; Regional Office</a:t>
            </a:r>
          </a:p>
          <a:p>
            <a:pPr algn="l"/>
            <a:r>
              <a:rPr lang="en-US">
                <a:solidFill>
                  <a:srgbClr val="1B1B1B"/>
                </a:solidFill>
              </a:rPr>
              <a:t> Europe &amp; Eurasia </a:t>
            </a:r>
            <a:endParaRPr lang="en-IE">
              <a:solidFill>
                <a:srgbClr val="1B1B1B"/>
              </a:solidFill>
            </a:endParaRPr>
          </a:p>
        </p:txBody>
      </p:sp>
      <p:pic>
        <p:nvPicPr>
          <p:cNvPr id="7" name="Graphic 6" descr="Globe3">
            <a:extLst>
              <a:ext uri="{FF2B5EF4-FFF2-40B4-BE49-F238E27FC236}">
                <a16:creationId xmlns:a16="http://schemas.microsoft.com/office/drawing/2014/main" id="{782F45ED-215B-4A5C-9461-EF7637F2B2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1572" y="4648201"/>
            <a:ext cx="1632648" cy="1632648"/>
          </a:xfrm>
          <a:prstGeom prst="rect">
            <a:avLst/>
          </a:prstGeom>
        </p:spPr>
      </p:pic>
      <p:sp>
        <p:nvSpPr>
          <p:cNvPr id="6" name="Rectangle 13">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7538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Results</a:t>
            </a:r>
            <a:endParaRPr lang="en-IE">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4976031" y="963877"/>
            <a:ext cx="6377769" cy="4930246"/>
          </a:xfrm>
        </p:spPr>
        <p:txBody>
          <a:bodyPr anchor="ctr">
            <a:normAutofit/>
          </a:bodyPr>
          <a:lstStyle/>
          <a:p>
            <a:pPr marL="514350" indent="-514350">
              <a:buAutoNum type="arabicPeriod" startAt="6"/>
            </a:pPr>
            <a:r>
              <a:rPr lang="en-US" sz="2400"/>
              <a:t>What kind of support do you feel is needed from the RCO to help you overcome the challenges you are facing?</a:t>
            </a:r>
          </a:p>
          <a:p>
            <a:pPr marL="0" indent="0">
              <a:buNone/>
            </a:pPr>
            <a:endParaRPr lang="en-IE" sz="2400"/>
          </a:p>
          <a:p>
            <a:pPr marL="457200" lvl="1" indent="0">
              <a:buNone/>
            </a:pPr>
            <a:r>
              <a:rPr lang="en-IE" dirty="0"/>
              <a:t>Response Frequency</a:t>
            </a:r>
          </a:p>
          <a:p>
            <a:pPr marL="914400" lvl="1" indent="-457200">
              <a:buFont typeface="+mj-lt"/>
              <a:buAutoNum type="arabicPeriod"/>
            </a:pPr>
            <a:r>
              <a:rPr lang="en-US" dirty="0"/>
              <a:t>Funding related issues such as funding for rewards, training, etc. </a:t>
            </a:r>
          </a:p>
          <a:p>
            <a:pPr marL="914400" lvl="1" indent="-457200">
              <a:buFont typeface="+mj-lt"/>
              <a:buAutoNum type="arabicPeriod"/>
            </a:pPr>
            <a:r>
              <a:rPr lang="en-US" dirty="0"/>
              <a:t>Providing information and advertising </a:t>
            </a:r>
          </a:p>
          <a:p>
            <a:pPr marL="914400" lvl="1" indent="-457200">
              <a:buFont typeface="+mj-lt"/>
              <a:buAutoNum type="arabicPeriod"/>
            </a:pPr>
            <a:r>
              <a:rPr lang="en-US" dirty="0"/>
              <a:t>Facilitating participation of young/new teachers, showing best practice examples, training support and </a:t>
            </a:r>
          </a:p>
          <a:p>
            <a:pPr marL="914400" lvl="1" indent="-457200">
              <a:buFont typeface="+mj-lt"/>
              <a:buAutoNum type="arabicPeriod"/>
            </a:pPr>
            <a:r>
              <a:rPr lang="en-US" dirty="0"/>
              <a:t>Focusing on currently discussed environmental issues (e.g. climate change)</a:t>
            </a:r>
          </a:p>
        </p:txBody>
      </p:sp>
    </p:spTree>
    <p:extLst>
      <p:ext uri="{BB962C8B-B14F-4D97-AF65-F5344CB8AC3E}">
        <p14:creationId xmlns:p14="http://schemas.microsoft.com/office/powerpoint/2010/main" val="2850135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640079" y="2053641"/>
            <a:ext cx="3669161" cy="2760098"/>
          </a:xfrm>
        </p:spPr>
        <p:txBody>
          <a:bodyPr>
            <a:normAutofit/>
          </a:bodyPr>
          <a:lstStyle/>
          <a:p>
            <a:r>
              <a:rPr lang="en-US">
                <a:solidFill>
                  <a:srgbClr val="FFFFFF"/>
                </a:solidFill>
              </a:rPr>
              <a:t>Results – Reflection - Ideas</a:t>
            </a:r>
            <a:endParaRPr lang="en-IE">
              <a:solidFill>
                <a:srgbClr val="FFFFFF"/>
              </a:solidFill>
            </a:endParaRPr>
          </a:p>
        </p:txBody>
      </p:sp>
      <p:sp>
        <p:nvSpPr>
          <p:cNvPr id="3" name="Content Placeholder 2">
            <a:extLst>
              <a:ext uri="{FF2B5EF4-FFF2-40B4-BE49-F238E27FC236}">
                <a16:creationId xmlns:a16="http://schemas.microsoft.com/office/drawing/2014/main" id="{13B43A9E-73CB-4886-8ED9-069DFA93D4F6}"/>
              </a:ext>
            </a:extLst>
          </p:cNvPr>
          <p:cNvSpPr>
            <a:spLocks noGrp="1"/>
          </p:cNvSpPr>
          <p:nvPr>
            <p:ph idx="1"/>
          </p:nvPr>
        </p:nvSpPr>
        <p:spPr>
          <a:xfrm>
            <a:off x="6090574" y="801866"/>
            <a:ext cx="5306084" cy="5230634"/>
          </a:xfrm>
        </p:spPr>
        <p:txBody>
          <a:bodyPr anchor="ctr">
            <a:normAutofit/>
          </a:bodyPr>
          <a:lstStyle/>
          <a:p>
            <a:pPr marL="0" indent="0">
              <a:buNone/>
            </a:pPr>
            <a:r>
              <a:rPr lang="en-US" sz="2400">
                <a:solidFill>
                  <a:srgbClr val="000000"/>
                </a:solidFill>
              </a:rPr>
              <a:t>The following reflection focuses on areas, which provide </a:t>
            </a:r>
            <a:r>
              <a:rPr lang="en-US" sz="2400" b="1">
                <a:solidFill>
                  <a:srgbClr val="000000"/>
                </a:solidFill>
              </a:rPr>
              <a:t>opportunities for development,</a:t>
            </a:r>
            <a:r>
              <a:rPr lang="en-US" sz="2400">
                <a:solidFill>
                  <a:srgbClr val="000000"/>
                </a:solidFill>
              </a:rPr>
              <a:t> address </a:t>
            </a:r>
            <a:r>
              <a:rPr lang="en-US" sz="2400" b="1">
                <a:solidFill>
                  <a:srgbClr val="000000"/>
                </a:solidFill>
              </a:rPr>
              <a:t>systemic challenges </a:t>
            </a:r>
            <a:r>
              <a:rPr lang="en-US" sz="2400">
                <a:solidFill>
                  <a:srgbClr val="000000"/>
                </a:solidFill>
              </a:rPr>
              <a:t>or may </a:t>
            </a:r>
            <a:r>
              <a:rPr lang="en-US" sz="2400" b="1">
                <a:solidFill>
                  <a:srgbClr val="000000"/>
                </a:solidFill>
              </a:rPr>
              <a:t>provide ideas for future development.</a:t>
            </a:r>
          </a:p>
          <a:p>
            <a:pPr marL="0" indent="0">
              <a:buNone/>
            </a:pPr>
            <a:endParaRPr lang="en-IE" sz="2400">
              <a:solidFill>
                <a:srgbClr val="000000"/>
              </a:solidFill>
            </a:endParaRPr>
          </a:p>
        </p:txBody>
      </p:sp>
    </p:spTree>
    <p:extLst>
      <p:ext uri="{BB962C8B-B14F-4D97-AF65-F5344CB8AC3E}">
        <p14:creationId xmlns:p14="http://schemas.microsoft.com/office/powerpoint/2010/main" val="1697506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63029" y="1012004"/>
            <a:ext cx="3416158" cy="4795408"/>
          </a:xfrm>
        </p:spPr>
        <p:txBody>
          <a:bodyPr>
            <a:normAutofit/>
          </a:bodyPr>
          <a:lstStyle/>
          <a:p>
            <a:r>
              <a:rPr lang="en-US">
                <a:solidFill>
                  <a:srgbClr val="FFFFFF"/>
                </a:solidFill>
              </a:rPr>
              <a:t>Results – Reflection - Ideas</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3CC0D671-66A1-4156-85CB-D4F9DC6FE4F0}"/>
              </a:ext>
            </a:extLst>
          </p:cNvPr>
          <p:cNvGraphicFramePr>
            <a:graphicFrameLocks noGrp="1"/>
          </p:cNvGraphicFramePr>
          <p:nvPr>
            <p:ph idx="1"/>
            <p:extLst>
              <p:ext uri="{D42A27DB-BD31-4B8C-83A1-F6EECF244321}">
                <p14:modId xmlns:p14="http://schemas.microsoft.com/office/powerpoint/2010/main" val="32814030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2530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63029" y="1012004"/>
            <a:ext cx="3416158" cy="4795408"/>
          </a:xfrm>
        </p:spPr>
        <p:txBody>
          <a:bodyPr>
            <a:normAutofit/>
          </a:bodyPr>
          <a:lstStyle/>
          <a:p>
            <a:r>
              <a:rPr lang="en-US">
                <a:solidFill>
                  <a:srgbClr val="FFFFFF"/>
                </a:solidFill>
              </a:rPr>
              <a:t>Results – Reflection - Ideas</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EF8BDAB0-FFB7-47E3-9804-1B587965A752}"/>
              </a:ext>
            </a:extLst>
          </p:cNvPr>
          <p:cNvGraphicFramePr>
            <a:graphicFrameLocks noGrp="1"/>
          </p:cNvGraphicFramePr>
          <p:nvPr>
            <p:ph idx="1"/>
            <p:extLst>
              <p:ext uri="{D42A27DB-BD31-4B8C-83A1-F6EECF244321}">
                <p14:modId xmlns:p14="http://schemas.microsoft.com/office/powerpoint/2010/main" val="87877980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93311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63029" y="1012004"/>
            <a:ext cx="3416158" cy="4795408"/>
          </a:xfrm>
        </p:spPr>
        <p:txBody>
          <a:bodyPr>
            <a:normAutofit/>
          </a:bodyPr>
          <a:lstStyle/>
          <a:p>
            <a:r>
              <a:rPr lang="en-US">
                <a:solidFill>
                  <a:srgbClr val="FFFFFF"/>
                </a:solidFill>
              </a:rPr>
              <a:t>Results – Reflection - Ideas</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1C692E3F-1DC1-4796-B9C1-F098E001E99A}"/>
              </a:ext>
            </a:extLst>
          </p:cNvPr>
          <p:cNvGraphicFramePr>
            <a:graphicFrameLocks noGrp="1"/>
          </p:cNvGraphicFramePr>
          <p:nvPr>
            <p:ph idx="1"/>
            <p:extLst>
              <p:ext uri="{D42A27DB-BD31-4B8C-83A1-F6EECF244321}">
                <p14:modId xmlns:p14="http://schemas.microsoft.com/office/powerpoint/2010/main" val="90597788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6808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63029" y="1012004"/>
            <a:ext cx="3416158" cy="4795408"/>
          </a:xfrm>
        </p:spPr>
        <p:txBody>
          <a:bodyPr>
            <a:normAutofit/>
          </a:bodyPr>
          <a:lstStyle/>
          <a:p>
            <a:r>
              <a:rPr lang="en-US">
                <a:solidFill>
                  <a:srgbClr val="FFFFFF"/>
                </a:solidFill>
              </a:rPr>
              <a:t>Results – Reflection - Ideas</a:t>
            </a:r>
            <a:endParaRPr lang="en-IE">
              <a:solidFill>
                <a:srgbClr val="FFFFFF"/>
              </a:solidFill>
            </a:endParaRPr>
          </a:p>
        </p:txBody>
      </p:sp>
      <p:graphicFrame>
        <p:nvGraphicFramePr>
          <p:cNvPr id="16" name="Content Placeholder 2">
            <a:extLst>
              <a:ext uri="{FF2B5EF4-FFF2-40B4-BE49-F238E27FC236}">
                <a16:creationId xmlns:a16="http://schemas.microsoft.com/office/drawing/2014/main" id="{917FA621-E780-4407-9EEE-CA2165F0AC7F}"/>
              </a:ext>
            </a:extLst>
          </p:cNvPr>
          <p:cNvGraphicFramePr>
            <a:graphicFrameLocks noGrp="1"/>
          </p:cNvGraphicFramePr>
          <p:nvPr>
            <p:ph idx="1"/>
            <p:extLst>
              <p:ext uri="{D42A27DB-BD31-4B8C-83A1-F6EECF244321}">
                <p14:modId xmlns:p14="http://schemas.microsoft.com/office/powerpoint/2010/main" val="145079837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85084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7" name="Rectangle 38">
            <a:extLst>
              <a:ext uri="{FF2B5EF4-FFF2-40B4-BE49-F238E27FC236}">
                <a16:creationId xmlns:a16="http://schemas.microsoft.com/office/drawing/2014/main" id="{5B336162-B533-4EFE-8BB3-8EBB4A5E32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en-US" sz="3200">
                <a:solidFill>
                  <a:srgbClr val="262626"/>
                </a:solidFill>
              </a:rPr>
              <a:t>Results – Reflection - Ideas</a:t>
            </a:r>
            <a:endParaRPr lang="en-IE" sz="3200">
              <a:solidFill>
                <a:srgbClr val="262626"/>
              </a:solidFill>
            </a:endParaRPr>
          </a:p>
        </p:txBody>
      </p:sp>
      <p:sp>
        <p:nvSpPr>
          <p:cNvPr id="3" name="Content Placeholder 2">
            <a:extLst>
              <a:ext uri="{FF2B5EF4-FFF2-40B4-BE49-F238E27FC236}">
                <a16:creationId xmlns:a16="http://schemas.microsoft.com/office/drawing/2014/main" id="{13B43A9E-73CB-4886-8ED9-069DFA93D4F6}"/>
              </a:ext>
            </a:extLst>
          </p:cNvPr>
          <p:cNvSpPr>
            <a:spLocks noGrp="1"/>
          </p:cNvSpPr>
          <p:nvPr>
            <p:ph idx="1"/>
          </p:nvPr>
        </p:nvSpPr>
        <p:spPr>
          <a:xfrm>
            <a:off x="6049182" y="802638"/>
            <a:ext cx="5408696" cy="5252722"/>
          </a:xfrm>
        </p:spPr>
        <p:txBody>
          <a:bodyPr anchor="ctr">
            <a:normAutofit/>
          </a:bodyPr>
          <a:lstStyle/>
          <a:p>
            <a:pPr marL="0" indent="0">
              <a:buNone/>
            </a:pPr>
            <a:r>
              <a:rPr lang="en-US" sz="2200"/>
              <a:t>Opportunity - Focus on Specific Opportunities and Skills development to meet Current and Topical International Challenges:</a:t>
            </a:r>
          </a:p>
          <a:p>
            <a:pPr marL="457200" lvl="1" indent="0">
              <a:buNone/>
            </a:pPr>
            <a:endParaRPr lang="en-US" sz="2200"/>
          </a:p>
          <a:p>
            <a:pPr marL="914400" lvl="1" indent="-457200">
              <a:buFont typeface="+mj-lt"/>
              <a:buAutoNum type="alphaLcParenR"/>
            </a:pPr>
            <a:r>
              <a:rPr lang="en-US" sz="2200"/>
              <a:t>Experiencing the method of scientific research and understanding the opportunities of participating in the</a:t>
            </a:r>
          </a:p>
          <a:p>
            <a:pPr marL="914400" lvl="1" indent="-457200">
              <a:buFont typeface="+mj-lt"/>
              <a:buAutoNum type="alphaLcParenR"/>
            </a:pPr>
            <a:endParaRPr lang="en-US" sz="2200"/>
          </a:p>
          <a:p>
            <a:pPr marL="914400" lvl="1" indent="-457200">
              <a:buFont typeface="+mj-lt"/>
              <a:buAutoNum type="alphaLcParenR"/>
            </a:pPr>
            <a:r>
              <a:rPr lang="en-US" sz="2200"/>
              <a:t>Contextualizing the GLOBE database with other information resources (textbooks, scientific literature, satellite data etc.)</a:t>
            </a:r>
          </a:p>
          <a:p>
            <a:pPr marL="457200" lvl="1" indent="0">
              <a:buNone/>
            </a:pPr>
            <a:endParaRPr lang="en-US" sz="2200"/>
          </a:p>
          <a:p>
            <a:pPr marL="914400" lvl="1" indent="-457200">
              <a:buFont typeface="+mj-lt"/>
              <a:buAutoNum type="alphaLcParenR"/>
            </a:pPr>
            <a:r>
              <a:rPr lang="en-US" sz="2200"/>
              <a:t>Documentation and sharing of suitable approaches</a:t>
            </a:r>
          </a:p>
        </p:txBody>
      </p:sp>
    </p:spTree>
    <p:extLst>
      <p:ext uri="{BB962C8B-B14F-4D97-AF65-F5344CB8AC3E}">
        <p14:creationId xmlns:p14="http://schemas.microsoft.com/office/powerpoint/2010/main" val="1740723397"/>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DC99B6-AB47-4687-A9B6-C7AE2AD36D0E}"/>
              </a:ext>
            </a:extLst>
          </p:cNvPr>
          <p:cNvSpPr>
            <a:spLocks noGrp="1"/>
          </p:cNvSpPr>
          <p:nvPr>
            <p:ph type="title"/>
          </p:nvPr>
        </p:nvSpPr>
        <p:spPr>
          <a:xfrm>
            <a:off x="863029" y="1012004"/>
            <a:ext cx="3416158" cy="4795408"/>
          </a:xfrm>
        </p:spPr>
        <p:txBody>
          <a:bodyPr>
            <a:normAutofit/>
          </a:bodyPr>
          <a:lstStyle/>
          <a:p>
            <a:r>
              <a:rPr lang="en-US">
                <a:solidFill>
                  <a:srgbClr val="FFFFFF"/>
                </a:solidFill>
              </a:rPr>
              <a:t>Results – Reflection - Ideas</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5313BEF0-09FF-4CEC-854C-9009EE0DB47C}"/>
              </a:ext>
            </a:extLst>
          </p:cNvPr>
          <p:cNvGraphicFramePr>
            <a:graphicFrameLocks noGrp="1"/>
          </p:cNvGraphicFramePr>
          <p:nvPr>
            <p:ph idx="1"/>
            <p:extLst>
              <p:ext uri="{D42A27DB-BD31-4B8C-83A1-F6EECF244321}">
                <p14:modId xmlns:p14="http://schemas.microsoft.com/office/powerpoint/2010/main" val="264533223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201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A39E46-ECFF-4801-B325-5A0EBEF5CE78}"/>
              </a:ext>
            </a:extLst>
          </p:cNvPr>
          <p:cNvSpPr>
            <a:spLocks noGrp="1"/>
          </p:cNvSpPr>
          <p:nvPr>
            <p:ph type="title"/>
          </p:nvPr>
        </p:nvSpPr>
        <p:spPr>
          <a:xfrm>
            <a:off x="863029" y="1012004"/>
            <a:ext cx="3416158" cy="4795408"/>
          </a:xfrm>
        </p:spPr>
        <p:txBody>
          <a:bodyPr>
            <a:normAutofit/>
          </a:bodyPr>
          <a:lstStyle/>
          <a:p>
            <a:r>
              <a:rPr lang="en-IE" sz="3100">
                <a:solidFill>
                  <a:srgbClr val="FFFFFF"/>
                </a:solidFill>
              </a:rPr>
              <a:t>Draft Recommendations </a:t>
            </a:r>
          </a:p>
        </p:txBody>
      </p:sp>
      <p:graphicFrame>
        <p:nvGraphicFramePr>
          <p:cNvPr id="13" name="Content Placeholder 2">
            <a:extLst>
              <a:ext uri="{FF2B5EF4-FFF2-40B4-BE49-F238E27FC236}">
                <a16:creationId xmlns:a16="http://schemas.microsoft.com/office/drawing/2014/main" id="{40931DAA-F169-47E7-B760-4197F46EFB21}"/>
              </a:ext>
            </a:extLst>
          </p:cNvPr>
          <p:cNvGraphicFramePr>
            <a:graphicFrameLocks noGrp="1"/>
          </p:cNvGraphicFramePr>
          <p:nvPr>
            <p:ph idx="1"/>
            <p:extLst>
              <p:ext uri="{D42A27DB-BD31-4B8C-83A1-F6EECF244321}">
                <p14:modId xmlns:p14="http://schemas.microsoft.com/office/powerpoint/2010/main" val="69203802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4385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BB695A9-9F2D-49DE-8E69-394AABBE583E}"/>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Discussion</a:t>
            </a:r>
            <a:endParaRPr lang="en-IE" sz="2600">
              <a:solidFill>
                <a:srgbClr val="FFFFFF"/>
              </a:solidFill>
            </a:endParaRPr>
          </a:p>
        </p:txBody>
      </p:sp>
      <p:graphicFrame>
        <p:nvGraphicFramePr>
          <p:cNvPr id="5" name="Content Placeholder 2">
            <a:extLst>
              <a:ext uri="{FF2B5EF4-FFF2-40B4-BE49-F238E27FC236}">
                <a16:creationId xmlns:a16="http://schemas.microsoft.com/office/drawing/2014/main" id="{C296B38E-8CB6-4433-ADBA-EFBA4BC85D3D}"/>
              </a:ext>
            </a:extLst>
          </p:cNvPr>
          <p:cNvGraphicFramePr>
            <a:graphicFrameLocks noGrp="1"/>
          </p:cNvGraphicFramePr>
          <p:nvPr>
            <p:ph idx="1"/>
            <p:extLst>
              <p:ext uri="{D42A27DB-BD31-4B8C-83A1-F6EECF244321}">
                <p14:modId xmlns:p14="http://schemas.microsoft.com/office/powerpoint/2010/main" val="153329587"/>
              </p:ext>
            </p:extLst>
          </p:nvPr>
        </p:nvGraphicFramePr>
        <p:xfrm>
          <a:off x="4038600" y="1166648"/>
          <a:ext cx="7315200" cy="4524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594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3613115-8E9C-4021-89D2-D11D6678AEA1}"/>
              </a:ext>
            </a:extLst>
          </p:cNvPr>
          <p:cNvSpPr>
            <a:spLocks noGrp="1"/>
          </p:cNvSpPr>
          <p:nvPr>
            <p:ph type="title"/>
          </p:nvPr>
        </p:nvSpPr>
        <p:spPr>
          <a:xfrm>
            <a:off x="863029" y="1012004"/>
            <a:ext cx="3416158" cy="4795408"/>
          </a:xfrm>
        </p:spPr>
        <p:txBody>
          <a:bodyPr>
            <a:normAutofit/>
          </a:bodyPr>
          <a:lstStyle/>
          <a:p>
            <a:r>
              <a:rPr lang="en-US">
                <a:solidFill>
                  <a:srgbClr val="FFFFFF"/>
                </a:solidFill>
              </a:rPr>
              <a:t>Background	</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4B3F28D5-2282-491B-B030-A59794309B25}"/>
              </a:ext>
            </a:extLst>
          </p:cNvPr>
          <p:cNvGraphicFramePr>
            <a:graphicFrameLocks noGrp="1"/>
          </p:cNvGraphicFramePr>
          <p:nvPr>
            <p:ph idx="1"/>
            <p:extLst>
              <p:ext uri="{D42A27DB-BD31-4B8C-83A1-F6EECF244321}">
                <p14:modId xmlns:p14="http://schemas.microsoft.com/office/powerpoint/2010/main" val="384404783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9325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E03B7A5-D7C2-46E4-B210-031AC364C341}"/>
              </a:ext>
            </a:extLst>
          </p:cNvPr>
          <p:cNvSpPr>
            <a:spLocks noGrp="1"/>
          </p:cNvSpPr>
          <p:nvPr>
            <p:ph type="title"/>
          </p:nvPr>
        </p:nvSpPr>
        <p:spPr>
          <a:xfrm>
            <a:off x="863029" y="1012004"/>
            <a:ext cx="3416158" cy="4795408"/>
          </a:xfrm>
        </p:spPr>
        <p:txBody>
          <a:bodyPr>
            <a:normAutofit/>
          </a:bodyPr>
          <a:lstStyle/>
          <a:p>
            <a:r>
              <a:rPr lang="en-US">
                <a:solidFill>
                  <a:srgbClr val="FFFFFF"/>
                </a:solidFill>
              </a:rPr>
              <a:t>Outcomes &amp; Action</a:t>
            </a:r>
            <a:endParaRPr lang="en-IE">
              <a:solidFill>
                <a:srgbClr val="FFFFFF"/>
              </a:solidFill>
            </a:endParaRPr>
          </a:p>
        </p:txBody>
      </p:sp>
      <p:graphicFrame>
        <p:nvGraphicFramePr>
          <p:cNvPr id="19" name="Content Placeholder 2">
            <a:extLst>
              <a:ext uri="{FF2B5EF4-FFF2-40B4-BE49-F238E27FC236}">
                <a16:creationId xmlns:a16="http://schemas.microsoft.com/office/drawing/2014/main" id="{ED4FB8A0-9C28-4DF6-AEE2-A9AFB0FFC73C}"/>
              </a:ext>
            </a:extLst>
          </p:cNvPr>
          <p:cNvGraphicFramePr>
            <a:graphicFrameLocks noGrp="1"/>
          </p:cNvGraphicFramePr>
          <p:nvPr>
            <p:ph idx="1"/>
            <p:extLst>
              <p:ext uri="{D42A27DB-BD31-4B8C-83A1-F6EECF244321}">
                <p14:modId xmlns:p14="http://schemas.microsoft.com/office/powerpoint/2010/main" val="212097774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6960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E683AE2-CCC7-4215-A676-2BEC841FF097}"/>
              </a:ext>
            </a:extLst>
          </p:cNvPr>
          <p:cNvSpPr>
            <a:spLocks noGrp="1"/>
          </p:cNvSpPr>
          <p:nvPr>
            <p:ph type="title"/>
          </p:nvPr>
        </p:nvSpPr>
        <p:spPr>
          <a:xfrm>
            <a:off x="2555631" y="1441938"/>
            <a:ext cx="7080738" cy="3974124"/>
          </a:xfrm>
        </p:spPr>
        <p:txBody>
          <a:bodyPr vert="horz" lIns="91440" tIns="45720" rIns="91440" bIns="45720" rtlCol="0" anchor="ctr">
            <a:normAutofit/>
          </a:bodyPr>
          <a:lstStyle/>
          <a:p>
            <a:pPr algn="ctr"/>
            <a:br>
              <a:rPr lang="en-US" sz="1400">
                <a:solidFill>
                  <a:schemeClr val="bg1">
                    <a:lumMod val="95000"/>
                    <a:lumOff val="5000"/>
                  </a:schemeClr>
                </a:solidFill>
              </a:rPr>
            </a:br>
            <a:br>
              <a:rPr lang="en-US" sz="1400">
                <a:solidFill>
                  <a:schemeClr val="bg1">
                    <a:lumMod val="95000"/>
                    <a:lumOff val="5000"/>
                  </a:schemeClr>
                </a:solidFill>
              </a:rPr>
            </a:br>
            <a:br>
              <a:rPr lang="en-US" sz="1400">
                <a:solidFill>
                  <a:schemeClr val="bg1">
                    <a:lumMod val="95000"/>
                    <a:lumOff val="5000"/>
                  </a:schemeClr>
                </a:solidFill>
              </a:rPr>
            </a:br>
            <a:br>
              <a:rPr lang="en-US" sz="1400">
                <a:solidFill>
                  <a:schemeClr val="bg1">
                    <a:lumMod val="95000"/>
                    <a:lumOff val="5000"/>
                  </a:schemeClr>
                </a:solidFill>
              </a:rPr>
            </a:br>
            <a:r>
              <a:rPr lang="en-US" sz="1400" b="1">
                <a:solidFill>
                  <a:schemeClr val="bg1">
                    <a:lumMod val="95000"/>
                    <a:lumOff val="5000"/>
                  </a:schemeClr>
                </a:solidFill>
              </a:rPr>
              <a:t>THANK YOU</a:t>
            </a:r>
            <a:br>
              <a:rPr lang="en-US" sz="1400">
                <a:solidFill>
                  <a:schemeClr val="bg1">
                    <a:lumMod val="95000"/>
                    <a:lumOff val="5000"/>
                  </a:schemeClr>
                </a:solidFill>
              </a:rPr>
            </a:br>
            <a:br>
              <a:rPr lang="en-US" sz="1400">
                <a:solidFill>
                  <a:schemeClr val="bg1">
                    <a:lumMod val="95000"/>
                    <a:lumOff val="5000"/>
                  </a:schemeClr>
                </a:solidFill>
              </a:rPr>
            </a:br>
            <a:r>
              <a:rPr lang="en-US" sz="1400">
                <a:solidFill>
                  <a:schemeClr val="bg1">
                    <a:lumMod val="95000"/>
                    <a:lumOff val="5000"/>
                  </a:schemeClr>
                </a:solidFill>
              </a:rPr>
              <a:t>Anthony Purcell</a:t>
            </a:r>
            <a:br>
              <a:rPr lang="en-US" sz="1400">
                <a:solidFill>
                  <a:schemeClr val="bg1">
                    <a:lumMod val="95000"/>
                    <a:lumOff val="5000"/>
                  </a:schemeClr>
                </a:solidFill>
              </a:rPr>
            </a:br>
            <a:r>
              <a:rPr lang="en-US" sz="1400">
                <a:solidFill>
                  <a:schemeClr val="bg1">
                    <a:lumMod val="95000"/>
                    <a:lumOff val="5000"/>
                  </a:schemeClr>
                </a:solidFill>
              </a:rPr>
              <a:t>GLOBE Country Coordinator, Ireland</a:t>
            </a:r>
            <a:br>
              <a:rPr lang="en-US" sz="1400">
                <a:solidFill>
                  <a:schemeClr val="bg1">
                    <a:lumMod val="95000"/>
                    <a:lumOff val="5000"/>
                  </a:schemeClr>
                </a:solidFill>
              </a:rPr>
            </a:br>
            <a:r>
              <a:rPr lang="en-US" sz="1400">
                <a:solidFill>
                  <a:schemeClr val="bg1">
                    <a:lumMod val="95000"/>
                    <a:lumOff val="5000"/>
                  </a:schemeClr>
                </a:solidFill>
                <a:hlinkClick r:id="rId2"/>
              </a:rPr>
              <a:t>apurcell@eeu.antaisce.org</a:t>
            </a:r>
            <a:br>
              <a:rPr lang="en-US" sz="1400">
                <a:solidFill>
                  <a:schemeClr val="bg1">
                    <a:lumMod val="95000"/>
                    <a:lumOff val="5000"/>
                  </a:schemeClr>
                </a:solidFill>
              </a:rPr>
            </a:br>
            <a:br>
              <a:rPr lang="en-US" sz="1400">
                <a:solidFill>
                  <a:schemeClr val="bg1">
                    <a:lumMod val="95000"/>
                    <a:lumOff val="5000"/>
                  </a:schemeClr>
                </a:solidFill>
              </a:rPr>
            </a:br>
            <a:r>
              <a:rPr lang="en-US" sz="1400">
                <a:solidFill>
                  <a:schemeClr val="bg1">
                    <a:lumMod val="95000"/>
                    <a:lumOff val="5000"/>
                  </a:schemeClr>
                </a:solidFill>
              </a:rPr>
              <a:t>Bára Semeráková </a:t>
            </a:r>
            <a:br>
              <a:rPr lang="en-US" sz="1400">
                <a:solidFill>
                  <a:schemeClr val="bg1">
                    <a:lumMod val="95000"/>
                    <a:lumOff val="5000"/>
                  </a:schemeClr>
                </a:solidFill>
              </a:rPr>
            </a:br>
            <a:r>
              <a:rPr lang="en-US" sz="1400">
                <a:solidFill>
                  <a:schemeClr val="bg1">
                    <a:lumMod val="95000"/>
                    <a:lumOff val="5000"/>
                  </a:schemeClr>
                </a:solidFill>
              </a:rPr>
              <a:t>Europe and Eurasia Region Coordination Office</a:t>
            </a:r>
            <a:br>
              <a:rPr lang="en-US" sz="1400">
                <a:solidFill>
                  <a:schemeClr val="bg1">
                    <a:lumMod val="95000"/>
                    <a:lumOff val="5000"/>
                  </a:schemeClr>
                </a:solidFill>
              </a:rPr>
            </a:br>
            <a:r>
              <a:rPr lang="en-US" sz="1400">
                <a:solidFill>
                  <a:schemeClr val="bg1">
                    <a:lumMod val="95000"/>
                    <a:lumOff val="5000"/>
                  </a:schemeClr>
                </a:solidFill>
              </a:rPr>
              <a:t>bara.semerakova@terezanet.cz</a:t>
            </a:r>
            <a:br>
              <a:rPr lang="en-US" sz="1400">
                <a:solidFill>
                  <a:schemeClr val="bg1">
                    <a:lumMod val="95000"/>
                    <a:lumOff val="5000"/>
                  </a:schemeClr>
                </a:solidFill>
              </a:rPr>
            </a:br>
            <a:br>
              <a:rPr lang="en-US" sz="1400">
                <a:solidFill>
                  <a:schemeClr val="bg1">
                    <a:lumMod val="95000"/>
                    <a:lumOff val="5000"/>
                  </a:schemeClr>
                </a:solidFill>
              </a:rPr>
            </a:br>
            <a:br>
              <a:rPr lang="en-US" sz="1400">
                <a:solidFill>
                  <a:schemeClr val="bg1">
                    <a:lumMod val="95000"/>
                    <a:lumOff val="5000"/>
                  </a:schemeClr>
                </a:solidFill>
              </a:rPr>
            </a:br>
            <a:br>
              <a:rPr lang="en-US" sz="1400">
                <a:solidFill>
                  <a:schemeClr val="bg1">
                    <a:lumMod val="95000"/>
                    <a:lumOff val="5000"/>
                  </a:schemeClr>
                </a:solidFill>
              </a:rPr>
            </a:br>
            <a:endParaRPr lang="en-US" sz="1400">
              <a:solidFill>
                <a:schemeClr val="bg1">
                  <a:lumMod val="95000"/>
                  <a:lumOff val="5000"/>
                </a:schemeClr>
              </a:solidFill>
            </a:endParaRPr>
          </a:p>
        </p:txBody>
      </p:sp>
    </p:spTree>
    <p:extLst>
      <p:ext uri="{BB962C8B-B14F-4D97-AF65-F5344CB8AC3E}">
        <p14:creationId xmlns:p14="http://schemas.microsoft.com/office/powerpoint/2010/main" val="176867623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594138D-646B-4417-86F5-8FFEB3CBF187}"/>
              </a:ext>
            </a:extLst>
          </p:cNvPr>
          <p:cNvSpPr>
            <a:spLocks noGrp="1"/>
          </p:cNvSpPr>
          <p:nvPr>
            <p:ph type="title"/>
          </p:nvPr>
        </p:nvSpPr>
        <p:spPr>
          <a:xfrm>
            <a:off x="863029" y="1012004"/>
            <a:ext cx="3416158" cy="4795408"/>
          </a:xfrm>
        </p:spPr>
        <p:txBody>
          <a:bodyPr>
            <a:normAutofit/>
          </a:bodyPr>
          <a:lstStyle/>
          <a:p>
            <a:r>
              <a:rPr lang="en-US">
                <a:solidFill>
                  <a:srgbClr val="FFFFFF"/>
                </a:solidFill>
              </a:rPr>
              <a:t>Methodology</a:t>
            </a:r>
            <a:endParaRPr lang="en-IE">
              <a:solidFill>
                <a:srgbClr val="FFFFFF"/>
              </a:solidFill>
            </a:endParaRPr>
          </a:p>
        </p:txBody>
      </p:sp>
      <p:graphicFrame>
        <p:nvGraphicFramePr>
          <p:cNvPr id="7" name="Content Placeholder 2">
            <a:extLst>
              <a:ext uri="{FF2B5EF4-FFF2-40B4-BE49-F238E27FC236}">
                <a16:creationId xmlns:a16="http://schemas.microsoft.com/office/drawing/2014/main" id="{FCA14BFB-F5EF-4731-8C90-6B3CFC88951A}"/>
              </a:ext>
            </a:extLst>
          </p:cNvPr>
          <p:cNvGraphicFramePr>
            <a:graphicFrameLocks noGrp="1"/>
          </p:cNvGraphicFramePr>
          <p:nvPr>
            <p:ph idx="1"/>
            <p:extLst>
              <p:ext uri="{D42A27DB-BD31-4B8C-83A1-F6EECF244321}">
                <p14:modId xmlns:p14="http://schemas.microsoft.com/office/powerpoint/2010/main" val="96624469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199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A07A63-6074-4B73-A0F5-458FE4B51016}"/>
              </a:ext>
            </a:extLst>
          </p:cNvPr>
          <p:cNvSpPr>
            <a:spLocks noGrp="1"/>
          </p:cNvSpPr>
          <p:nvPr>
            <p:ph type="title"/>
          </p:nvPr>
        </p:nvSpPr>
        <p:spPr>
          <a:xfrm>
            <a:off x="863029" y="1012004"/>
            <a:ext cx="3416158" cy="4795408"/>
          </a:xfrm>
        </p:spPr>
        <p:txBody>
          <a:bodyPr>
            <a:normAutofit/>
          </a:bodyPr>
          <a:lstStyle/>
          <a:p>
            <a:r>
              <a:rPr lang="en-US">
                <a:solidFill>
                  <a:srgbClr val="FFFFFF"/>
                </a:solidFill>
              </a:rPr>
              <a:t>Collation &amp; Approach to Analysis</a:t>
            </a:r>
            <a:endParaRPr lang="en-IE">
              <a:solidFill>
                <a:srgbClr val="FFFFFF"/>
              </a:solidFill>
            </a:endParaRPr>
          </a:p>
        </p:txBody>
      </p:sp>
      <p:graphicFrame>
        <p:nvGraphicFramePr>
          <p:cNvPr id="5" name="Content Placeholder 2">
            <a:extLst>
              <a:ext uri="{FF2B5EF4-FFF2-40B4-BE49-F238E27FC236}">
                <a16:creationId xmlns:a16="http://schemas.microsoft.com/office/drawing/2014/main" id="{62D46C70-6FD6-4725-A6ED-93A274AC6448}"/>
              </a:ext>
            </a:extLst>
          </p:cNvPr>
          <p:cNvGraphicFramePr>
            <a:graphicFrameLocks noGrp="1"/>
          </p:cNvGraphicFramePr>
          <p:nvPr>
            <p:ph idx="1"/>
            <p:extLst>
              <p:ext uri="{D42A27DB-BD31-4B8C-83A1-F6EECF244321}">
                <p14:modId xmlns:p14="http://schemas.microsoft.com/office/powerpoint/2010/main" val="4161714191"/>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2387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4402377"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774700" y="762000"/>
            <a:ext cx="3759200" cy="3340100"/>
          </a:xfrm>
        </p:spPr>
        <p:txBody>
          <a:bodyPr>
            <a:normAutofit/>
          </a:bodyPr>
          <a:lstStyle/>
          <a:p>
            <a:r>
              <a:rPr lang="en-US">
                <a:solidFill>
                  <a:srgbClr val="FFFFFF"/>
                </a:solidFill>
              </a:rPr>
              <a:t>Results - Frequency</a:t>
            </a:r>
            <a:endParaRPr lang="en-IE">
              <a:solidFill>
                <a:srgbClr val="FFFFFF"/>
              </a:solidFill>
            </a:endParaRPr>
          </a:p>
        </p:txBody>
      </p:sp>
      <p:sp>
        <p:nvSpPr>
          <p:cNvPr id="19" name="Rectangle 18">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9" y="450221"/>
            <a:ext cx="2115455" cy="1898903"/>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4" name="Graphic 13" descr="Group">
            <a:extLst>
              <a:ext uri="{FF2B5EF4-FFF2-40B4-BE49-F238E27FC236}">
                <a16:creationId xmlns:a16="http://schemas.microsoft.com/office/drawing/2014/main" id="{036A7F72-AD6F-4135-96E7-1C4E57B472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43078" y="2576514"/>
            <a:ext cx="1705848" cy="1705848"/>
          </a:xfrm>
          <a:prstGeom prst="rect">
            <a:avLst/>
          </a:prstGeom>
        </p:spPr>
      </p:pic>
      <p:sp>
        <p:nvSpPr>
          <p:cNvPr id="21" name="Rectangle 2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1" y="4521269"/>
            <a:ext cx="6697525"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3" name="Rectangle 2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11418" y="450221"/>
            <a:ext cx="4421661" cy="5948858"/>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7658103" y="795548"/>
            <a:ext cx="3759198" cy="5275603"/>
          </a:xfrm>
        </p:spPr>
        <p:txBody>
          <a:bodyPr anchor="ctr">
            <a:normAutofit/>
          </a:bodyPr>
          <a:lstStyle/>
          <a:p>
            <a:pPr marL="514350" indent="-514350">
              <a:buFont typeface="+mj-lt"/>
              <a:buAutoNum type="arabicPeriod"/>
            </a:pPr>
            <a:r>
              <a:rPr lang="en-US" sz="2000"/>
              <a:t>What are the biggest challenges you face when trying to run, grow and develop GLOBE in your country?</a:t>
            </a:r>
          </a:p>
          <a:p>
            <a:pPr marL="457200" lvl="1" indent="0">
              <a:buNone/>
            </a:pPr>
            <a:endParaRPr lang="en-IE" sz="2000"/>
          </a:p>
          <a:p>
            <a:pPr marL="457200" lvl="1" indent="0">
              <a:buNone/>
            </a:pPr>
            <a:r>
              <a:rPr lang="en-IE" sz="2000"/>
              <a:t>Response Frequency</a:t>
            </a:r>
          </a:p>
          <a:p>
            <a:pPr marL="457200" lvl="1" indent="0">
              <a:buNone/>
            </a:pPr>
            <a:endParaRPr lang="en-IE" sz="2000"/>
          </a:p>
          <a:p>
            <a:pPr marL="914400" lvl="1" indent="-457200">
              <a:buFont typeface="+mj-lt"/>
              <a:buAutoNum type="arabicPeriod"/>
            </a:pPr>
            <a:r>
              <a:rPr lang="en-IE" sz="2000"/>
              <a:t>Curricula Constraints, School schedules</a:t>
            </a:r>
          </a:p>
          <a:p>
            <a:pPr marL="914400" lvl="1" indent="-457200">
              <a:buFont typeface="+mj-lt"/>
              <a:buAutoNum type="arabicPeriod"/>
            </a:pPr>
            <a:r>
              <a:rPr lang="en-IE" sz="2000"/>
              <a:t>Teacher qualification &amp; training</a:t>
            </a:r>
          </a:p>
          <a:p>
            <a:pPr marL="914400" lvl="1" indent="-457200">
              <a:buFont typeface="+mj-lt"/>
              <a:buAutoNum type="arabicPeriod"/>
            </a:pPr>
            <a:r>
              <a:rPr lang="en-IE" sz="2000"/>
              <a:t>Funding</a:t>
            </a:r>
          </a:p>
          <a:p>
            <a:pPr marL="914400" lvl="1" indent="-457200">
              <a:buFont typeface="+mj-lt"/>
              <a:buAutoNum type="arabicPeriod"/>
            </a:pPr>
            <a:r>
              <a:rPr lang="en-IE" sz="2000"/>
              <a:t>Political framework/governance of schools</a:t>
            </a:r>
          </a:p>
          <a:p>
            <a:pPr lvl="1"/>
            <a:endParaRPr lang="en-US" sz="2000"/>
          </a:p>
        </p:txBody>
      </p:sp>
    </p:spTree>
    <p:extLst>
      <p:ext uri="{BB962C8B-B14F-4D97-AF65-F5344CB8AC3E}">
        <p14:creationId xmlns:p14="http://schemas.microsoft.com/office/powerpoint/2010/main" val="4101752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Results</a:t>
            </a:r>
            <a:endParaRPr lang="en-IE">
              <a:solidFill>
                <a:schemeClr val="accent1"/>
              </a:solidFill>
            </a:endParaRPr>
          </a:p>
        </p:txBody>
      </p:sp>
      <p:cxnSp>
        <p:nvCxnSpPr>
          <p:cNvPr id="22" name="Straight Connector 2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4976031" y="963877"/>
            <a:ext cx="6377769" cy="4930246"/>
          </a:xfrm>
        </p:spPr>
        <p:txBody>
          <a:bodyPr anchor="ctr">
            <a:normAutofit/>
          </a:bodyPr>
          <a:lstStyle/>
          <a:p>
            <a:pPr marL="514350" indent="-514350">
              <a:buAutoNum type="arabicPeriod" startAt="2"/>
            </a:pPr>
            <a:r>
              <a:rPr lang="en-US" sz="2400"/>
              <a:t>How can we make the GLOBE Program more attractive and meaningful to more schools?</a:t>
            </a:r>
            <a:endParaRPr lang="en-IE" sz="2400"/>
          </a:p>
          <a:p>
            <a:pPr marL="457200" lvl="1" indent="0">
              <a:buNone/>
            </a:pPr>
            <a:endParaRPr lang="en-IE" dirty="0"/>
          </a:p>
          <a:p>
            <a:pPr marL="457200" lvl="1" indent="0">
              <a:buNone/>
            </a:pPr>
            <a:r>
              <a:rPr lang="en-IE" dirty="0"/>
              <a:t>Response Frequency</a:t>
            </a:r>
          </a:p>
          <a:p>
            <a:pPr marL="914400" lvl="1" indent="-457200">
              <a:buFont typeface="+mj-lt"/>
              <a:buAutoNum type="arabicPeriod"/>
            </a:pPr>
            <a:r>
              <a:rPr lang="en-US" dirty="0"/>
              <a:t>Provide PR and communication related opportunities)</a:t>
            </a:r>
          </a:p>
          <a:p>
            <a:pPr marL="914400" lvl="1" indent="-457200">
              <a:buFont typeface="+mj-lt"/>
              <a:buAutoNum type="arabicPeriod"/>
            </a:pPr>
            <a:r>
              <a:rPr lang="en-US" dirty="0"/>
              <a:t>Focus on GLOBE strengths such as internationalization &amp; inquiry-based learning methodology</a:t>
            </a:r>
          </a:p>
          <a:p>
            <a:pPr marL="914400" lvl="1" indent="-457200">
              <a:buFont typeface="+mj-lt"/>
              <a:buAutoNum type="arabicPeriod"/>
            </a:pPr>
            <a:r>
              <a:rPr lang="en-US" dirty="0"/>
              <a:t>Use focused and systematic international cooperation, campaigns and projects</a:t>
            </a:r>
          </a:p>
          <a:p>
            <a:pPr marL="457200" lvl="1" indent="0">
              <a:buNone/>
            </a:pPr>
            <a:endParaRPr lang="en-US" dirty="0"/>
          </a:p>
          <a:p>
            <a:pPr marL="914400" lvl="1" indent="-457200">
              <a:buFont typeface="+mj-lt"/>
              <a:buAutoNum type="arabicPeriod"/>
            </a:pPr>
            <a:endParaRPr lang="en-IE" dirty="0"/>
          </a:p>
          <a:p>
            <a:pPr marL="457200" lvl="1" indent="0">
              <a:buNone/>
            </a:pPr>
            <a:endParaRPr lang="en-IE" dirty="0"/>
          </a:p>
          <a:p>
            <a:pPr lvl="1"/>
            <a:endParaRPr lang="en-US" dirty="0"/>
          </a:p>
        </p:txBody>
      </p:sp>
    </p:spTree>
    <p:extLst>
      <p:ext uri="{BB962C8B-B14F-4D97-AF65-F5344CB8AC3E}">
        <p14:creationId xmlns:p14="http://schemas.microsoft.com/office/powerpoint/2010/main" val="3645713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Results</a:t>
            </a:r>
            <a:endParaRPr lang="en-IE">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4976031" y="963877"/>
            <a:ext cx="6377769" cy="4930246"/>
          </a:xfrm>
        </p:spPr>
        <p:txBody>
          <a:bodyPr anchor="ctr">
            <a:normAutofit/>
          </a:bodyPr>
          <a:lstStyle/>
          <a:p>
            <a:pPr marL="514350" indent="-514350">
              <a:buAutoNum type="arabicPeriod" startAt="3"/>
            </a:pPr>
            <a:r>
              <a:rPr lang="en-US" sz="2400"/>
              <a:t>Which strategies do you use to motivate your teachers to continue in the GLOBE program?</a:t>
            </a:r>
          </a:p>
          <a:p>
            <a:pPr marL="0" indent="0">
              <a:buNone/>
            </a:pPr>
            <a:endParaRPr lang="en-IE" sz="2400"/>
          </a:p>
          <a:p>
            <a:pPr marL="457200" lvl="1" indent="0">
              <a:buNone/>
            </a:pPr>
            <a:r>
              <a:rPr lang="en-IE" dirty="0"/>
              <a:t>Response Frequency</a:t>
            </a:r>
          </a:p>
          <a:p>
            <a:pPr marL="914400" lvl="1" indent="-457200">
              <a:buFont typeface="+mj-lt"/>
              <a:buAutoNum type="arabicPeriod"/>
            </a:pPr>
            <a:r>
              <a:rPr lang="en-US" dirty="0"/>
              <a:t>Personal networks, </a:t>
            </a:r>
          </a:p>
          <a:p>
            <a:pPr marL="914400" lvl="1" indent="-457200">
              <a:buFont typeface="+mj-lt"/>
              <a:buAutoNum type="arabicPeriod"/>
            </a:pPr>
            <a:r>
              <a:rPr lang="en-US" dirty="0"/>
              <a:t>Trainings and seminars, </a:t>
            </a:r>
          </a:p>
          <a:p>
            <a:pPr marL="914400" lvl="1" indent="-457200">
              <a:buFont typeface="+mj-lt"/>
              <a:buAutoNum type="arabicPeriod"/>
            </a:pPr>
            <a:r>
              <a:rPr lang="en-US" dirty="0"/>
              <a:t>Newsletters or other information sources</a:t>
            </a:r>
          </a:p>
          <a:p>
            <a:pPr marL="914400" lvl="1" indent="-457200">
              <a:buFont typeface="+mj-lt"/>
              <a:buAutoNum type="arabicPeriod"/>
            </a:pPr>
            <a:r>
              <a:rPr lang="en-US" dirty="0"/>
              <a:t>Communicating good practice</a:t>
            </a:r>
          </a:p>
          <a:p>
            <a:pPr marL="914400" lvl="1" indent="-457200">
              <a:buFont typeface="+mj-lt"/>
              <a:buAutoNum type="arabicPeriod"/>
            </a:pPr>
            <a:r>
              <a:rPr lang="en-US" dirty="0"/>
              <a:t>Campaigns and competitions </a:t>
            </a:r>
          </a:p>
          <a:p>
            <a:pPr marL="914400" lvl="1" indent="-457200">
              <a:buFont typeface="+mj-lt"/>
              <a:buAutoNum type="arabicPeriod"/>
            </a:pPr>
            <a:endParaRPr lang="en-IE" dirty="0"/>
          </a:p>
          <a:p>
            <a:pPr marL="457200" lvl="1" indent="0">
              <a:buNone/>
            </a:pPr>
            <a:endParaRPr lang="en-IE" dirty="0"/>
          </a:p>
          <a:p>
            <a:pPr lvl="1"/>
            <a:endParaRPr lang="en-US" dirty="0"/>
          </a:p>
        </p:txBody>
      </p:sp>
    </p:spTree>
    <p:extLst>
      <p:ext uri="{BB962C8B-B14F-4D97-AF65-F5344CB8AC3E}">
        <p14:creationId xmlns:p14="http://schemas.microsoft.com/office/powerpoint/2010/main" val="2404442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Results</a:t>
            </a:r>
            <a:endParaRPr lang="en-IE">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4976031" y="963877"/>
            <a:ext cx="6377769" cy="4930246"/>
          </a:xfrm>
        </p:spPr>
        <p:txBody>
          <a:bodyPr anchor="ctr">
            <a:normAutofit/>
          </a:bodyPr>
          <a:lstStyle/>
          <a:p>
            <a:pPr marL="514350" indent="-514350">
              <a:buAutoNum type="arabicPeriod" startAt="4"/>
            </a:pPr>
            <a:r>
              <a:rPr lang="en-US" sz="2200"/>
              <a:t>How can we motivate and accommodate teachers and students to report data consistently?</a:t>
            </a:r>
            <a:endParaRPr lang="en-IE" sz="2200"/>
          </a:p>
          <a:p>
            <a:pPr marL="457200" lvl="1" indent="0">
              <a:buNone/>
            </a:pPr>
            <a:endParaRPr lang="en-IE" sz="2200"/>
          </a:p>
          <a:p>
            <a:pPr marL="457200" lvl="1" indent="0">
              <a:buNone/>
            </a:pPr>
            <a:r>
              <a:rPr lang="en-IE" sz="2200"/>
              <a:t>Response Frequency</a:t>
            </a:r>
          </a:p>
          <a:p>
            <a:pPr marL="914400" lvl="1" indent="-457200">
              <a:buFont typeface="+mj-lt"/>
              <a:buAutoNum type="arabicPeriod"/>
            </a:pPr>
            <a:r>
              <a:rPr lang="en-IE" sz="2200"/>
              <a:t>Prizes &amp; appreciation</a:t>
            </a:r>
          </a:p>
          <a:p>
            <a:pPr marL="914400" lvl="1" indent="-457200">
              <a:buFont typeface="+mj-lt"/>
              <a:buAutoNum type="arabicPeriod"/>
            </a:pPr>
            <a:r>
              <a:rPr lang="en-IE" sz="2200"/>
              <a:t>Focus on International collaboration</a:t>
            </a:r>
          </a:p>
          <a:p>
            <a:pPr marL="914400" lvl="1" indent="-457200">
              <a:buFont typeface="+mj-lt"/>
              <a:buAutoNum type="arabicPeriod"/>
            </a:pPr>
            <a:r>
              <a:rPr lang="en-IE" sz="2200"/>
              <a:t>Use peers (teachers &amp; scientists) to communicate and provide examples</a:t>
            </a:r>
          </a:p>
          <a:p>
            <a:pPr marL="914400" lvl="1" indent="-457200">
              <a:buFont typeface="+mj-lt"/>
              <a:buAutoNum type="arabicPeriod"/>
            </a:pPr>
            <a:r>
              <a:rPr lang="en-IE" sz="2200"/>
              <a:t>Take emphasis off data reporting being the primary or ultimate goal </a:t>
            </a:r>
          </a:p>
          <a:p>
            <a:pPr marL="914400" lvl="1" indent="-457200">
              <a:buFont typeface="+mj-lt"/>
              <a:buAutoNum type="arabicPeriod"/>
            </a:pPr>
            <a:r>
              <a:rPr lang="en-IE" sz="2200"/>
              <a:t>Highlight the relevance of data in the context of real life and/or environmental challenges </a:t>
            </a:r>
          </a:p>
          <a:p>
            <a:pPr marL="457200" lvl="1" indent="0">
              <a:buNone/>
            </a:pPr>
            <a:endParaRPr lang="en-IE" sz="2200"/>
          </a:p>
          <a:p>
            <a:pPr marL="457200" lvl="1" indent="0">
              <a:buNone/>
            </a:pPr>
            <a:endParaRPr lang="en-IE" sz="2200"/>
          </a:p>
          <a:p>
            <a:pPr lvl="1"/>
            <a:endParaRPr lang="en-US" sz="2200"/>
          </a:p>
        </p:txBody>
      </p:sp>
    </p:spTree>
    <p:extLst>
      <p:ext uri="{BB962C8B-B14F-4D97-AF65-F5344CB8AC3E}">
        <p14:creationId xmlns:p14="http://schemas.microsoft.com/office/powerpoint/2010/main" val="131237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4">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714D28-F7D9-412D-9143-C72D93D981FC}"/>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Results</a:t>
            </a:r>
            <a:endParaRPr lang="en-IE">
              <a:solidFill>
                <a:schemeClr val="accent1"/>
              </a:solidFill>
            </a:endParaRPr>
          </a:p>
        </p:txBody>
      </p:sp>
      <p:cxnSp>
        <p:nvCxnSpPr>
          <p:cNvPr id="17" name="Straight Connector 1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C972A9-45B5-46D7-9848-90E6A070EC1D}"/>
              </a:ext>
            </a:extLst>
          </p:cNvPr>
          <p:cNvSpPr>
            <a:spLocks noGrp="1"/>
          </p:cNvSpPr>
          <p:nvPr>
            <p:ph idx="1"/>
          </p:nvPr>
        </p:nvSpPr>
        <p:spPr>
          <a:xfrm>
            <a:off x="4976031" y="963877"/>
            <a:ext cx="6377769" cy="4930246"/>
          </a:xfrm>
        </p:spPr>
        <p:txBody>
          <a:bodyPr anchor="ctr">
            <a:normAutofit/>
          </a:bodyPr>
          <a:lstStyle/>
          <a:p>
            <a:pPr marL="514350" indent="-514350">
              <a:buAutoNum type="arabicPeriod" startAt="5"/>
            </a:pPr>
            <a:r>
              <a:rPr lang="en-US" sz="2400"/>
              <a:t>How do you, as a CC, build a sense of community with the GLOBE participants in your country?</a:t>
            </a:r>
          </a:p>
          <a:p>
            <a:pPr marL="0" indent="0">
              <a:buNone/>
            </a:pPr>
            <a:endParaRPr lang="en-IE" sz="2400"/>
          </a:p>
          <a:p>
            <a:pPr marL="457200" lvl="1" indent="0">
              <a:buNone/>
            </a:pPr>
            <a:r>
              <a:rPr lang="en-IE" dirty="0"/>
              <a:t>Response Frequency</a:t>
            </a:r>
          </a:p>
          <a:p>
            <a:pPr marL="914400" lvl="1" indent="-457200">
              <a:buFont typeface="+mj-lt"/>
              <a:buAutoNum type="arabicPeriod"/>
            </a:pPr>
            <a:r>
              <a:rPr lang="en-US" dirty="0"/>
              <a:t>Many countries host annual meetings, or monthly meetings and organize student events</a:t>
            </a:r>
            <a:endParaRPr lang="en-IE" dirty="0"/>
          </a:p>
          <a:p>
            <a:pPr marL="914400" lvl="1" indent="-457200">
              <a:buFont typeface="+mj-lt"/>
              <a:buAutoNum type="arabicPeriod"/>
            </a:pPr>
            <a:r>
              <a:rPr lang="en-US" dirty="0"/>
              <a:t>newsletters or other regular communication forms</a:t>
            </a:r>
          </a:p>
          <a:p>
            <a:pPr marL="914400" lvl="1" indent="-457200">
              <a:buFont typeface="+mj-lt"/>
              <a:buAutoNum type="arabicPeriod"/>
            </a:pPr>
            <a:r>
              <a:rPr lang="en-US" dirty="0"/>
              <a:t>regular workshops</a:t>
            </a:r>
          </a:p>
          <a:p>
            <a:pPr marL="457200" lvl="1" indent="0">
              <a:buNone/>
            </a:pPr>
            <a:endParaRPr lang="en-US" dirty="0"/>
          </a:p>
          <a:p>
            <a:pPr marL="457200" lvl="1" indent="0">
              <a:buNone/>
            </a:pPr>
            <a:endParaRPr lang="en-IE" dirty="0"/>
          </a:p>
          <a:p>
            <a:pPr lvl="1"/>
            <a:endParaRPr lang="en-US" dirty="0"/>
          </a:p>
        </p:txBody>
      </p:sp>
    </p:spTree>
    <p:extLst>
      <p:ext uri="{BB962C8B-B14F-4D97-AF65-F5344CB8AC3E}">
        <p14:creationId xmlns:p14="http://schemas.microsoft.com/office/powerpoint/2010/main" val="4045744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68BB886BCCE7429184BACD390155CF" ma:contentTypeVersion="10" ma:contentTypeDescription="Create a new document." ma:contentTypeScope="" ma:versionID="4f109ba176cb5df389ddfa7d203aac9f">
  <xsd:schema xmlns:xsd="http://www.w3.org/2001/XMLSchema" xmlns:xs="http://www.w3.org/2001/XMLSchema" xmlns:p="http://schemas.microsoft.com/office/2006/metadata/properties" xmlns:ns2="e88fb703-4ca0-4cc9-9444-db9038761b4f" xmlns:ns3="e18bd94f-40d0-4cab-85c1-2c5fd479b9e5" targetNamespace="http://schemas.microsoft.com/office/2006/metadata/properties" ma:root="true" ma:fieldsID="399cee51b27bcf5c0bac1d2551f307ef" ns2:_="" ns3:_="">
    <xsd:import namespace="e88fb703-4ca0-4cc9-9444-db9038761b4f"/>
    <xsd:import namespace="e18bd94f-40d0-4cab-85c1-2c5fd479b9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8fb703-4ca0-4cc9-9444-db9038761b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8bd94f-40d0-4cab-85c1-2c5fd479b9e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0F5EBC-2787-498E-AD6A-55E216D46CAB}">
  <ds:schemaRefs>
    <ds:schemaRef ds:uri="http://purl.org/dc/terms/"/>
    <ds:schemaRef ds:uri="http://schemas.openxmlformats.org/package/2006/metadata/core-properties"/>
    <ds:schemaRef ds:uri="e88fb703-4ca0-4cc9-9444-db9038761b4f"/>
    <ds:schemaRef ds:uri="http://schemas.microsoft.com/office/2006/documentManagement/types"/>
    <ds:schemaRef ds:uri="http://schemas.microsoft.com/office/infopath/2007/PartnerControls"/>
    <ds:schemaRef ds:uri="http://purl.org/dc/elements/1.1/"/>
    <ds:schemaRef ds:uri="http://schemas.microsoft.com/office/2006/metadata/properties"/>
    <ds:schemaRef ds:uri="e18bd94f-40d0-4cab-85c1-2c5fd479b9e5"/>
    <ds:schemaRef ds:uri="http://www.w3.org/XML/1998/namespace"/>
    <ds:schemaRef ds:uri="http://purl.org/dc/dcmitype/"/>
  </ds:schemaRefs>
</ds:datastoreItem>
</file>

<file path=customXml/itemProps2.xml><?xml version="1.0" encoding="utf-8"?>
<ds:datastoreItem xmlns:ds="http://schemas.openxmlformats.org/officeDocument/2006/customXml" ds:itemID="{5051C5FF-FF92-4631-8D66-01166EAC79BC}">
  <ds:schemaRefs>
    <ds:schemaRef ds:uri="http://schemas.microsoft.com/sharepoint/v3/contenttype/forms"/>
  </ds:schemaRefs>
</ds:datastoreItem>
</file>

<file path=customXml/itemProps3.xml><?xml version="1.0" encoding="utf-8"?>
<ds:datastoreItem xmlns:ds="http://schemas.openxmlformats.org/officeDocument/2006/customXml" ds:itemID="{8609E576-DA73-4880-AFC9-C1B22003FC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8fb703-4ca0-4cc9-9444-db9038761b4f"/>
    <ds:schemaRef ds:uri="e18bd94f-40d0-4cab-85c1-2c5fd479b9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1664</Words>
  <Application>Microsoft Office PowerPoint</Application>
  <PresentationFormat>Widescreen</PresentationFormat>
  <Paragraphs>185</Paragraphs>
  <Slides>21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GLOBE Country Coordinators Feedback &amp; Evaluation 2019 </vt:lpstr>
      <vt:lpstr>Background </vt:lpstr>
      <vt:lpstr>Methodology</vt:lpstr>
      <vt:lpstr>Collation &amp; Approach to Analysis</vt:lpstr>
      <vt:lpstr>Results - Frequency</vt:lpstr>
      <vt:lpstr>Results</vt:lpstr>
      <vt:lpstr>Results</vt:lpstr>
      <vt:lpstr>Results</vt:lpstr>
      <vt:lpstr>Results</vt:lpstr>
      <vt:lpstr>Results</vt:lpstr>
      <vt:lpstr>Results – Reflection - Ideas</vt:lpstr>
      <vt:lpstr>Results – Reflection - Ideas</vt:lpstr>
      <vt:lpstr>Results – Reflection - Ideas</vt:lpstr>
      <vt:lpstr>Results – Reflection - Ideas</vt:lpstr>
      <vt:lpstr>Results – Reflection - Ideas</vt:lpstr>
      <vt:lpstr>Results – Reflection - Ideas</vt:lpstr>
      <vt:lpstr>Results – Reflection - Ideas</vt:lpstr>
      <vt:lpstr>Draft Recommendations </vt:lpstr>
      <vt:lpstr>Discussion</vt:lpstr>
      <vt:lpstr>Outcomes &amp; Action</vt:lpstr>
      <vt:lpstr>    THANK YOU  Anthony Purcell GLOBE Country Coordinator, Ireland apurcell@eeu.antaisce.org  Bára Semeráková  Europe and Eurasia Region Coordination Office bara.semerakova@terezanet.cz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GLOBE Country Coordinators Feedback &amp; Evaluation 2019 </dc:title>
  <dc:creator>Anthony Purcell</dc:creator>
  <cp:lastModifiedBy>Anthony Purcell</cp:lastModifiedBy>
  <cp:revision>1</cp:revision>
  <dcterms:created xsi:type="dcterms:W3CDTF">2019-07-08T13:57:11Z</dcterms:created>
  <dcterms:modified xsi:type="dcterms:W3CDTF">2019-07-08T13:57:58Z</dcterms:modified>
</cp:coreProperties>
</file>