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5" r:id="rId5"/>
    <p:sldId id="264" r:id="rId6"/>
    <p:sldId id="260" r:id="rId7"/>
    <p:sldId id="261" r:id="rId8"/>
    <p:sldId id="262" r:id="rId9"/>
    <p:sldId id="263" r:id="rId10"/>
    <p:sldId id="259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2" d="100"/>
          <a:sy n="122" d="100"/>
        </p:scale>
        <p:origin x="-123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9020D-4FD9-4492-A396-25234E81FF31}" type="datetimeFigureOut">
              <a:rPr lang="en-US" smtClean="0"/>
              <a:pPr/>
              <a:t>7/8/2019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0BAE2-4C64-4992-9448-9F8E5529FF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9020D-4FD9-4492-A396-25234E81FF31}" type="datetimeFigureOut">
              <a:rPr lang="en-US" smtClean="0"/>
              <a:pPr/>
              <a:t>7/8/2019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0BAE2-4C64-4992-9448-9F8E5529FF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9020D-4FD9-4492-A396-25234E81FF31}" type="datetimeFigureOut">
              <a:rPr lang="en-US" smtClean="0"/>
              <a:pPr/>
              <a:t>7/8/2019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0BAE2-4C64-4992-9448-9F8E5529FF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9020D-4FD9-4492-A396-25234E81FF31}" type="datetimeFigureOut">
              <a:rPr lang="en-US" smtClean="0"/>
              <a:pPr/>
              <a:t>7/8/2019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0BAE2-4C64-4992-9448-9F8E5529FF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9020D-4FD9-4492-A396-25234E81FF31}" type="datetimeFigureOut">
              <a:rPr lang="en-US" smtClean="0"/>
              <a:pPr/>
              <a:t>7/8/2019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0BAE2-4C64-4992-9448-9F8E5529FF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9020D-4FD9-4492-A396-25234E81FF31}" type="datetimeFigureOut">
              <a:rPr lang="en-US" smtClean="0"/>
              <a:pPr/>
              <a:t>7/8/2019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0BAE2-4C64-4992-9448-9F8E5529FF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9020D-4FD9-4492-A396-25234E81FF31}" type="datetimeFigureOut">
              <a:rPr lang="en-US" smtClean="0"/>
              <a:pPr/>
              <a:t>7/8/2019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0BAE2-4C64-4992-9448-9F8E5529FF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9020D-4FD9-4492-A396-25234E81FF31}" type="datetimeFigureOut">
              <a:rPr lang="en-US" smtClean="0"/>
              <a:pPr/>
              <a:t>7/8/2019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0BAE2-4C64-4992-9448-9F8E5529FF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9020D-4FD9-4492-A396-25234E81FF31}" type="datetimeFigureOut">
              <a:rPr lang="en-US" smtClean="0"/>
              <a:pPr/>
              <a:t>7/8/2019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0BAE2-4C64-4992-9448-9F8E5529FF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9020D-4FD9-4492-A396-25234E81FF31}" type="datetimeFigureOut">
              <a:rPr lang="en-US" smtClean="0"/>
              <a:pPr/>
              <a:t>7/8/2019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0BAE2-4C64-4992-9448-9F8E5529FF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9020D-4FD9-4492-A396-25234E81FF31}" type="datetimeFigureOut">
              <a:rPr lang="en-US" smtClean="0"/>
              <a:pPr/>
              <a:t>7/8/2019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0BAE2-4C64-4992-9448-9F8E5529FF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B9020D-4FD9-4492-A396-25234E81FF31}" type="datetimeFigureOut">
              <a:rPr lang="en-US" smtClean="0"/>
              <a:pPr/>
              <a:t>7/8/2019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C0BAE2-4C64-4992-9448-9F8E5529FF1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276600" y="3276600"/>
            <a:ext cx="29364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FF00"/>
                </a:solidFill>
                <a:latin typeface="Garamond Premr Pro" pitchFamily="18" charset="0"/>
              </a:rPr>
              <a:t>Light Analytics, Inc.</a:t>
            </a:r>
            <a:endParaRPr lang="en-US" sz="2800" dirty="0">
              <a:solidFill>
                <a:srgbClr val="FFFF00"/>
              </a:solidFill>
              <a:latin typeface="Garamond Premr Pro" pitchFamily="18" charset="0"/>
            </a:endParaRPr>
          </a:p>
        </p:txBody>
      </p:sp>
      <p:pic>
        <p:nvPicPr>
          <p:cNvPr id="8" name="Picture 7" descr="LA Logo for Black 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124200" y="1905000"/>
            <a:ext cx="3093415" cy="12954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400800" y="5486400"/>
            <a:ext cx="1906548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FFFF00"/>
                </a:solidFill>
                <a:latin typeface="Garamond Premr Pro" pitchFamily="18" charset="0"/>
              </a:rPr>
              <a:t>Greg Perugini</a:t>
            </a:r>
          </a:p>
          <a:p>
            <a:r>
              <a:rPr lang="en-US" sz="1400" dirty="0" smtClean="0">
                <a:solidFill>
                  <a:srgbClr val="FFFF00"/>
                </a:solidFill>
                <a:latin typeface="Garamond Premr Pro" pitchFamily="18" charset="0"/>
              </a:rPr>
              <a:t>Chief Executive Officer</a:t>
            </a:r>
          </a:p>
          <a:p>
            <a:r>
              <a:rPr lang="en-US" sz="1400" smtClean="0">
                <a:solidFill>
                  <a:srgbClr val="FFFF00"/>
                </a:solidFill>
                <a:latin typeface="Garamond Premr Pro" pitchFamily="18" charset="0"/>
              </a:rPr>
              <a:t>greg@light-analytics.com</a:t>
            </a:r>
            <a:endParaRPr lang="en-US" sz="1400" dirty="0">
              <a:solidFill>
                <a:srgbClr val="FFFF00"/>
              </a:solidFill>
              <a:latin typeface="Garamond Premr Pro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05000" y="1143000"/>
            <a:ext cx="24279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Garamond Premr Pro" pitchFamily="18" charset="0"/>
              </a:rPr>
              <a:t>What does it need?</a:t>
            </a:r>
            <a:endParaRPr lang="en-US" sz="2400" dirty="0">
              <a:solidFill>
                <a:srgbClr val="FFFF00"/>
              </a:solidFill>
              <a:latin typeface="Garamond Premr Pro" pitchFamily="18" charset="0"/>
            </a:endParaRPr>
          </a:p>
        </p:txBody>
      </p:sp>
      <p:pic>
        <p:nvPicPr>
          <p:cNvPr id="7" name="Picture 6" descr="LA Logo for Black 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772400" y="6248400"/>
            <a:ext cx="1143000" cy="478643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52400" y="6324600"/>
            <a:ext cx="32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  <a:latin typeface="Garamond Premr Pro" pitchFamily="18" charset="0"/>
              </a:rPr>
              <a:t>Light Analytics, Inc.</a:t>
            </a:r>
            <a:endParaRPr lang="en-US" dirty="0">
              <a:solidFill>
                <a:srgbClr val="FFFF00"/>
              </a:solidFill>
              <a:latin typeface="Garamond Premr Pro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733800" y="2667000"/>
            <a:ext cx="2209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227013"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FFFF00"/>
                </a:solidFill>
                <a:latin typeface="Garamond Premr Pro" pitchFamily="18" charset="0"/>
              </a:rPr>
              <a:t>Funding</a:t>
            </a:r>
            <a:endParaRPr lang="en-US" sz="2400" dirty="0" smtClean="0">
              <a:latin typeface="Garamond Premr Pro" pitchFamily="18" charset="0"/>
            </a:endParaRPr>
          </a:p>
          <a:p>
            <a:pPr indent="227013"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FFFF00"/>
                </a:solidFill>
                <a:latin typeface="Garamond Premr Pro" pitchFamily="18" charset="0"/>
              </a:rPr>
              <a:t>Expertise</a:t>
            </a:r>
          </a:p>
          <a:p>
            <a:pPr indent="227013"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FFFF00"/>
                </a:solidFill>
                <a:latin typeface="Garamond Premr Pro" pitchFamily="18" charset="0"/>
              </a:rPr>
              <a:t>Operations</a:t>
            </a:r>
          </a:p>
          <a:p>
            <a:pPr indent="227013"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FFFF00"/>
                </a:solidFill>
                <a:latin typeface="Garamond Premr Pro" pitchFamily="18" charset="0"/>
              </a:rPr>
              <a:t>AI Training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2971800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Garamond Premr Pro" pitchFamily="18" charset="0"/>
              </a:rPr>
              <a:t>Oh, and a name.</a:t>
            </a:r>
            <a:endParaRPr lang="en-US" sz="2400" dirty="0">
              <a:solidFill>
                <a:srgbClr val="FFFF00"/>
              </a:solidFill>
              <a:latin typeface="Garamond Premr Pro" pitchFamily="18" charset="0"/>
            </a:endParaRPr>
          </a:p>
        </p:txBody>
      </p:sp>
      <p:pic>
        <p:nvPicPr>
          <p:cNvPr id="7" name="Picture 6" descr="LA Logo for Black 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772400" y="6248400"/>
            <a:ext cx="1143000" cy="478643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52400" y="6324600"/>
            <a:ext cx="32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  <a:latin typeface="Garamond Premr Pro" pitchFamily="18" charset="0"/>
              </a:rPr>
              <a:t>Light Analytics, Inc.</a:t>
            </a:r>
            <a:endParaRPr lang="en-US" dirty="0">
              <a:solidFill>
                <a:srgbClr val="FFFF00"/>
              </a:solidFill>
              <a:latin typeface="Garamond Premr Pro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2971800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Garamond Premr Pro" pitchFamily="18" charset="0"/>
              </a:rPr>
              <a:t>If you want to be a part of this revolution …..</a:t>
            </a:r>
            <a:endParaRPr lang="en-US" sz="2400" dirty="0">
              <a:solidFill>
                <a:srgbClr val="FFFF00"/>
              </a:solidFill>
              <a:latin typeface="Garamond Premr Pro" pitchFamily="18" charset="0"/>
            </a:endParaRPr>
          </a:p>
        </p:txBody>
      </p:sp>
      <p:pic>
        <p:nvPicPr>
          <p:cNvPr id="7" name="Picture 6" descr="LA Logo for Black 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772400" y="6248400"/>
            <a:ext cx="1143000" cy="478643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52400" y="6324600"/>
            <a:ext cx="32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  <a:latin typeface="Garamond Premr Pro" pitchFamily="18" charset="0"/>
              </a:rPr>
              <a:t>Light Analytics, Inc.</a:t>
            </a:r>
            <a:endParaRPr lang="en-US" dirty="0">
              <a:solidFill>
                <a:srgbClr val="FFFF00"/>
              </a:solidFill>
              <a:latin typeface="Garamond Premr Pro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1447800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Garamond Premr Pro" pitchFamily="18" charset="0"/>
              </a:rPr>
              <a:t>Contact Us</a:t>
            </a:r>
            <a:endParaRPr lang="en-US" sz="4000" dirty="0">
              <a:solidFill>
                <a:srgbClr val="FFFF00"/>
              </a:solidFill>
              <a:latin typeface="Garamond Premr Pro" pitchFamily="18" charset="0"/>
            </a:endParaRPr>
          </a:p>
        </p:txBody>
      </p:sp>
      <p:pic>
        <p:nvPicPr>
          <p:cNvPr id="7" name="Picture 6" descr="LA Logo for Black 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772400" y="6248400"/>
            <a:ext cx="1143000" cy="478643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52400" y="6324600"/>
            <a:ext cx="32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  <a:latin typeface="Garamond Premr Pro" pitchFamily="18" charset="0"/>
              </a:rPr>
              <a:t>Light Analytics, Inc.</a:t>
            </a:r>
            <a:endParaRPr lang="en-US" dirty="0">
              <a:solidFill>
                <a:srgbClr val="FFFF00"/>
              </a:solidFill>
              <a:latin typeface="Garamond Premr Pro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124200" y="3048000"/>
            <a:ext cx="303487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Garamond Premr Pro" pitchFamily="18" charset="0"/>
              </a:rPr>
              <a:t>www.light-analytics.com</a:t>
            </a:r>
          </a:p>
          <a:p>
            <a:endParaRPr lang="en-US" sz="2400" dirty="0">
              <a:solidFill>
                <a:srgbClr val="FFFF00"/>
              </a:solidFill>
              <a:latin typeface="Garamond Premr Pro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648200" y="5029200"/>
            <a:ext cx="38322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Garamond Premr Pro" pitchFamily="18" charset="0"/>
              </a:rPr>
              <a:t>….. and thank you for your time</a:t>
            </a:r>
            <a:endParaRPr lang="en-US" sz="2400" dirty="0">
              <a:solidFill>
                <a:srgbClr val="FFFF00"/>
              </a:solidFill>
              <a:latin typeface="Garamond Premr Pro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00200" y="1371600"/>
            <a:ext cx="18953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  <a:latin typeface="Garamond Premr Pro" pitchFamily="18" charset="0"/>
              </a:rPr>
              <a:t>Imagine…..</a:t>
            </a:r>
            <a:endParaRPr lang="en-US" dirty="0">
              <a:solidFill>
                <a:srgbClr val="FFFF00"/>
              </a:solidFill>
              <a:latin typeface="Garamond Premr Pro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2971800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Garamond Premr Pro" pitchFamily="18" charset="0"/>
              </a:rPr>
              <a:t>A revolutionary advance in liquid analysis …..</a:t>
            </a:r>
            <a:endParaRPr lang="en-US" sz="2400" dirty="0">
              <a:solidFill>
                <a:srgbClr val="FFFF00"/>
              </a:solidFill>
              <a:latin typeface="Garamond Premr Pro" pitchFamily="18" charset="0"/>
            </a:endParaRPr>
          </a:p>
        </p:txBody>
      </p:sp>
      <p:pic>
        <p:nvPicPr>
          <p:cNvPr id="7" name="Picture 6" descr="LA Logo for Black 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772400" y="6248400"/>
            <a:ext cx="1143000" cy="478643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52400" y="6324600"/>
            <a:ext cx="32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  <a:latin typeface="Garamond Premr Pro" pitchFamily="18" charset="0"/>
              </a:rPr>
              <a:t>Light Analytics, Inc.</a:t>
            </a:r>
            <a:endParaRPr lang="en-US" dirty="0">
              <a:solidFill>
                <a:srgbClr val="FFFF00"/>
              </a:solidFill>
              <a:latin typeface="Garamond Premr Pro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00200" y="1371600"/>
            <a:ext cx="169815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  <a:latin typeface="Garamond Premr Pro" pitchFamily="18" charset="0"/>
              </a:rPr>
              <a:t>Imagine</a:t>
            </a:r>
            <a:r>
              <a:rPr lang="en-US" dirty="0" smtClean="0">
                <a:solidFill>
                  <a:srgbClr val="FFFF00"/>
                </a:solidFill>
                <a:latin typeface="Garamond Premr Pro" pitchFamily="18" charset="0"/>
              </a:rPr>
              <a:t>…..</a:t>
            </a:r>
            <a:endParaRPr lang="en-US" dirty="0">
              <a:solidFill>
                <a:srgbClr val="FFFF00"/>
              </a:solidFill>
              <a:latin typeface="Garamond Premr Pro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2971800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Garamond Premr Pro" pitchFamily="18" charset="0"/>
              </a:rPr>
              <a:t>Testing remotely – in the field ……</a:t>
            </a:r>
            <a:endParaRPr lang="en-US" sz="2400" dirty="0">
              <a:solidFill>
                <a:srgbClr val="FFFF00"/>
              </a:solidFill>
              <a:latin typeface="Garamond Premr Pro" pitchFamily="18" charset="0"/>
            </a:endParaRPr>
          </a:p>
        </p:txBody>
      </p:sp>
      <p:pic>
        <p:nvPicPr>
          <p:cNvPr id="7" name="Picture 6" descr="LA Logo for Black 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772400" y="6248400"/>
            <a:ext cx="1143000" cy="478643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52400" y="6324600"/>
            <a:ext cx="32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  <a:latin typeface="Garamond Premr Pro" pitchFamily="18" charset="0"/>
              </a:rPr>
              <a:t>Light Analytics, Inc.</a:t>
            </a:r>
            <a:endParaRPr lang="en-US" dirty="0">
              <a:solidFill>
                <a:srgbClr val="FFFF00"/>
              </a:solidFill>
              <a:latin typeface="Garamond Premr Pro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00200" y="1371600"/>
            <a:ext cx="18953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  <a:latin typeface="Garamond Premr Pro" pitchFamily="18" charset="0"/>
              </a:rPr>
              <a:t>Imagine…..</a:t>
            </a:r>
            <a:endParaRPr lang="en-US" dirty="0">
              <a:solidFill>
                <a:srgbClr val="FFFF00"/>
              </a:solidFill>
              <a:latin typeface="Garamond Premr Pro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2971800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Garamond Premr Pro" pitchFamily="18" charset="0"/>
              </a:rPr>
              <a:t>Immediate results …..</a:t>
            </a:r>
            <a:endParaRPr lang="en-US" sz="2400" dirty="0">
              <a:solidFill>
                <a:srgbClr val="FFFF00"/>
              </a:solidFill>
              <a:latin typeface="Garamond Premr Pro" pitchFamily="18" charset="0"/>
            </a:endParaRPr>
          </a:p>
        </p:txBody>
      </p:sp>
      <p:pic>
        <p:nvPicPr>
          <p:cNvPr id="7" name="Picture 6" descr="LA Logo for Black 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772400" y="6248400"/>
            <a:ext cx="1143000" cy="478643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52400" y="6324600"/>
            <a:ext cx="32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  <a:latin typeface="Garamond Premr Pro" pitchFamily="18" charset="0"/>
              </a:rPr>
              <a:t>Light Analytics, Inc.</a:t>
            </a:r>
            <a:endParaRPr lang="en-US" dirty="0">
              <a:solidFill>
                <a:srgbClr val="FFFF00"/>
              </a:solidFill>
              <a:latin typeface="Garamond Premr Pro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00200" y="1371600"/>
            <a:ext cx="18953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  <a:latin typeface="Garamond Premr Pro" pitchFamily="18" charset="0"/>
              </a:rPr>
              <a:t>Imagine…..</a:t>
            </a:r>
            <a:endParaRPr lang="en-US" dirty="0">
              <a:solidFill>
                <a:srgbClr val="FFFF00"/>
              </a:solidFill>
              <a:latin typeface="Garamond Premr Pro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2971800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Garamond Premr Pro" pitchFamily="18" charset="0"/>
              </a:rPr>
              <a:t>Without higher degrees or training …..</a:t>
            </a:r>
            <a:endParaRPr lang="en-US" sz="2400" dirty="0">
              <a:solidFill>
                <a:srgbClr val="FFFF00"/>
              </a:solidFill>
              <a:latin typeface="Garamond Premr Pro" pitchFamily="18" charset="0"/>
            </a:endParaRPr>
          </a:p>
        </p:txBody>
      </p:sp>
      <p:pic>
        <p:nvPicPr>
          <p:cNvPr id="7" name="Picture 6" descr="LA Logo for Black 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772400" y="6248400"/>
            <a:ext cx="1143000" cy="478643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52400" y="6324600"/>
            <a:ext cx="32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  <a:latin typeface="Garamond Premr Pro" pitchFamily="18" charset="0"/>
              </a:rPr>
              <a:t>Light Analytics, Inc.</a:t>
            </a:r>
            <a:endParaRPr lang="en-US" dirty="0">
              <a:solidFill>
                <a:srgbClr val="FFFF00"/>
              </a:solidFill>
              <a:latin typeface="Garamond Premr Pro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2743200"/>
            <a:ext cx="9144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solidFill>
                  <a:srgbClr val="FFFF00"/>
                </a:solidFill>
                <a:latin typeface="Garamond Premr Pro" pitchFamily="18" charset="0"/>
              </a:rPr>
              <a:t>Introducing……</a:t>
            </a:r>
            <a:endParaRPr lang="en-US" sz="4400" dirty="0">
              <a:solidFill>
                <a:srgbClr val="FFFF00"/>
              </a:solidFill>
              <a:latin typeface="Garamond Premr Pro" pitchFamily="18" charset="0"/>
            </a:endParaRPr>
          </a:p>
        </p:txBody>
      </p:sp>
      <p:pic>
        <p:nvPicPr>
          <p:cNvPr id="7" name="Picture 6" descr="LA Logo for Black 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772400" y="6248400"/>
            <a:ext cx="1143000" cy="478643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52400" y="6324600"/>
            <a:ext cx="32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  <a:latin typeface="Garamond Premr Pro" pitchFamily="18" charset="0"/>
              </a:rPr>
              <a:t>Light Analytics, Inc.</a:t>
            </a:r>
            <a:endParaRPr lang="en-US" dirty="0">
              <a:solidFill>
                <a:srgbClr val="FFFF00"/>
              </a:solidFill>
              <a:latin typeface="Garamond Premr Pro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2971800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Garamond Premr Pro" pitchFamily="18" charset="0"/>
              </a:rPr>
              <a:t>Uh – we don’t have a name yet ……</a:t>
            </a:r>
            <a:endParaRPr lang="en-US" sz="2400" dirty="0">
              <a:solidFill>
                <a:srgbClr val="FFFF00"/>
              </a:solidFill>
              <a:latin typeface="Garamond Premr Pro" pitchFamily="18" charset="0"/>
            </a:endParaRPr>
          </a:p>
        </p:txBody>
      </p:sp>
      <p:pic>
        <p:nvPicPr>
          <p:cNvPr id="7" name="Picture 6" descr="LA Logo for Black 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772400" y="6248400"/>
            <a:ext cx="1143000" cy="478643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52400" y="6324600"/>
            <a:ext cx="32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  <a:latin typeface="Garamond Premr Pro" pitchFamily="18" charset="0"/>
              </a:rPr>
              <a:t>Light Analytics, Inc.</a:t>
            </a:r>
            <a:endParaRPr lang="en-US" dirty="0">
              <a:solidFill>
                <a:srgbClr val="FFFF00"/>
              </a:solidFill>
              <a:latin typeface="Garamond Premr Pro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52400" y="2971800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Garamond Premr Pro" pitchFamily="18" charset="0"/>
              </a:rPr>
              <a:t>Perhaps you can help there</a:t>
            </a:r>
            <a:r>
              <a:rPr lang="en-US" sz="2400" dirty="0" smtClean="0">
                <a:solidFill>
                  <a:srgbClr val="FFFF00"/>
                </a:solidFill>
              </a:rPr>
              <a:t> ……</a:t>
            </a:r>
            <a:endParaRPr lang="en-US" sz="2400" dirty="0">
              <a:solidFill>
                <a:srgbClr val="FFFF00"/>
              </a:solidFill>
            </a:endParaRPr>
          </a:p>
        </p:txBody>
      </p:sp>
      <p:pic>
        <p:nvPicPr>
          <p:cNvPr id="7" name="Picture 6" descr="LA Logo for Black 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772400" y="6248400"/>
            <a:ext cx="1143000" cy="478643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52400" y="6324600"/>
            <a:ext cx="32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  <a:latin typeface="Garamond Premr Pro" pitchFamily="18" charset="0"/>
              </a:rPr>
              <a:t>Light Analytics, Inc.</a:t>
            </a:r>
            <a:endParaRPr lang="en-US" dirty="0">
              <a:solidFill>
                <a:srgbClr val="FFFF00"/>
              </a:solidFill>
              <a:latin typeface="Garamond Premr Pro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2971800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Garamond Premr Pro" pitchFamily="18" charset="0"/>
              </a:rPr>
              <a:t>But let me show it to you first ……</a:t>
            </a:r>
            <a:endParaRPr lang="en-US" sz="2400" dirty="0">
              <a:solidFill>
                <a:srgbClr val="FFFF00"/>
              </a:solidFill>
              <a:latin typeface="Garamond Premr Pro" pitchFamily="18" charset="0"/>
            </a:endParaRPr>
          </a:p>
        </p:txBody>
      </p:sp>
      <p:pic>
        <p:nvPicPr>
          <p:cNvPr id="7" name="Picture 6" descr="LA Logo for Black 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772400" y="6248400"/>
            <a:ext cx="1143000" cy="478643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52400" y="6324600"/>
            <a:ext cx="32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  <a:latin typeface="Garamond Premr Pro" pitchFamily="18" charset="0"/>
              </a:rPr>
              <a:t>Light Analytics, Inc.</a:t>
            </a:r>
            <a:endParaRPr lang="en-US" dirty="0">
              <a:solidFill>
                <a:srgbClr val="FFFF00"/>
              </a:solidFill>
              <a:latin typeface="Garamond Premr Pro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</TotalTime>
  <Words>165</Words>
  <Application>Microsoft Office PowerPoint</Application>
  <PresentationFormat>On-screen Show (4:3)</PresentationFormat>
  <Paragraphs>38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Bookfever</dc:creator>
  <cp:lastModifiedBy>Bookfever</cp:lastModifiedBy>
  <cp:revision>12</cp:revision>
  <dcterms:created xsi:type="dcterms:W3CDTF">2019-07-08T13:39:34Z</dcterms:created>
  <dcterms:modified xsi:type="dcterms:W3CDTF">2019-07-08T15:32:09Z</dcterms:modified>
</cp:coreProperties>
</file>