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91" r:id="rId3"/>
    <p:sldId id="263" r:id="rId4"/>
    <p:sldId id="292" r:id="rId5"/>
    <p:sldId id="293" r:id="rId6"/>
    <p:sldId id="294" r:id="rId7"/>
    <p:sldId id="295" r:id="rId8"/>
    <p:sldId id="29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8D"/>
    <a:srgbClr val="1A2E5A"/>
    <a:srgbClr val="BE8E2D"/>
    <a:srgbClr val="9B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2433"/>
    <p:restoredTop sz="86400"/>
  </p:normalViewPr>
  <p:slideViewPr>
    <p:cSldViewPr snapToGrid="0" snapToObjects="1">
      <p:cViewPr varScale="1">
        <p:scale>
          <a:sx n="145" d="100"/>
          <a:sy n="145" d="100"/>
        </p:scale>
        <p:origin x="192" y="1224"/>
      </p:cViewPr>
      <p:guideLst/>
    </p:cSldViewPr>
  </p:slideViewPr>
  <p:outlineViewPr>
    <p:cViewPr>
      <p:scale>
        <a:sx n="33" d="100"/>
        <a:sy n="33" d="100"/>
      </p:scale>
      <p:origin x="0" y="-6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ED83464-B86E-4840-AA8A-74EC40546036}"/>
    <pc:docChg chg="modSld">
      <pc:chgData name="" userId="" providerId="" clId="Web-{FED83464-B86E-4840-AA8A-74EC40546036}" dt="2019-07-06T11:01:09.375" v="10" actId="20577"/>
      <pc:docMkLst>
        <pc:docMk/>
      </pc:docMkLst>
      <pc:sldChg chg="modSp">
        <pc:chgData name="" userId="" providerId="" clId="Web-{FED83464-B86E-4840-AA8A-74EC40546036}" dt="2019-07-06T11:01:04.688" v="8" actId="20577"/>
        <pc:sldMkLst>
          <pc:docMk/>
          <pc:sldMk cId="415053230" sldId="256"/>
        </pc:sldMkLst>
        <pc:spChg chg="mod">
          <ac:chgData name="" userId="" providerId="" clId="Web-{FED83464-B86E-4840-AA8A-74EC40546036}" dt="2019-07-06T11:00:59.203" v="2" actId="20577"/>
          <ac:spMkLst>
            <pc:docMk/>
            <pc:sldMk cId="415053230" sldId="256"/>
            <ac:spMk id="2" creationId="{AEC1CD56-0A46-E944-9F1B-68D2CC19F6E0}"/>
          </ac:spMkLst>
        </pc:spChg>
        <pc:spChg chg="mod">
          <ac:chgData name="" userId="" providerId="" clId="Web-{FED83464-B86E-4840-AA8A-74EC40546036}" dt="2019-07-06T11:01:04.688" v="8" actId="20577"/>
          <ac:spMkLst>
            <pc:docMk/>
            <pc:sldMk cId="415053230" sldId="256"/>
            <ac:spMk id="4" creationId="{AB8E5D8E-FA12-8249-8BD3-08AB2E2D7BFE}"/>
          </ac:spMkLst>
        </pc:spChg>
      </pc:sldChg>
    </pc:docChg>
  </pc:docChgLst>
  <pc:docChgLst>
    <pc:chgData clId="Web-{6538D15F-DF87-4EF0-951B-05750E8B5AF4}"/>
    <pc:docChg chg="addSld delSld modSld sldOrd">
      <pc:chgData name="" userId="" providerId="" clId="Web-{6538D15F-DF87-4EF0-951B-05750E8B5AF4}" dt="2019-07-06T11:44:51.538" v="1144"/>
      <pc:docMkLst>
        <pc:docMk/>
      </pc:docMkLst>
      <pc:sldChg chg="modSp">
        <pc:chgData name="" userId="" providerId="" clId="Web-{6538D15F-DF87-4EF0-951B-05750E8B5AF4}" dt="2019-07-06T11:44:37.733" v="1142" actId="20577"/>
        <pc:sldMkLst>
          <pc:docMk/>
          <pc:sldMk cId="415053230" sldId="256"/>
        </pc:sldMkLst>
        <pc:spChg chg="mod">
          <ac:chgData name="" userId="" providerId="" clId="Web-{6538D15F-DF87-4EF0-951B-05750E8B5AF4}" dt="2019-07-06T11:44:37.733" v="1142" actId="20577"/>
          <ac:spMkLst>
            <pc:docMk/>
            <pc:sldMk cId="415053230" sldId="256"/>
            <ac:spMk id="2" creationId="{AEC1CD56-0A46-E944-9F1B-68D2CC19F6E0}"/>
          </ac:spMkLst>
        </pc:spChg>
        <pc:spChg chg="mod">
          <ac:chgData name="" userId="" providerId="" clId="Web-{6538D15F-DF87-4EF0-951B-05750E8B5AF4}" dt="2019-07-06T11:28:57.510" v="736" actId="20577"/>
          <ac:spMkLst>
            <pc:docMk/>
            <pc:sldMk cId="415053230" sldId="256"/>
            <ac:spMk id="3" creationId="{622DEC46-3C15-134B-A387-23244E1323B7}"/>
          </ac:spMkLst>
        </pc:spChg>
      </pc:sldChg>
      <pc:sldChg chg="addSp delSp modSp del mod modClrScheme chgLayout">
        <pc:chgData name="" userId="" providerId="" clId="Web-{6538D15F-DF87-4EF0-951B-05750E8B5AF4}" dt="2019-07-06T11:04:09.204" v="48"/>
        <pc:sldMkLst>
          <pc:docMk/>
          <pc:sldMk cId="333346543" sldId="257"/>
        </pc:sldMkLst>
        <pc:spChg chg="del">
          <ac:chgData name="" userId="" providerId="" clId="Web-{6538D15F-DF87-4EF0-951B-05750E8B5AF4}" dt="2019-07-06T11:02:57.813" v="0"/>
          <ac:spMkLst>
            <pc:docMk/>
            <pc:sldMk cId="333346543" sldId="257"/>
            <ac:spMk id="2" creationId="{46F64E0F-5CC6-E045-B05D-720C6004C863}"/>
          </ac:spMkLst>
        </pc:spChg>
        <pc:spChg chg="del">
          <ac:chgData name="" userId="" providerId="" clId="Web-{6538D15F-DF87-4EF0-951B-05750E8B5AF4}" dt="2019-07-06T11:02:57.813" v="0"/>
          <ac:spMkLst>
            <pc:docMk/>
            <pc:sldMk cId="333346543" sldId="257"/>
            <ac:spMk id="3" creationId="{8BA0EFC2-E03C-DD40-A4D7-2C32382CA832}"/>
          </ac:spMkLst>
        </pc:spChg>
        <pc:spChg chg="del">
          <ac:chgData name="" userId="" providerId="" clId="Web-{6538D15F-DF87-4EF0-951B-05750E8B5AF4}" dt="2019-07-06T11:02:57.813" v="0"/>
          <ac:spMkLst>
            <pc:docMk/>
            <pc:sldMk cId="333346543" sldId="257"/>
            <ac:spMk id="4" creationId="{40236BFA-2FD3-EF49-8D2B-B2CC4609E39F}"/>
          </ac:spMkLst>
        </pc:spChg>
        <pc:spChg chg="del">
          <ac:chgData name="" userId="" providerId="" clId="Web-{6538D15F-DF87-4EF0-951B-05750E8B5AF4}" dt="2019-07-06T11:02:57.813" v="0"/>
          <ac:spMkLst>
            <pc:docMk/>
            <pc:sldMk cId="333346543" sldId="257"/>
            <ac:spMk id="5" creationId="{2FEFC408-EDE6-274B-9C96-F723D86E0551}"/>
          </ac:spMkLst>
        </pc:spChg>
        <pc:spChg chg="add mod">
          <ac:chgData name="" userId="" providerId="" clId="Web-{6538D15F-DF87-4EF0-951B-05750E8B5AF4}" dt="2019-07-06T11:04:04.798" v="46" actId="20577"/>
          <ac:spMkLst>
            <pc:docMk/>
            <pc:sldMk cId="333346543" sldId="257"/>
            <ac:spMk id="6" creationId="{9BEF3024-263A-4EED-B8A1-9BFC4C6B2AC9}"/>
          </ac:spMkLst>
        </pc:spChg>
      </pc:sldChg>
      <pc:sldChg chg="addSp modSp del">
        <pc:chgData name="" userId="" providerId="" clId="Web-{6538D15F-DF87-4EF0-951B-05750E8B5AF4}" dt="2019-07-06T11:12:42.093" v="106"/>
        <pc:sldMkLst>
          <pc:docMk/>
          <pc:sldMk cId="3897414276" sldId="258"/>
        </pc:sldMkLst>
        <pc:spChg chg="mod">
          <ac:chgData name="" userId="" providerId="" clId="Web-{6538D15F-DF87-4EF0-951B-05750E8B5AF4}" dt="2019-07-06T11:04:26.079" v="70" actId="20577"/>
          <ac:spMkLst>
            <pc:docMk/>
            <pc:sldMk cId="3897414276" sldId="258"/>
            <ac:spMk id="2" creationId="{3C5AA5DE-3D14-6045-A7DD-A1B143B9EE68}"/>
          </ac:spMkLst>
        </pc:spChg>
        <pc:spChg chg="mod">
          <ac:chgData name="" userId="" providerId="" clId="Web-{6538D15F-DF87-4EF0-951B-05750E8B5AF4}" dt="2019-07-06T11:11:18.624" v="86" actId="20577"/>
          <ac:spMkLst>
            <pc:docMk/>
            <pc:sldMk cId="3897414276" sldId="258"/>
            <ac:spMk id="3" creationId="{6F99D78D-7F78-1D42-9026-58681A87E4F0}"/>
          </ac:spMkLst>
        </pc:spChg>
        <pc:spChg chg="add mod">
          <ac:chgData name="" userId="" providerId="" clId="Web-{6538D15F-DF87-4EF0-951B-05750E8B5AF4}" dt="2019-07-06T11:11:32.436" v="89"/>
          <ac:spMkLst>
            <pc:docMk/>
            <pc:sldMk cId="3897414276" sldId="258"/>
            <ac:spMk id="8" creationId="{7BEEAF4C-F095-442F-A41F-59E8E7DDB35A}"/>
          </ac:spMkLst>
        </pc:spChg>
        <pc:spChg chg="add mod">
          <ac:chgData name="" userId="" providerId="" clId="Web-{6538D15F-DF87-4EF0-951B-05750E8B5AF4}" dt="2019-07-06T11:11:38.608" v="91"/>
          <ac:spMkLst>
            <pc:docMk/>
            <pc:sldMk cId="3897414276" sldId="258"/>
            <ac:spMk id="9" creationId="{3344B32F-14B7-4EA9-A997-FFD880B33FF4}"/>
          </ac:spMkLst>
        </pc:spChg>
      </pc:sldChg>
      <pc:sldChg chg="modSp del">
        <pc:chgData name="" userId="" providerId="" clId="Web-{6538D15F-DF87-4EF0-951B-05750E8B5AF4}" dt="2019-07-06T11:44:51.538" v="1144"/>
        <pc:sldMkLst>
          <pc:docMk/>
          <pc:sldMk cId="1772687542" sldId="259"/>
        </pc:sldMkLst>
        <pc:spChg chg="mod">
          <ac:chgData name="" userId="" providerId="" clId="Web-{6538D15F-DF87-4EF0-951B-05750E8B5AF4}" dt="2019-07-06T11:12:29.421" v="98" actId="20577"/>
          <ac:spMkLst>
            <pc:docMk/>
            <pc:sldMk cId="1772687542" sldId="259"/>
            <ac:spMk id="2" creationId="{B479B0C4-D70C-AB4C-A9EF-95A9C1C5DE5E}"/>
          </ac:spMkLst>
        </pc:spChg>
        <pc:spChg chg="mod">
          <ac:chgData name="" userId="" providerId="" clId="Web-{6538D15F-DF87-4EF0-951B-05750E8B5AF4}" dt="2019-07-06T11:41:04.965" v="1091" actId="20577"/>
          <ac:spMkLst>
            <pc:docMk/>
            <pc:sldMk cId="1772687542" sldId="259"/>
            <ac:spMk id="3" creationId="{4FB39FC2-437F-574B-A752-3F93F28357C8}"/>
          </ac:spMkLst>
        </pc:spChg>
      </pc:sldChg>
      <pc:sldChg chg="del">
        <pc:chgData name="" userId="" providerId="" clId="Web-{6538D15F-DF87-4EF0-951B-05750E8B5AF4}" dt="2019-07-06T11:30:41.624" v="770"/>
        <pc:sldMkLst>
          <pc:docMk/>
          <pc:sldMk cId="2498006423" sldId="260"/>
        </pc:sldMkLst>
      </pc:sldChg>
      <pc:sldChg chg="del">
        <pc:chgData name="" userId="" providerId="" clId="Web-{6538D15F-DF87-4EF0-951B-05750E8B5AF4}" dt="2019-07-06T11:30:41.624" v="769"/>
        <pc:sldMkLst>
          <pc:docMk/>
          <pc:sldMk cId="1923312886" sldId="261"/>
        </pc:sldMkLst>
      </pc:sldChg>
      <pc:sldChg chg="del">
        <pc:chgData name="" userId="" providerId="" clId="Web-{6538D15F-DF87-4EF0-951B-05750E8B5AF4}" dt="2019-07-06T11:30:41.624" v="768"/>
        <pc:sldMkLst>
          <pc:docMk/>
          <pc:sldMk cId="1050020072" sldId="262"/>
        </pc:sldMkLst>
      </pc:sldChg>
      <pc:sldChg chg="addSp delSp modSp add del ord">
        <pc:chgData name="" userId="" providerId="" clId="Web-{6538D15F-DF87-4EF0-951B-05750E8B5AF4}" dt="2019-07-06T11:42:54.912" v="1112"/>
        <pc:sldMkLst>
          <pc:docMk/>
          <pc:sldMk cId="1960687091" sldId="263"/>
        </pc:sldMkLst>
        <pc:spChg chg="mod">
          <ac:chgData name="" userId="" providerId="" clId="Web-{6538D15F-DF87-4EF0-951B-05750E8B5AF4}" dt="2019-07-06T11:14:29.927" v="130" actId="20577"/>
          <ac:spMkLst>
            <pc:docMk/>
            <pc:sldMk cId="1960687091" sldId="263"/>
            <ac:spMk id="2" creationId="{AE963D30-4ADA-4F49-BF3B-51AEAC203E99}"/>
          </ac:spMkLst>
        </pc:spChg>
        <pc:spChg chg="del mod">
          <ac:chgData name="" userId="" providerId="" clId="Web-{6538D15F-DF87-4EF0-951B-05750E8B5AF4}" dt="2019-07-06T11:15:14.099" v="142"/>
          <ac:spMkLst>
            <pc:docMk/>
            <pc:sldMk cId="1960687091" sldId="263"/>
            <ac:spMk id="3" creationId="{A533801E-8FD9-7649-94FA-E844F6170D09}"/>
          </ac:spMkLst>
        </pc:spChg>
        <pc:spChg chg="mod">
          <ac:chgData name="" userId="" providerId="" clId="Web-{6538D15F-DF87-4EF0-951B-05750E8B5AF4}" dt="2019-07-06T11:14:44.646" v="133" actId="20577"/>
          <ac:spMkLst>
            <pc:docMk/>
            <pc:sldMk cId="1960687091" sldId="263"/>
            <ac:spMk id="4" creationId="{7F2928AA-090F-B349-B12F-296C72D31469}"/>
          </ac:spMkLst>
        </pc:spChg>
        <pc:spChg chg="del">
          <ac:chgData name="" userId="" providerId="" clId="Web-{6538D15F-DF87-4EF0-951B-05750E8B5AF4}" dt="2019-07-06T11:16:07.521" v="150"/>
          <ac:spMkLst>
            <pc:docMk/>
            <pc:sldMk cId="1960687091" sldId="263"/>
            <ac:spMk id="5" creationId="{C1414F56-3B07-2043-BEA8-35495CBD608D}"/>
          </ac:spMkLst>
        </pc:spChg>
        <pc:spChg chg="del mod">
          <ac:chgData name="" userId="" providerId="" clId="Web-{6538D15F-DF87-4EF0-951B-05750E8B5AF4}" dt="2019-07-06T11:15:54.052" v="149"/>
          <ac:spMkLst>
            <pc:docMk/>
            <pc:sldMk cId="1960687091" sldId="263"/>
            <ac:spMk id="6" creationId="{D0073E37-2538-134A-A0D7-C74A53CC0CA4}"/>
          </ac:spMkLst>
        </pc:spChg>
        <pc:spChg chg="mod">
          <ac:chgData name="" userId="" providerId="" clId="Web-{6538D15F-DF87-4EF0-951B-05750E8B5AF4}" dt="2019-07-06T11:15:24.584" v="143" actId="1076"/>
          <ac:spMkLst>
            <pc:docMk/>
            <pc:sldMk cId="1960687091" sldId="263"/>
            <ac:spMk id="7" creationId="{2DE3DDD2-1E5A-E44A-8AA1-9E71F743F69F}"/>
          </ac:spMkLst>
        </pc:spChg>
        <pc:spChg chg="del mod">
          <ac:chgData name="" userId="" providerId="" clId="Web-{6538D15F-DF87-4EF0-951B-05750E8B5AF4}" dt="2019-07-06T11:15:30.849" v="145"/>
          <ac:spMkLst>
            <pc:docMk/>
            <pc:sldMk cId="1960687091" sldId="263"/>
            <ac:spMk id="8" creationId="{B78C957B-E0D2-2E40-B3DA-32E2CABB0B1F}"/>
          </ac:spMkLst>
        </pc:spChg>
        <pc:spChg chg="mod">
          <ac:chgData name="" userId="" providerId="" clId="Web-{6538D15F-DF87-4EF0-951B-05750E8B5AF4}" dt="2019-07-06T11:15:46.365" v="146" actId="1076"/>
          <ac:spMkLst>
            <pc:docMk/>
            <pc:sldMk cId="1960687091" sldId="263"/>
            <ac:spMk id="9" creationId="{E8CE3418-5AE5-1C4A-8B02-94923F17A17D}"/>
          </ac:spMkLst>
        </pc:spChg>
        <pc:spChg chg="add mod">
          <ac:chgData name="" userId="" providerId="" clId="Web-{6538D15F-DF87-4EF0-951B-05750E8B5AF4}" dt="2019-07-06T11:15:54.052" v="149"/>
          <ac:spMkLst>
            <pc:docMk/>
            <pc:sldMk cId="1960687091" sldId="263"/>
            <ac:spMk id="11" creationId="{04D9377A-608E-4E09-AC83-726669F144D6}"/>
          </ac:spMkLst>
        </pc:spChg>
        <pc:picChg chg="add mod ord">
          <ac:chgData name="" userId="" providerId="" clId="Web-{6538D15F-DF87-4EF0-951B-05750E8B5AF4}" dt="2019-07-06T11:16:15.896" v="152" actId="1076"/>
          <ac:picMkLst>
            <pc:docMk/>
            <pc:sldMk cId="1960687091" sldId="263"/>
            <ac:picMk id="12" creationId="{19FE9044-3D6D-462B-BF29-CCC101A3B1B5}"/>
          </ac:picMkLst>
        </pc:picChg>
      </pc:sldChg>
      <pc:sldChg chg="del">
        <pc:chgData name="" userId="" providerId="" clId="Web-{6538D15F-DF87-4EF0-951B-05750E8B5AF4}" dt="2019-07-06T11:30:41.624" v="767"/>
        <pc:sldMkLst>
          <pc:docMk/>
          <pc:sldMk cId="2020442186" sldId="264"/>
        </pc:sldMkLst>
      </pc:sldChg>
      <pc:sldChg chg="del">
        <pc:chgData name="" userId="" providerId="" clId="Web-{6538D15F-DF87-4EF0-951B-05750E8B5AF4}" dt="2019-07-06T11:30:41.624" v="766"/>
        <pc:sldMkLst>
          <pc:docMk/>
          <pc:sldMk cId="556276147" sldId="265"/>
        </pc:sldMkLst>
      </pc:sldChg>
      <pc:sldChg chg="del">
        <pc:chgData name="" userId="" providerId="" clId="Web-{6538D15F-DF87-4EF0-951B-05750E8B5AF4}" dt="2019-07-06T11:30:41.624" v="765"/>
        <pc:sldMkLst>
          <pc:docMk/>
          <pc:sldMk cId="2621489528" sldId="266"/>
        </pc:sldMkLst>
      </pc:sldChg>
      <pc:sldChg chg="del">
        <pc:chgData name="" userId="" providerId="" clId="Web-{6538D15F-DF87-4EF0-951B-05750E8B5AF4}" dt="2019-07-06T11:30:41.624" v="764"/>
        <pc:sldMkLst>
          <pc:docMk/>
          <pc:sldMk cId="1798050512" sldId="267"/>
        </pc:sldMkLst>
      </pc:sldChg>
      <pc:sldChg chg="del">
        <pc:chgData name="" userId="" providerId="" clId="Web-{6538D15F-DF87-4EF0-951B-05750E8B5AF4}" dt="2019-07-06T11:30:41.624" v="763"/>
        <pc:sldMkLst>
          <pc:docMk/>
          <pc:sldMk cId="1014032836" sldId="268"/>
        </pc:sldMkLst>
      </pc:sldChg>
      <pc:sldChg chg="del">
        <pc:chgData name="" userId="" providerId="" clId="Web-{6538D15F-DF87-4EF0-951B-05750E8B5AF4}" dt="2019-07-06T11:30:41.608" v="762"/>
        <pc:sldMkLst>
          <pc:docMk/>
          <pc:sldMk cId="4292555884" sldId="269"/>
        </pc:sldMkLst>
      </pc:sldChg>
      <pc:sldChg chg="del">
        <pc:chgData name="" userId="" providerId="" clId="Web-{6538D15F-DF87-4EF0-951B-05750E8B5AF4}" dt="2019-07-06T11:30:41.608" v="761"/>
        <pc:sldMkLst>
          <pc:docMk/>
          <pc:sldMk cId="1000502434" sldId="270"/>
        </pc:sldMkLst>
      </pc:sldChg>
      <pc:sldChg chg="del">
        <pc:chgData name="" userId="" providerId="" clId="Web-{6538D15F-DF87-4EF0-951B-05750E8B5AF4}" dt="2019-07-06T11:30:41.608" v="760"/>
        <pc:sldMkLst>
          <pc:docMk/>
          <pc:sldMk cId="423959528" sldId="271"/>
        </pc:sldMkLst>
      </pc:sldChg>
      <pc:sldChg chg="del">
        <pc:chgData name="" userId="" providerId="" clId="Web-{6538D15F-DF87-4EF0-951B-05750E8B5AF4}" dt="2019-07-06T11:30:41.608" v="759"/>
        <pc:sldMkLst>
          <pc:docMk/>
          <pc:sldMk cId="4099111239" sldId="272"/>
        </pc:sldMkLst>
      </pc:sldChg>
      <pc:sldChg chg="del">
        <pc:chgData name="" userId="" providerId="" clId="Web-{6538D15F-DF87-4EF0-951B-05750E8B5AF4}" dt="2019-07-06T11:30:41.608" v="758"/>
        <pc:sldMkLst>
          <pc:docMk/>
          <pc:sldMk cId="306948522" sldId="273"/>
        </pc:sldMkLst>
      </pc:sldChg>
      <pc:sldChg chg="del">
        <pc:chgData name="" userId="" providerId="" clId="Web-{6538D15F-DF87-4EF0-951B-05750E8B5AF4}" dt="2019-07-06T11:30:41.608" v="757"/>
        <pc:sldMkLst>
          <pc:docMk/>
          <pc:sldMk cId="3954594315" sldId="274"/>
        </pc:sldMkLst>
      </pc:sldChg>
      <pc:sldChg chg="del">
        <pc:chgData name="" userId="" providerId="" clId="Web-{6538D15F-DF87-4EF0-951B-05750E8B5AF4}" dt="2019-07-06T11:30:41.608" v="756"/>
        <pc:sldMkLst>
          <pc:docMk/>
          <pc:sldMk cId="1734729556" sldId="275"/>
        </pc:sldMkLst>
      </pc:sldChg>
      <pc:sldChg chg="del">
        <pc:chgData name="" userId="" providerId="" clId="Web-{6538D15F-DF87-4EF0-951B-05750E8B5AF4}" dt="2019-07-06T11:30:41.608" v="755"/>
        <pc:sldMkLst>
          <pc:docMk/>
          <pc:sldMk cId="3022937026" sldId="276"/>
        </pc:sldMkLst>
      </pc:sldChg>
      <pc:sldChg chg="del">
        <pc:chgData name="" userId="" providerId="" clId="Web-{6538D15F-DF87-4EF0-951B-05750E8B5AF4}" dt="2019-07-06T11:30:41.608" v="754"/>
        <pc:sldMkLst>
          <pc:docMk/>
          <pc:sldMk cId="2778174182" sldId="277"/>
        </pc:sldMkLst>
      </pc:sldChg>
      <pc:sldChg chg="del">
        <pc:chgData name="" userId="" providerId="" clId="Web-{6538D15F-DF87-4EF0-951B-05750E8B5AF4}" dt="2019-07-06T11:30:41.608" v="753"/>
        <pc:sldMkLst>
          <pc:docMk/>
          <pc:sldMk cId="3453962935" sldId="278"/>
        </pc:sldMkLst>
      </pc:sldChg>
      <pc:sldChg chg="del">
        <pc:chgData name="" userId="" providerId="" clId="Web-{6538D15F-DF87-4EF0-951B-05750E8B5AF4}" dt="2019-07-06T11:30:41.608" v="752"/>
        <pc:sldMkLst>
          <pc:docMk/>
          <pc:sldMk cId="3309850028" sldId="279"/>
        </pc:sldMkLst>
      </pc:sldChg>
      <pc:sldChg chg="del">
        <pc:chgData name="" userId="" providerId="" clId="Web-{6538D15F-DF87-4EF0-951B-05750E8B5AF4}" dt="2019-07-06T11:30:55.671" v="781"/>
        <pc:sldMkLst>
          <pc:docMk/>
          <pc:sldMk cId="3013388204" sldId="280"/>
        </pc:sldMkLst>
      </pc:sldChg>
      <pc:sldChg chg="del">
        <pc:chgData name="" userId="" providerId="" clId="Web-{6538D15F-DF87-4EF0-951B-05750E8B5AF4}" dt="2019-07-06T11:30:55.671" v="779"/>
        <pc:sldMkLst>
          <pc:docMk/>
          <pc:sldMk cId="2087186151" sldId="281"/>
        </pc:sldMkLst>
      </pc:sldChg>
      <pc:sldChg chg="del">
        <pc:chgData name="" userId="" providerId="" clId="Web-{6538D15F-DF87-4EF0-951B-05750E8B5AF4}" dt="2019-07-06T11:30:55.671" v="778"/>
        <pc:sldMkLst>
          <pc:docMk/>
          <pc:sldMk cId="441120173" sldId="282"/>
        </pc:sldMkLst>
      </pc:sldChg>
      <pc:sldChg chg="del">
        <pc:chgData name="" userId="" providerId="" clId="Web-{6538D15F-DF87-4EF0-951B-05750E8B5AF4}" dt="2019-07-06T11:30:55.671" v="777"/>
        <pc:sldMkLst>
          <pc:docMk/>
          <pc:sldMk cId="1377690208" sldId="283"/>
        </pc:sldMkLst>
      </pc:sldChg>
      <pc:sldChg chg="del">
        <pc:chgData name="" userId="" providerId="" clId="Web-{6538D15F-DF87-4EF0-951B-05750E8B5AF4}" dt="2019-07-06T11:30:55.671" v="776"/>
        <pc:sldMkLst>
          <pc:docMk/>
          <pc:sldMk cId="3447427122" sldId="284"/>
        </pc:sldMkLst>
      </pc:sldChg>
      <pc:sldChg chg="del">
        <pc:chgData name="" userId="" providerId="" clId="Web-{6538D15F-DF87-4EF0-951B-05750E8B5AF4}" dt="2019-07-06T11:30:55.671" v="775"/>
        <pc:sldMkLst>
          <pc:docMk/>
          <pc:sldMk cId="3235613448" sldId="285"/>
        </pc:sldMkLst>
      </pc:sldChg>
      <pc:sldChg chg="del">
        <pc:chgData name="" userId="" providerId="" clId="Web-{6538D15F-DF87-4EF0-951B-05750E8B5AF4}" dt="2019-07-06T11:30:55.671" v="774"/>
        <pc:sldMkLst>
          <pc:docMk/>
          <pc:sldMk cId="3315653385" sldId="286"/>
        </pc:sldMkLst>
      </pc:sldChg>
      <pc:sldChg chg="del">
        <pc:chgData name="" userId="" providerId="" clId="Web-{6538D15F-DF87-4EF0-951B-05750E8B5AF4}" dt="2019-07-06T11:30:55.671" v="773"/>
        <pc:sldMkLst>
          <pc:docMk/>
          <pc:sldMk cId="2818831793" sldId="287"/>
        </pc:sldMkLst>
      </pc:sldChg>
      <pc:sldChg chg="del">
        <pc:chgData name="" userId="" providerId="" clId="Web-{6538D15F-DF87-4EF0-951B-05750E8B5AF4}" dt="2019-07-06T11:30:55.671" v="772"/>
        <pc:sldMkLst>
          <pc:docMk/>
          <pc:sldMk cId="1216282970" sldId="288"/>
        </pc:sldMkLst>
      </pc:sldChg>
      <pc:sldChg chg="del">
        <pc:chgData name="" userId="" providerId="" clId="Web-{6538D15F-DF87-4EF0-951B-05750E8B5AF4}" dt="2019-07-06T11:30:55.671" v="771"/>
        <pc:sldMkLst>
          <pc:docMk/>
          <pc:sldMk cId="242179902" sldId="289"/>
        </pc:sldMkLst>
      </pc:sldChg>
      <pc:sldChg chg="del">
        <pc:chgData name="" userId="" providerId="" clId="Web-{6538D15F-DF87-4EF0-951B-05750E8B5AF4}" dt="2019-07-06T11:30:55.671" v="780"/>
        <pc:sldMkLst>
          <pc:docMk/>
          <pc:sldMk cId="41028954" sldId="290"/>
        </pc:sldMkLst>
      </pc:sldChg>
      <pc:sldChg chg="modSp add del replId">
        <pc:chgData name="" userId="" providerId="" clId="Web-{6538D15F-DF87-4EF0-951B-05750E8B5AF4}" dt="2019-07-06T11:42:54.854" v="1111"/>
        <pc:sldMkLst>
          <pc:docMk/>
          <pc:sldMk cId="1068362075" sldId="291"/>
        </pc:sldMkLst>
        <pc:spChg chg="mod">
          <ac:chgData name="" userId="" providerId="" clId="Web-{6538D15F-DF87-4EF0-951B-05750E8B5AF4}" dt="2019-07-06T11:13:27.843" v="114" actId="20577"/>
          <ac:spMkLst>
            <pc:docMk/>
            <pc:sldMk cId="1068362075" sldId="291"/>
            <ac:spMk id="2" creationId="{B479B0C4-D70C-AB4C-A9EF-95A9C1C5DE5E}"/>
          </ac:spMkLst>
        </pc:spChg>
        <pc:spChg chg="mod">
          <ac:chgData name="" userId="" providerId="" clId="Web-{6538D15F-DF87-4EF0-951B-05750E8B5AF4}" dt="2019-07-06T11:13:36.078" v="120" actId="20577"/>
          <ac:spMkLst>
            <pc:docMk/>
            <pc:sldMk cId="1068362075" sldId="291"/>
            <ac:spMk id="3" creationId="{4FB39FC2-437F-574B-A752-3F93F28357C8}"/>
          </ac:spMkLst>
        </pc:spChg>
      </pc:sldChg>
      <pc:sldChg chg="modSp add del replId">
        <pc:chgData name="" userId="" providerId="" clId="Web-{6538D15F-DF87-4EF0-951B-05750E8B5AF4}" dt="2019-07-06T11:42:54.973" v="1113"/>
        <pc:sldMkLst>
          <pc:docMk/>
          <pc:sldMk cId="1639714244" sldId="292"/>
        </pc:sldMkLst>
        <pc:spChg chg="mod">
          <ac:chgData name="" userId="" providerId="" clId="Web-{6538D15F-DF87-4EF0-951B-05750E8B5AF4}" dt="2019-07-06T11:16:53.818" v="162" actId="20577"/>
          <ac:spMkLst>
            <pc:docMk/>
            <pc:sldMk cId="1639714244" sldId="292"/>
            <ac:spMk id="2" creationId="{B479B0C4-D70C-AB4C-A9EF-95A9C1C5DE5E}"/>
          </ac:spMkLst>
        </pc:spChg>
        <pc:spChg chg="mod">
          <ac:chgData name="" userId="" providerId="" clId="Web-{6538D15F-DF87-4EF0-951B-05750E8B5AF4}" dt="2019-07-06T11:18:42.492" v="296" actId="20577"/>
          <ac:spMkLst>
            <pc:docMk/>
            <pc:sldMk cId="1639714244" sldId="292"/>
            <ac:spMk id="3" creationId="{4FB39FC2-437F-574B-A752-3F93F28357C8}"/>
          </ac:spMkLst>
        </pc:spChg>
      </pc:sldChg>
      <pc:sldChg chg="modSp add del replId">
        <pc:chgData name="" userId="" providerId="" clId="Web-{6538D15F-DF87-4EF0-951B-05750E8B5AF4}" dt="2019-07-06T11:42:55.030" v="1114"/>
        <pc:sldMkLst>
          <pc:docMk/>
          <pc:sldMk cId="4092701603" sldId="293"/>
        </pc:sldMkLst>
        <pc:spChg chg="mod">
          <ac:chgData name="" userId="" providerId="" clId="Web-{6538D15F-DF87-4EF0-951B-05750E8B5AF4}" dt="2019-07-06T11:22:09.149" v="430" actId="1076"/>
          <ac:spMkLst>
            <pc:docMk/>
            <pc:sldMk cId="4092701603" sldId="293"/>
            <ac:spMk id="2" creationId="{B479B0C4-D70C-AB4C-A9EF-95A9C1C5DE5E}"/>
          </ac:spMkLst>
        </pc:spChg>
        <pc:spChg chg="mod">
          <ac:chgData name="" userId="" providerId="" clId="Web-{6538D15F-DF87-4EF0-951B-05750E8B5AF4}" dt="2019-07-06T11:34:57.801" v="797" actId="20577"/>
          <ac:spMkLst>
            <pc:docMk/>
            <pc:sldMk cId="4092701603" sldId="293"/>
            <ac:spMk id="3" creationId="{4FB39FC2-437F-574B-A752-3F93F28357C8}"/>
          </ac:spMkLst>
        </pc:spChg>
      </pc:sldChg>
      <pc:sldChg chg="modSp add del replId">
        <pc:chgData name="" userId="" providerId="" clId="Web-{6538D15F-DF87-4EF0-951B-05750E8B5AF4}" dt="2019-07-06T11:42:55.095" v="1115"/>
        <pc:sldMkLst>
          <pc:docMk/>
          <pc:sldMk cId="1915346382" sldId="294"/>
        </pc:sldMkLst>
        <pc:spChg chg="mod">
          <ac:chgData name="" userId="" providerId="" clId="Web-{6538D15F-DF87-4EF0-951B-05750E8B5AF4}" dt="2019-07-06T11:26:31.822" v="577" actId="20577"/>
          <ac:spMkLst>
            <pc:docMk/>
            <pc:sldMk cId="1915346382" sldId="294"/>
            <ac:spMk id="2" creationId="{B479B0C4-D70C-AB4C-A9EF-95A9C1C5DE5E}"/>
          </ac:spMkLst>
        </pc:spChg>
        <pc:spChg chg="mod">
          <ac:chgData name="" userId="" providerId="" clId="Web-{6538D15F-DF87-4EF0-951B-05750E8B5AF4}" dt="2019-07-06T11:26:17.541" v="565" actId="20577"/>
          <ac:spMkLst>
            <pc:docMk/>
            <pc:sldMk cId="1915346382" sldId="294"/>
            <ac:spMk id="3" creationId="{4FB39FC2-437F-574B-A752-3F93F28357C8}"/>
          </ac:spMkLst>
        </pc:spChg>
      </pc:sldChg>
      <pc:sldChg chg="modSp add del replId">
        <pc:chgData name="" userId="" providerId="" clId="Web-{6538D15F-DF87-4EF0-951B-05750E8B5AF4}" dt="2019-07-06T11:42:55.148" v="1116"/>
        <pc:sldMkLst>
          <pc:docMk/>
          <pc:sldMk cId="563158428" sldId="295"/>
        </pc:sldMkLst>
        <pc:spChg chg="mod">
          <ac:chgData name="" userId="" providerId="" clId="Web-{6538D15F-DF87-4EF0-951B-05750E8B5AF4}" dt="2019-07-06T11:27:07.322" v="613" actId="20577"/>
          <ac:spMkLst>
            <pc:docMk/>
            <pc:sldMk cId="563158428" sldId="295"/>
            <ac:spMk id="2" creationId="{B479B0C4-D70C-AB4C-A9EF-95A9C1C5DE5E}"/>
          </ac:spMkLst>
        </pc:spChg>
        <pc:spChg chg="mod">
          <ac:chgData name="" userId="" providerId="" clId="Web-{6538D15F-DF87-4EF0-951B-05750E8B5AF4}" dt="2019-07-06T11:28:00.901" v="714" actId="20577"/>
          <ac:spMkLst>
            <pc:docMk/>
            <pc:sldMk cId="563158428" sldId="295"/>
            <ac:spMk id="3" creationId="{4FB39FC2-437F-574B-A752-3F93F28357C8}"/>
          </ac:spMkLst>
        </pc:spChg>
      </pc:sldChg>
      <pc:sldChg chg="addSp delSp modSp add ord replId">
        <pc:chgData name="" userId="" providerId="" clId="Web-{6538D15F-DF87-4EF0-951B-05750E8B5AF4}" dt="2019-07-06T11:29:39.499" v="750"/>
        <pc:sldMkLst>
          <pc:docMk/>
          <pc:sldMk cId="4155206053" sldId="296"/>
        </pc:sldMkLst>
        <pc:spChg chg="mod">
          <ac:chgData name="" userId="" providerId="" clId="Web-{6538D15F-DF87-4EF0-951B-05750E8B5AF4}" dt="2019-07-06T11:29:29.936" v="746" actId="20577"/>
          <ac:spMkLst>
            <pc:docMk/>
            <pc:sldMk cId="4155206053" sldId="296"/>
            <ac:spMk id="2" creationId="{AEC1CD56-0A46-E944-9F1B-68D2CC19F6E0}"/>
          </ac:spMkLst>
        </pc:spChg>
        <pc:spChg chg="del">
          <ac:chgData name="" userId="" providerId="" clId="Web-{6538D15F-DF87-4EF0-951B-05750E8B5AF4}" dt="2019-07-06T11:29:34.295" v="749"/>
          <ac:spMkLst>
            <pc:docMk/>
            <pc:sldMk cId="4155206053" sldId="296"/>
            <ac:spMk id="3" creationId="{622DEC46-3C15-134B-A387-23244E1323B7}"/>
          </ac:spMkLst>
        </pc:spChg>
        <pc:spChg chg="del">
          <ac:chgData name="" userId="" providerId="" clId="Web-{6538D15F-DF87-4EF0-951B-05750E8B5AF4}" dt="2019-07-06T11:29:39.499" v="750"/>
          <ac:spMkLst>
            <pc:docMk/>
            <pc:sldMk cId="4155206053" sldId="296"/>
            <ac:spMk id="4" creationId="{AB8E5D8E-FA12-8249-8BD3-08AB2E2D7BFE}"/>
          </ac:spMkLst>
        </pc:spChg>
        <pc:spChg chg="add mod">
          <ac:chgData name="" userId="" providerId="" clId="Web-{6538D15F-DF87-4EF0-951B-05750E8B5AF4}" dt="2019-07-06T11:29:34.295" v="749"/>
          <ac:spMkLst>
            <pc:docMk/>
            <pc:sldMk cId="4155206053" sldId="296"/>
            <ac:spMk id="6" creationId="{1E877D10-9031-4F11-9457-A218CA63C35E}"/>
          </ac:spMkLst>
        </pc:spChg>
        <pc:spChg chg="add mod">
          <ac:chgData name="" userId="" providerId="" clId="Web-{6538D15F-DF87-4EF0-951B-05750E8B5AF4}" dt="2019-07-06T11:29:39.499" v="750"/>
          <ac:spMkLst>
            <pc:docMk/>
            <pc:sldMk cId="4155206053" sldId="296"/>
            <ac:spMk id="8" creationId="{62A28EA2-3559-400A-B44A-9097D84D12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EF7E-0CAB-6945-97A4-C9C3E5E751BF}" type="datetimeFigureOut">
              <a:rPr lang="en-US" smtClean="0"/>
              <a:t>7/6/2019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440B-BFA0-BC46-8D61-0F0B82F37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twitter.com/GLOBEProgram/" TargetMode="External"/><Relationship Id="rId3" Type="http://schemas.openxmlformats.org/officeDocument/2006/relationships/hyperlink" Target="https://www.globe.gov/" TargetMode="External"/><Relationship Id="rId7" Type="http://schemas.openxmlformats.org/officeDocument/2006/relationships/hyperlink" Target="https://www.youtube.com/user/globeprogram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instagram.com/globeprogram/" TargetMode="External"/><Relationship Id="rId5" Type="http://schemas.openxmlformats.org/officeDocument/2006/relationships/hyperlink" Target="https://www.facebook.com/TheGLOBEProgra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pinterest.com/globeprogram/" TargetMode="External"/><Relationship Id="rId1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">
            <a:extLst>
              <a:ext uri="{FF2B5EF4-FFF2-40B4-BE49-F238E27FC236}">
                <a16:creationId xmlns:a16="http://schemas.microsoft.com/office/drawing/2014/main" id="{D6706374-E286-D14E-AF08-639A72B4418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949934" y="1280160"/>
            <a:ext cx="5491422" cy="114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6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9B2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ADD TITLE</a:t>
            </a:r>
            <a:endParaRPr dirty="0"/>
          </a:p>
        </p:txBody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A18EFABB-21E3-D94B-A3FE-A7F842EB4813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3520106" y="2932695"/>
            <a:ext cx="4351078" cy="90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 SUBTITLE</a:t>
            </a:r>
            <a:endParaRPr dirty="0"/>
          </a:p>
        </p:txBody>
      </p:sp>
      <p:pic>
        <p:nvPicPr>
          <p:cNvPr id="9" name="Shape 17" descr="left_globe.png">
            <a:extLst>
              <a:ext uri="{FF2B5EF4-FFF2-40B4-BE49-F238E27FC236}">
                <a16:creationId xmlns:a16="http://schemas.microsoft.com/office/drawing/2014/main" id="{EC1633FA-1F76-064D-A038-BB17224301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A07A5-C245-1E4E-B158-F637FB28C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9488" y="4186238"/>
            <a:ext cx="4351337" cy="809625"/>
          </a:xfrm>
        </p:spPr>
        <p:txBody>
          <a:bodyPr/>
          <a:lstStyle>
            <a:lvl1pPr marL="0" indent="0" algn="ctr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date 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Four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2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Three content left-Header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718598"/>
            <a:ext cx="3949700" cy="26850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B2201BF-B7D6-6C4B-948E-381E4F7EF3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7501" y="1593716"/>
            <a:ext cx="4457700" cy="400878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EBCB61C0-8ED7-B342-8721-0F0336031AF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00250" y="3486150"/>
            <a:ext cx="1949450" cy="26543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FA9E6B6-1CA5-5943-8DE2-1EDCF913D6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501" y="1093202"/>
            <a:ext cx="4457700" cy="424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rgbClr val="9B2600"/>
                </a:solidFill>
              </a:defRPr>
            </a:lvl1pPr>
          </a:lstStyle>
          <a:p>
            <a:pPr lvl="0"/>
            <a:r>
              <a:rPr lang="en-US" dirty="0"/>
              <a:t>Edit Header</a:t>
            </a:r>
          </a:p>
        </p:txBody>
      </p:sp>
    </p:spTree>
    <p:extLst>
      <p:ext uri="{BB962C8B-B14F-4D97-AF65-F5344CB8AC3E}">
        <p14:creationId xmlns:p14="http://schemas.microsoft.com/office/powerpoint/2010/main" val="187208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Header Above-4 contents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7F96A0-08A5-634C-ABF5-03BC1E3EED63}"/>
              </a:ext>
            </a:extLst>
          </p:cNvPr>
          <p:cNvSpPr txBox="1">
            <a:spLocks/>
          </p:cNvSpPr>
          <p:nvPr userDrawn="1"/>
        </p:nvSpPr>
        <p:spPr>
          <a:xfrm>
            <a:off x="470086" y="5010645"/>
            <a:ext cx="8204201" cy="40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rgbClr val="2948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cutline explaining contents above</a:t>
            </a:r>
          </a:p>
        </p:txBody>
      </p:sp>
    </p:spTree>
    <p:extLst>
      <p:ext uri="{BB962C8B-B14F-4D97-AF65-F5344CB8AC3E}">
        <p14:creationId xmlns:p14="http://schemas.microsoft.com/office/powerpoint/2010/main" val="207945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Title Above-Two Conten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67CC1-C29B-EC43-9118-ED46F2960BB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91547" y="1564314"/>
            <a:ext cx="3989236" cy="413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Two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02EA8F-7162-0C42-A536-31F1F21C83E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476585" y="715618"/>
            <a:ext cx="4182386" cy="45493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61DCA7-28AC-F54B-93B5-3D4C3E3671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5618"/>
            <a:ext cx="4325938" cy="4550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353049"/>
            <a:ext cx="8163672" cy="552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CONTENT HEADER</a:t>
            </a:r>
          </a:p>
        </p:txBody>
      </p:sp>
    </p:spTree>
    <p:extLst>
      <p:ext uri="{BB962C8B-B14F-4D97-AF65-F5344CB8AC3E}">
        <p14:creationId xmlns:p14="http://schemas.microsoft.com/office/powerpoint/2010/main" val="25171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One conten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02917"/>
            <a:ext cx="4222143" cy="541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1874" y="1179211"/>
            <a:ext cx="4113475" cy="404513"/>
          </a:xfrm>
          <a:prstGeom prst="rect">
            <a:avLst/>
          </a:prstGeom>
        </p:spPr>
        <p:txBody>
          <a:bodyPr tIns="0">
            <a:normAutofit/>
          </a:bodyPr>
          <a:lstStyle>
            <a:lvl1pPr algn="l">
              <a:defRPr sz="2000" b="1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F15AF3-EB7C-3C43-BC11-04DFEE331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874" y="1604662"/>
            <a:ext cx="4113475" cy="4057650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buClr>
                <a:srgbClr val="0E7FC4"/>
              </a:buClr>
              <a:defRPr sz="1400"/>
            </a:lvl2pPr>
            <a:lvl3pPr>
              <a:defRPr sz="1400"/>
            </a:lvl3pPr>
            <a:lvl4pPr>
              <a:defRPr sz="2000"/>
            </a:lvl4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169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One content-bullet casca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0" y="904776"/>
            <a:ext cx="3451057" cy="5000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8503" y="1925053"/>
            <a:ext cx="4483100" cy="36961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28503" y="121278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1A2E5A"/>
                </a:solidFill>
              </a:rPr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4335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eft one content-righ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736600"/>
            <a:ext cx="3946357" cy="539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29383-E0AF-5E4E-BC2C-DCEBAB4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7580" y="2138774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5EE96-A57A-B046-8CB9-3C511C82EDDD}"/>
              </a:ext>
            </a:extLst>
          </p:cNvPr>
          <p:cNvSpPr txBox="1">
            <a:spLocks/>
          </p:cNvSpPr>
          <p:nvPr userDrawn="1"/>
        </p:nvSpPr>
        <p:spPr>
          <a:xfrm>
            <a:off x="4157580" y="1295994"/>
            <a:ext cx="4483100" cy="51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BE8E2D"/>
                </a:solidFill>
              </a:rPr>
              <a:t>Edit Header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918CC-BAD8-4E43-B644-2D3F7D1F2A2A}"/>
              </a:ext>
            </a:extLst>
          </p:cNvPr>
          <p:cNvSpPr txBox="1">
            <a:spLocks/>
          </p:cNvSpPr>
          <p:nvPr userDrawn="1"/>
        </p:nvSpPr>
        <p:spPr>
          <a:xfrm>
            <a:off x="4157580" y="1843836"/>
            <a:ext cx="4483100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305D9B-6568-7C40-A80D-0304C4918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580" y="3679315"/>
            <a:ext cx="4483100" cy="113130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600" b="0">
                <a:solidFill>
                  <a:srgbClr val="29488D"/>
                </a:solidFill>
              </a:defRPr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paragraph to be about three to four sentences long at the most. Second sentence will add more information. The third sentence will be added here.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2498A-3FD6-9E46-9563-FDB90648D5A0}"/>
              </a:ext>
            </a:extLst>
          </p:cNvPr>
          <p:cNvSpPr txBox="1">
            <a:spLocks/>
          </p:cNvSpPr>
          <p:nvPr userDrawn="1"/>
        </p:nvSpPr>
        <p:spPr>
          <a:xfrm>
            <a:off x="4157580" y="3394066"/>
            <a:ext cx="4424946" cy="285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B2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29488D"/>
                </a:solidFill>
              </a:rPr>
              <a:t>Edit Paragraph subhead</a:t>
            </a:r>
          </a:p>
        </p:txBody>
      </p:sp>
    </p:spTree>
    <p:extLst>
      <p:ext uri="{BB962C8B-B14F-4D97-AF65-F5344CB8AC3E}">
        <p14:creationId xmlns:p14="http://schemas.microsoft.com/office/powerpoint/2010/main" val="349644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icture left-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>
            <a:extLst>
              <a:ext uri="{FF2B5EF4-FFF2-40B4-BE49-F238E27FC236}">
                <a16:creationId xmlns:a16="http://schemas.microsoft.com/office/drawing/2014/main" id="{EF424991-27D8-F44B-B92B-6E0570DA99AF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" y="731520"/>
            <a:ext cx="4081112" cy="53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16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insert picture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2120-1322-9843-9013-62AF3326F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204" y="1684420"/>
            <a:ext cx="4114800" cy="4138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38DBA7-5605-1140-8560-DEC3AE812A23}"/>
              </a:ext>
            </a:extLst>
          </p:cNvPr>
          <p:cNvSpPr txBox="1">
            <a:spLocks/>
          </p:cNvSpPr>
          <p:nvPr userDrawn="1"/>
        </p:nvSpPr>
        <p:spPr>
          <a:xfrm>
            <a:off x="4421204" y="2202582"/>
            <a:ext cx="4114800" cy="413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rgbClr val="1A2E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059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Three content left-Heade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2218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bove-Header and bulle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518699"/>
            <a:ext cx="5022905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7556" y="1518699"/>
            <a:ext cx="2915755" cy="19003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ADCB4C3-0B73-2049-979A-150889CF87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87555" y="3539656"/>
            <a:ext cx="2915755" cy="1987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3097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ree content left-Header blu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29488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223058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hree content left-Header go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9372" y="1661643"/>
            <a:ext cx="4768850" cy="49735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30505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9372" y="2216151"/>
            <a:ext cx="4768850" cy="163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rgbClr val="29488D"/>
                </a:solidFill>
              </a:defRPr>
            </a:lvl1pPr>
          </a:lstStyle>
          <a:p>
            <a:pPr lvl="0"/>
            <a:r>
              <a:rPr lang="en-US" dirty="0"/>
              <a:t>Edit text </a:t>
            </a:r>
          </a:p>
        </p:txBody>
      </p:sp>
    </p:spTree>
    <p:extLst>
      <p:ext uri="{BB962C8B-B14F-4D97-AF65-F5344CB8AC3E}">
        <p14:creationId xmlns:p14="http://schemas.microsoft.com/office/powerpoint/2010/main" val="130069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8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ree content left-Brick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>
                <a:solidFill>
                  <a:srgbClr val="9B2600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on an icon to add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content left-Gold Header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722" y="1445743"/>
            <a:ext cx="4679675" cy="46560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BE8E2D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FE3560F-FB2E-F641-A4CD-AEF47290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1" y="990601"/>
            <a:ext cx="2476499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AB586-C89C-0740-81D2-4E859F39041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5300" y="2625507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F66D3F-576D-C841-8E12-B8381D0087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300" y="4260414"/>
            <a:ext cx="2476500" cy="16450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5CBF-F93D-4A4D-A944-BA0089B54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2447" y="1911351"/>
            <a:ext cx="4679950" cy="326986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488D"/>
                </a:solidFill>
              </a:defRPr>
            </a:lvl1pPr>
            <a:lvl2pPr>
              <a:defRPr sz="1800" b="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-MEDIA-VIDEO-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ABC69B6-BBD3-5048-9D38-98A97F60ED2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722313"/>
            <a:ext cx="9144000" cy="538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45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6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-Resource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43199" cy="1665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84CF7-4F55-774F-A728-E1EC71F23A5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50" y="2486025"/>
            <a:ext cx="2743200" cy="1667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689D8D-E277-0948-B4B0-FC90D26F7F7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50" y="4260414"/>
            <a:ext cx="2743200" cy="1867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8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-Resource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8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-LINKS Globe lef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585" y="1107000"/>
            <a:ext cx="4783757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pic>
        <p:nvPicPr>
          <p:cNvPr id="3" name="Picture 2" descr="left_globe.png">
            <a:extLst>
              <a:ext uri="{FF2B5EF4-FFF2-40B4-BE49-F238E27FC236}">
                <a16:creationId xmlns:a16="http://schemas.microsoft.com/office/drawing/2014/main" id="{CF75B0C0-9BD0-EB41-9225-91CA06FFF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3015"/>
            <a:ext cx="2724839" cy="520196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5585" y="1785742"/>
            <a:ext cx="4783757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0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- Bullets - Four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878828"/>
            <a:ext cx="8108011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4BA6D-5849-D54B-ABB3-65AB2B7DC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1686125"/>
            <a:ext cx="4908813" cy="4008783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Edit bullet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7ED64E-D1B6-374E-97DE-9F07AE7B53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33010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C92ADC1-522D-C646-B5D8-4E2C1449CF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33010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469994D-BAF6-8F48-AE67-788918D60C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92847" y="1698998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003CCF5-EA19-3742-A8EF-BF667D5765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92847" y="3762063"/>
            <a:ext cx="1510464" cy="1945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54487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-LINKS-three object-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-6349" y="717551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5085" y="1107001"/>
            <a:ext cx="5478515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5085" y="1785743"/>
            <a:ext cx="5478515" cy="41197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9A2B6-7ACE-A543-88F7-2EC77F32882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-6349" y="2512007"/>
            <a:ext cx="2788186" cy="1735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8A2827-C4C0-3847-83D6-1F334C100E2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-6349" y="4306463"/>
            <a:ext cx="2788186" cy="1802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z="1400" dirty="0"/>
              <a:t>Click on an icon to add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03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left-On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075B45-AD9F-624C-9BE9-E4F124683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500" y="711200"/>
            <a:ext cx="3492500" cy="541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2F21D-6435-7F41-AAA0-82EA4A9EA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967302"/>
            <a:ext cx="5067300" cy="57418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LINKS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509D6E-0047-BB47-8774-390A50E7C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299" y="1541488"/>
            <a:ext cx="5067301" cy="436401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457200" indent="0">
              <a:buClr>
                <a:srgbClr val="0E7FC4"/>
              </a:buClr>
              <a:buNone/>
              <a:defRPr sz="1400" i="1">
                <a:solidFill>
                  <a:srgbClr val="29488D"/>
                </a:solidFill>
              </a:defRPr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0"/>
            <a:r>
              <a:rPr lang="en-US" dirty="0"/>
              <a:t>Resource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00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DE43E-86A8-254A-A68B-DFF0F7354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5072"/>
            <a:ext cx="9144000" cy="4175074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36345-D1E0-194D-ACE7-FD06E0F388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9213" y="5053014"/>
            <a:ext cx="7007225" cy="394886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Header Here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1788F8DA-CBCF-8D4D-B073-7558B858F80E}"/>
              </a:ext>
            </a:extLst>
          </p:cNvPr>
          <p:cNvSpPr txBox="1"/>
          <p:nvPr userDrawn="1"/>
        </p:nvSpPr>
        <p:spPr>
          <a:xfrm>
            <a:off x="1319213" y="5536168"/>
            <a:ext cx="700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E8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 Countries and Members Map</a:t>
            </a:r>
          </a:p>
        </p:txBody>
      </p:sp>
    </p:spTree>
    <p:extLst>
      <p:ext uri="{BB962C8B-B14F-4D97-AF65-F5344CB8AC3E}">
        <p14:creationId xmlns:p14="http://schemas.microsoft.com/office/powerpoint/2010/main" val="1217661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-MORE Info About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1A2735-0204-C146-842A-909D02386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930" b="15334"/>
          <a:stretch/>
        </p:blipFill>
        <p:spPr>
          <a:xfrm>
            <a:off x="-802" y="664143"/>
            <a:ext cx="9144000" cy="3522847"/>
          </a:xfrm>
          <a:prstGeom prst="rect">
            <a:avLst/>
          </a:prstGeom>
          <a:ln w="3175">
            <a:noFill/>
          </a:ln>
          <a:effectLst>
            <a:outerShdw blurRad="3048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hape 73">
            <a:hlinkClick r:id="rId3"/>
            <a:extLst>
              <a:ext uri="{FF2B5EF4-FFF2-40B4-BE49-F238E27FC236}">
                <a16:creationId xmlns:a16="http://schemas.microsoft.com/office/drawing/2014/main" id="{E3D98638-21BB-4240-9F5A-63AECA10FFCF}"/>
              </a:ext>
            </a:extLst>
          </p:cNvPr>
          <p:cNvSpPr txBox="1"/>
          <p:nvPr userDrawn="1"/>
        </p:nvSpPr>
        <p:spPr>
          <a:xfrm>
            <a:off x="567891" y="4365671"/>
            <a:ext cx="7921591" cy="4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rPr>
              <a:t>More Information About The GLOBE Program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ED28ED7-9F91-FE45-9232-2B1C48F923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9800" y="5247605"/>
            <a:ext cx="440797" cy="394046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B8ED8F51-C210-C740-AA77-F3D36CD748B8}"/>
              </a:ext>
            </a:extLst>
          </p:cNvPr>
          <p:cNvSpPr txBox="1"/>
          <p:nvPr userDrawn="1"/>
        </p:nvSpPr>
        <p:spPr>
          <a:xfrm>
            <a:off x="3666313" y="4859023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A2E5A"/>
                </a:solidFill>
              </a:rPr>
              <a:t>www.globe.gov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D73D1-9FAE-504A-8958-CC831211AF2A}"/>
              </a:ext>
            </a:extLst>
          </p:cNvPr>
          <p:cNvGrpSpPr/>
          <p:nvPr userDrawn="1"/>
        </p:nvGrpSpPr>
        <p:grpSpPr>
          <a:xfrm>
            <a:off x="3441079" y="5783342"/>
            <a:ext cx="2197347" cy="228600"/>
            <a:chOff x="3441079" y="5791538"/>
            <a:chExt cx="2197347" cy="228600"/>
          </a:xfrm>
        </p:grpSpPr>
        <p:pic>
          <p:nvPicPr>
            <p:cNvPr id="6" name="Shape 184" descr="C:\Users\kristina\Documents\GLOBE_All\NewsBrief\February_2018_NewsBrief\FB Logo.png">
              <a:hlinkClick r:id="rId5"/>
              <a:extLst>
                <a:ext uri="{FF2B5EF4-FFF2-40B4-BE49-F238E27FC236}">
                  <a16:creationId xmlns:a16="http://schemas.microsoft.com/office/drawing/2014/main" id="{9E21A6C7-9DD4-3B45-B80A-AE15C05AC0C5}"/>
                </a:ext>
              </a:extLst>
            </p:cNvPr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41079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85" descr="C:\Users\kristina\Documents\GLOBE_All\NewsBrief\February_2018_NewsBrief\YouTube Logo.png">
              <a:hlinkClick r:id="rId7"/>
              <a:extLst>
                <a:ext uri="{FF2B5EF4-FFF2-40B4-BE49-F238E27FC236}">
                  <a16:creationId xmlns:a16="http://schemas.microsoft.com/office/drawing/2014/main" id="{652AD84A-2409-EE4D-9990-EC322988F7D3}"/>
                </a:ext>
              </a:extLst>
            </p:cNvPr>
            <p:cNvPicPr preferRelativeResize="0"/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3326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86" descr="C:\Users\kristina\Documents\GLOBE_All\NewsBrief\February_2018_NewsBrief\Pinterest Logo.png">
              <a:hlinkClick r:id="rId9"/>
              <a:extLst>
                <a:ext uri="{FF2B5EF4-FFF2-40B4-BE49-F238E27FC236}">
                  <a16:creationId xmlns:a16="http://schemas.microsoft.com/office/drawing/2014/main" id="{2A60DB09-F857-584E-963F-2A9E874DCE74}"/>
                </a:ext>
              </a:extLst>
            </p:cNvPr>
            <p:cNvPicPr preferRelativeResize="0"/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25453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87" descr="C:\Users\kristina\Documents\GLOBE_All\NewsBrief\February_2018_NewsBrief\Instagram logo.png">
              <a:hlinkClick r:id="rId11"/>
              <a:extLst>
                <a:ext uri="{FF2B5EF4-FFF2-40B4-BE49-F238E27FC236}">
                  <a16:creationId xmlns:a16="http://schemas.microsoft.com/office/drawing/2014/main" id="{6223619B-7993-314E-A6DB-B85E30F3B2FE}"/>
                </a:ext>
              </a:extLst>
            </p:cNvPr>
            <p:cNvPicPr preferRelativeResize="0"/>
            <p:nvPr userDrawn="1"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917640" y="5791538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88" descr="C:\Users\kristina\Documents\GLOBE_All\NewsBrief\February_2018_NewsBrief\Twitter Logo.png">
              <a:hlinkClick r:id="rId13"/>
              <a:extLst>
                <a:ext uri="{FF2B5EF4-FFF2-40B4-BE49-F238E27FC236}">
                  <a16:creationId xmlns:a16="http://schemas.microsoft.com/office/drawing/2014/main" id="{9232B11A-56BD-9946-93BA-677E19839704}"/>
                </a:ext>
              </a:extLst>
            </p:cNvPr>
            <p:cNvPicPr preferRelativeResize="0"/>
            <p:nvPr userDrawn="1"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31416" y="5802333"/>
              <a:ext cx="207010" cy="2070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130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-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7" descr="left_globe.png">
            <a:extLst>
              <a:ext uri="{FF2B5EF4-FFF2-40B4-BE49-F238E27FC236}">
                <a16:creationId xmlns:a16="http://schemas.microsoft.com/office/drawing/2014/main" id="{69207EF1-B1B3-5647-9425-BE1735EC60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60761" y="784889"/>
            <a:ext cx="2724839" cy="52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">
            <a:extLst>
              <a:ext uri="{FF2B5EF4-FFF2-40B4-BE49-F238E27FC236}">
                <a16:creationId xmlns:a16="http://schemas.microsoft.com/office/drawing/2014/main" id="{049D465F-ACC5-4F41-9891-1DA80D3D1636}"/>
              </a:ext>
            </a:extLst>
          </p:cNvPr>
          <p:cNvSpPr txBox="1">
            <a:spLocks/>
          </p:cNvSpPr>
          <p:nvPr userDrawn="1"/>
        </p:nvSpPr>
        <p:spPr>
          <a:xfrm>
            <a:off x="2444208" y="1108128"/>
            <a:ext cx="5997756" cy="6974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marR="0" lvl="0" indent="-3429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24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20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18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160"/>
              <a:buFont typeface="Arial"/>
              <a:buNone/>
              <a:defRPr sz="1600" b="0" i="0" u="none" strike="noStrike" kern="1200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9B2600"/>
                </a:solidFill>
              </a:rPr>
              <a:t>CONTACT</a:t>
            </a:r>
            <a:r>
              <a:rPr lang="en-US" sz="3200" dirty="0">
                <a:solidFill>
                  <a:srgbClr val="9B2600"/>
                </a:solidFill>
              </a:rPr>
              <a:t> </a:t>
            </a:r>
            <a:r>
              <a:rPr lang="en-US" sz="3600" dirty="0">
                <a:solidFill>
                  <a:srgbClr val="9B2600"/>
                </a:solidFill>
              </a:rPr>
              <a:t>INFORMATION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0454D74B-76E7-A54F-B678-299E016F95EB}"/>
              </a:ext>
            </a:extLst>
          </p:cNvPr>
          <p:cNvSpPr txBox="1"/>
          <p:nvPr userDrawn="1"/>
        </p:nvSpPr>
        <p:spPr>
          <a:xfrm>
            <a:off x="4580713" y="5301464"/>
            <a:ext cx="172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A2E5A"/>
                </a:solidFill>
              </a:rPr>
              <a:t>www.globe.gov</a:t>
            </a:r>
          </a:p>
        </p:txBody>
      </p:sp>
      <p:sp>
        <p:nvSpPr>
          <p:cNvPr id="14" name="Shape 75">
            <a:extLst>
              <a:ext uri="{FF2B5EF4-FFF2-40B4-BE49-F238E27FC236}">
                <a16:creationId xmlns:a16="http://schemas.microsoft.com/office/drawing/2014/main" id="{341A5114-A951-CF46-A034-3D8BD8FD8E09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2752896" y="2163206"/>
            <a:ext cx="5689068" cy="199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B26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1A2E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spcAft>
                <a:spcPts val="0"/>
              </a:spcAft>
            </a:pPr>
            <a:r>
              <a:rPr lang="en-US" dirty="0"/>
              <a:t>YOUR NAME, TITLE</a:t>
            </a:r>
            <a:br>
              <a:rPr lang="en-US" dirty="0"/>
            </a:br>
            <a:r>
              <a:rPr lang="en-US" dirty="0"/>
              <a:t>Organization</a:t>
            </a:r>
            <a:br>
              <a:rPr lang="en-US" dirty="0"/>
            </a:br>
            <a:r>
              <a:rPr lang="en-US" dirty="0"/>
              <a:t>Website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514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4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Header-One Content-c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554" y="847023"/>
            <a:ext cx="8221978" cy="5524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1927" y="1399430"/>
            <a:ext cx="8221978" cy="3925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6" name="Shape 21">
            <a:extLst>
              <a:ext uri="{FF2B5EF4-FFF2-40B4-BE49-F238E27FC236}">
                <a16:creationId xmlns:a16="http://schemas.microsoft.com/office/drawing/2014/main" id="{6FAB94CB-2D2F-DE44-ACF4-AAE05C2B3B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8235232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Full-page content-cutlin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023730"/>
            <a:ext cx="7880904" cy="431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an object</a:t>
            </a:r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0FE32D8B-27B8-EE46-BCB6-355D07B5068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95300" y="5416828"/>
            <a:ext cx="7880903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4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Header-Bullets-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3302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95F4A33A-BC5E-4942-987E-A1C1EE3AD81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95300" y="5003824"/>
            <a:ext cx="8204200" cy="47928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0" rIns="91425" bIns="27432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2600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C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90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18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Header-Four square Content-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204201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78289"/>
            <a:ext cx="2013229" cy="181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8FC617E-0FF3-E443-B0A0-08863900566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558958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D6359E-D8AA-F440-80A6-C9348BEF4A8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2615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DDCD515-838D-2243-A767-2C95A5D7DD8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686271" y="1578288"/>
            <a:ext cx="2013229" cy="1818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02CAC-584F-3F44-84D4-E11A8B820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9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F4C3063-ED6C-344B-B123-A9C241ABE0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8958" y="3520451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FF73B85-2FE0-EB43-8AA0-4B1B2BA41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2615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FABAD64-901E-4141-854F-E87B0F272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6271" y="3520450"/>
            <a:ext cx="2013231" cy="1892300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93644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Left Title bullets-Right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DA13FE-A409-E947-8A9F-05789E3E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1048202"/>
            <a:ext cx="4100554" cy="5073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Edit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5242F-17C1-F54A-888E-890FB1501B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212" y="1936343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50A8C-4E3D-0E44-9867-C3406C9D9F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213" y="1587331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755BC5-5A5C-5749-8747-107CB66EAFB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3051" y="1048202"/>
            <a:ext cx="3909530" cy="4857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DDBBD07-F0C9-EB4A-90EA-172AADB3A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211" y="3229445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3A4250-6AAF-2E42-B282-1CA4DDFD1E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212" y="2880433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7E95A35-0C46-2B4B-B643-F750757E30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210" y="4528450"/>
            <a:ext cx="4097644" cy="9440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>
                <a:solidFill>
                  <a:srgbClr val="29488D"/>
                </a:solidFill>
              </a:defRPr>
            </a:lvl1pPr>
            <a:lvl2pPr>
              <a:defRPr sz="2000"/>
            </a:lvl2pPr>
            <a:lvl3pPr marL="914400" indent="0">
              <a:buNone/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F20C62F-04E6-AE40-96AC-089C62695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211" y="4179438"/>
            <a:ext cx="4097644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</p:spTree>
    <p:extLst>
      <p:ext uri="{BB962C8B-B14F-4D97-AF65-F5344CB8AC3E}">
        <p14:creationId xmlns:p14="http://schemas.microsoft.com/office/powerpoint/2010/main" val="190831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bove-3 Content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299" y="1003121"/>
            <a:ext cx="8085483" cy="4519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D170D1-0299-0F45-B77C-F90C87C8B19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243137" y="1564314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9B7535-70B4-A94A-AE8A-2F60BE2A1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298" y="4156926"/>
            <a:ext cx="2589807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999953-C41A-3540-ABEA-06F001A1EB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3138" y="4156927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F335E0-55B2-7A48-B28B-07C7537D5A7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90973" y="1564313"/>
            <a:ext cx="2589805" cy="252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88D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an object</a:t>
            </a:r>
          </a:p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2A911A4-75C7-2141-A49A-9E72AEFFA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0974" y="4156926"/>
            <a:ext cx="2589805" cy="34310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Edit bullet header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B9F610D-A5E3-6541-93BA-16FD6FC21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4569991"/>
            <a:ext cx="2598750" cy="1335509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A57E971-FBB3-6343-B386-7497234A82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4192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42FD190-E198-0942-A63D-1EC3865024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3084" y="4569993"/>
            <a:ext cx="2598750" cy="1335507"/>
          </a:xfrm>
        </p:spPr>
        <p:txBody>
          <a:bodyPr/>
          <a:lstStyle>
            <a:lvl1pPr marL="346075" indent="-346075">
              <a:tabLst/>
              <a:defRPr sz="1800"/>
            </a:lvl1pPr>
            <a:lvl2pPr>
              <a:defRPr sz="1600">
                <a:solidFill>
                  <a:srgbClr val="29488D"/>
                </a:solidFill>
              </a:defRPr>
            </a:lvl2pPr>
            <a:lvl3pPr>
              <a:defRPr sz="1400">
                <a:solidFill>
                  <a:srgbClr val="29488D"/>
                </a:solidFill>
              </a:defRPr>
            </a:lvl3pPr>
            <a:lvl4pPr>
              <a:defRPr sz="1200">
                <a:solidFill>
                  <a:srgbClr val="29488D"/>
                </a:solidFill>
              </a:defRPr>
            </a:lvl4pPr>
          </a:lstStyle>
          <a:p>
            <a:pPr lvl="0"/>
            <a:r>
              <a:rPr lang="en-US" dirty="0"/>
              <a:t>Edit 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8503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859651"/>
            <a:ext cx="7886700" cy="83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B0ABC-D162-774F-AB22-C297552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825626"/>
            <a:ext cx="7886700" cy="407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Shape 12">
            <a:extLst>
              <a:ext uri="{FF2B5EF4-FFF2-40B4-BE49-F238E27FC236}">
                <a16:creationId xmlns:a16="http://schemas.microsoft.com/office/drawing/2014/main" id="{1968F84D-0F22-2547-B41D-9E3C84D2CEEB}"/>
              </a:ext>
            </a:extLst>
          </p:cNvPr>
          <p:cNvPicPr preferRelativeResize="0"/>
          <p:nvPr userDrawn="1"/>
        </p:nvPicPr>
        <p:blipFill rotWithShape="1">
          <a:blip r:embed="rId37">
            <a:alphaModFix/>
          </a:blip>
          <a:srcRect l="1002" r="1050"/>
          <a:stretch/>
        </p:blipFill>
        <p:spPr>
          <a:xfrm>
            <a:off x="-1" y="6118916"/>
            <a:ext cx="9144001" cy="73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E09D-92EB-1943-AF00-32B6297910B9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0" y="0"/>
            <a:ext cx="9144000" cy="7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692" r:id="rId3"/>
    <p:sldLayoutId id="2147483662" r:id="rId4"/>
    <p:sldLayoutId id="2147483673" r:id="rId5"/>
    <p:sldLayoutId id="2147483706" r:id="rId6"/>
    <p:sldLayoutId id="2147483707" r:id="rId7"/>
    <p:sldLayoutId id="2147483672" r:id="rId8"/>
    <p:sldLayoutId id="2147483691" r:id="rId9"/>
    <p:sldLayoutId id="2147483708" r:id="rId10"/>
    <p:sldLayoutId id="2147483693" r:id="rId11"/>
    <p:sldLayoutId id="2147483694" r:id="rId12"/>
    <p:sldLayoutId id="2147483664" r:id="rId13"/>
    <p:sldLayoutId id="2147483679" r:id="rId14"/>
    <p:sldLayoutId id="2147483674" r:id="rId15"/>
    <p:sldLayoutId id="2147483676" r:id="rId16"/>
    <p:sldLayoutId id="2147483695" r:id="rId17"/>
    <p:sldLayoutId id="2147483683" r:id="rId18"/>
    <p:sldLayoutId id="2147483678" r:id="rId19"/>
    <p:sldLayoutId id="2147483697" r:id="rId20"/>
    <p:sldLayoutId id="2147483698" r:id="rId21"/>
    <p:sldLayoutId id="2147483696" r:id="rId22"/>
    <p:sldLayoutId id="2147483699" r:id="rId23"/>
    <p:sldLayoutId id="2147483700" r:id="rId24"/>
    <p:sldLayoutId id="2147483687" r:id="rId25"/>
    <p:sldLayoutId id="2147483711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690" r:id="rId32"/>
    <p:sldLayoutId id="2147483681" r:id="rId33"/>
    <p:sldLayoutId id="2147483710" r:id="rId34"/>
    <p:sldLayoutId id="2147483667" r:id="rId3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B2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rgbClr val="29488D"/>
        </a:buClr>
        <a:buSzPct val="125000"/>
        <a:buFont typeface="Arial" panose="020B0604020202020204" pitchFamily="34" charset="0"/>
        <a:buChar char="•"/>
        <a:tabLst/>
        <a:defRPr sz="2400" b="1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113" indent="-320675" algn="l" defTabSz="914400" rtl="0" eaLnBrk="1" latinLnBrk="0" hangingPunct="1">
        <a:lnSpc>
          <a:spcPct val="90000"/>
        </a:lnSpc>
        <a:spcBef>
          <a:spcPts val="500"/>
        </a:spcBef>
        <a:buClr>
          <a:srgbClr val="2A56B3"/>
        </a:buClr>
        <a:buSzPct val="125000"/>
        <a:buFont typeface="Arial" panose="020B0604020202020204" pitchFamily="34" charset="0"/>
        <a:buChar char="•"/>
        <a:tabLst/>
        <a:defRPr sz="24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BE8E2D"/>
        </a:buClr>
        <a:buSzPct val="125000"/>
        <a:buFont typeface="Arial" panose="020B0604020202020204" pitchFamily="34" charset="0"/>
        <a:buChar char="•"/>
        <a:tabLst/>
        <a:defRPr sz="2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D39F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1875" indent="-166688" algn="l" defTabSz="914400" rtl="0" eaLnBrk="1" latinLnBrk="0" hangingPunct="1">
        <a:lnSpc>
          <a:spcPct val="90000"/>
        </a:lnSpc>
        <a:spcBef>
          <a:spcPts val="500"/>
        </a:spcBef>
        <a:buClr>
          <a:srgbClr val="DCA336"/>
        </a:buClr>
        <a:buSzPct val="125000"/>
        <a:buFont typeface="Arial" panose="020B0604020202020204" pitchFamily="34" charset="0"/>
        <a:buChar char="•"/>
        <a:tabLst/>
        <a:defRPr sz="18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D56-0A46-E944-9F1B-68D2CC19F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Integrating Geospatial Visualization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DEC46-3C15-134B-A387-23244E132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229870" indent="-229870"/>
            <a:r>
              <a:rPr lang="en-US" dirty="0"/>
              <a:t>Michael Jabot, PhD.</a:t>
            </a:r>
          </a:p>
          <a:p>
            <a:pPr marL="229870" indent="-229870"/>
            <a:r>
              <a:rPr lang="en-US" dirty="0"/>
              <a:t>SUNY Fredonia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E5D8E-FA12-8249-8BD3-08AB2E2D7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July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0C4-D70C-AB4C-A9EF-95A9C1C5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Bef>
                <a:spcPts val="1000"/>
              </a:spcBef>
            </a:pPr>
            <a:endParaRPr lang="en-US" dirty="0">
              <a:latin typeface="Arial"/>
              <a:cs typeface="Arial"/>
            </a:endParaRPr>
          </a:p>
          <a:p>
            <a:pPr algn="l">
              <a:spcBef>
                <a:spcPts val="1000"/>
              </a:spcBef>
            </a:pPr>
            <a:r>
              <a:rPr lang="en-US" dirty="0">
                <a:latin typeface="Arial"/>
                <a:cs typeface="Arial"/>
              </a:rPr>
              <a:t>Rationale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9FC2-437F-574B-A752-3F93F283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b="0" dirty="0">
                <a:latin typeface="Arial"/>
                <a:cs typeface="Arial"/>
              </a:rPr>
              <a:t>Technology trends in schools</a:t>
            </a:r>
            <a:endParaRPr lang="en-US" dirty="0"/>
          </a:p>
          <a:p>
            <a:r>
              <a:rPr lang="en-US" b="0" dirty="0">
                <a:latin typeface="Arial"/>
                <a:cs typeface="Arial"/>
              </a:rPr>
              <a:t>GLOBE / NASA data directions</a:t>
            </a:r>
            <a:endParaRPr lang="en-US" dirty="0"/>
          </a:p>
          <a:p>
            <a:r>
              <a:rPr lang="en-US" b="0" dirty="0">
                <a:latin typeface="Arial"/>
                <a:cs typeface="Arial"/>
              </a:rPr>
              <a:t>Portability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b="0" dirty="0">
              <a:latin typeface="Arial"/>
              <a:cs typeface="Arial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C4FE-3951-CF49-BF79-C90EE3E2F5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3D30-4ADA-4F49-BF3B-51AEAC20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QGIS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928AA-090F-B349-B12F-296C72D31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0" dirty="0">
                <a:latin typeface="Arial"/>
                <a:cs typeface="Arial"/>
              </a:rPr>
              <a:t>“Community developed”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9FE9044-3D6D-462B-BF29-CCC101A3B1B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379384" y="1545210"/>
            <a:ext cx="2957936" cy="295793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E3DDD2-1E5A-E44A-8AA1-9E71F743F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212" y="2201423"/>
            <a:ext cx="4097644" cy="3431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0" dirty="0"/>
              <a:t>Scalable to all platforms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CE3418-5AE5-1C4A-8B02-94923F17A1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8211" y="2798785"/>
            <a:ext cx="4097644" cy="3431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0" dirty="0">
                <a:latin typeface="Arial"/>
                <a:cs typeface="Arial"/>
              </a:rPr>
              <a:t>Response to school technology trends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D9377A-608E-4E09-AC83-726669F144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0C4-D70C-AB4C-A9EF-95A9C1C5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Bef>
                <a:spcPts val="1000"/>
              </a:spcBef>
            </a:pPr>
            <a:endParaRPr lang="en-US" dirty="0">
              <a:latin typeface="Arial"/>
              <a:cs typeface="Arial"/>
            </a:endParaRPr>
          </a:p>
          <a:p>
            <a:pPr algn="l">
              <a:spcBef>
                <a:spcPts val="1000"/>
              </a:spcBef>
            </a:pPr>
            <a:r>
              <a:rPr lang="en-US" dirty="0">
                <a:latin typeface="Arial"/>
                <a:cs typeface="Arial"/>
              </a:rPr>
              <a:t>Current 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9FC2-437F-574B-A752-3F93F283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r>
              <a:rPr lang="en-US" b="0" dirty="0">
                <a:latin typeface="Arial"/>
                <a:cs typeface="Arial"/>
              </a:rPr>
              <a:t>Used in classrooms grades 3-12</a:t>
            </a:r>
            <a:endParaRPr lang="en-US" dirty="0"/>
          </a:p>
          <a:p>
            <a:r>
              <a:rPr lang="en-US" b="0" dirty="0">
                <a:latin typeface="Arial"/>
                <a:cs typeface="Arial"/>
              </a:rPr>
              <a:t>Using this as a data visualization tool </a:t>
            </a:r>
            <a:endParaRPr lang="en-US" b="0" dirty="0"/>
          </a:p>
          <a:p>
            <a:r>
              <a:rPr lang="en-US" b="0" dirty="0">
                <a:latin typeface="Arial"/>
                <a:cs typeface="Arial"/>
              </a:rPr>
              <a:t>                     …. with apologies to all GIS professionals</a:t>
            </a:r>
            <a:endParaRPr lang="en-US" b="0" dirty="0"/>
          </a:p>
          <a:p>
            <a:r>
              <a:rPr lang="en-US" b="0" dirty="0">
                <a:latin typeface="Arial"/>
                <a:cs typeface="Arial"/>
              </a:rPr>
              <a:t>Using as part of Dual Credit HS option</a:t>
            </a:r>
            <a:endParaRPr lang="en-US" b="0" dirty="0"/>
          </a:p>
          <a:p>
            <a:endParaRPr lang="en-US" b="0" dirty="0"/>
          </a:p>
          <a:p>
            <a:br>
              <a:rPr lang="en-US" dirty="0"/>
            </a:br>
            <a:endParaRPr lang="en-US" dirty="0"/>
          </a:p>
          <a:p>
            <a:endParaRPr lang="en-US" b="0" dirty="0">
              <a:latin typeface="Arial"/>
              <a:cs typeface="Arial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C4FE-3951-CF49-BF79-C90EE3E2F5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0C4-D70C-AB4C-A9EF-95A9C1C5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4" y="654637"/>
            <a:ext cx="8221978" cy="552407"/>
          </a:xfrm>
        </p:spPr>
        <p:txBody>
          <a:bodyPr>
            <a:normAutofit fontScale="90000"/>
          </a:bodyPr>
          <a:lstStyle/>
          <a:p>
            <a:pPr algn="l">
              <a:spcBef>
                <a:spcPts val="1000"/>
              </a:spcBef>
            </a:pPr>
            <a:endParaRPr lang="en-US" dirty="0">
              <a:latin typeface="Arial"/>
              <a:cs typeface="Arial"/>
            </a:endParaRPr>
          </a:p>
          <a:p>
            <a:pPr algn="l">
              <a:spcBef>
                <a:spcPts val="1000"/>
              </a:spcBef>
            </a:pPr>
            <a:r>
              <a:rPr lang="en-US" dirty="0">
                <a:latin typeface="Arial"/>
                <a:cs typeface="Arial"/>
              </a:rPr>
              <a:t>Current Tutorials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9FC2-437F-574B-A752-3F93F283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7" y="1410748"/>
            <a:ext cx="8221978" cy="527185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US" sz="2500" dirty="0"/>
          </a:p>
          <a:p>
            <a:r>
              <a:rPr lang="en-US" sz="2100" b="0" dirty="0">
                <a:latin typeface="Arial"/>
                <a:cs typeface="Arial"/>
              </a:rPr>
              <a:t>Importing Data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Changing symbology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Exporting selected features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Joining data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Merging data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Data analysis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Clipping data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Attribute Table / select feature by attribute/field calculator/calculate geometry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Data </a:t>
            </a:r>
            <a:r>
              <a:rPr lang="en-US" sz="2100" b="0" dirty="0" err="1">
                <a:latin typeface="Arial"/>
                <a:cs typeface="Arial"/>
              </a:rPr>
              <a:t>Plotly</a:t>
            </a:r>
            <a:endParaRPr lang="en-US" sz="2100" b="0">
              <a:latin typeface="Arial"/>
              <a:cs typeface="Arial"/>
            </a:endParaRPr>
          </a:p>
          <a:p>
            <a:r>
              <a:rPr lang="en-US" sz="2100" b="0" dirty="0">
                <a:latin typeface="Arial"/>
                <a:cs typeface="Arial"/>
              </a:rPr>
              <a:t>Export attribute table for analysis</a:t>
            </a:r>
            <a:endParaRPr lang="en-US" sz="2100" b="0"/>
          </a:p>
          <a:p>
            <a:r>
              <a:rPr lang="en-US" sz="2100" b="0" dirty="0">
                <a:latin typeface="Arial"/>
                <a:cs typeface="Arial"/>
              </a:rPr>
              <a:t>Map creation</a:t>
            </a:r>
            <a:endParaRPr lang="en-US" sz="2100" b="0" dirty="0"/>
          </a:p>
          <a:p>
            <a:endParaRPr lang="en-US" b="0" dirty="0"/>
          </a:p>
          <a:p>
            <a:br>
              <a:rPr lang="en-US" dirty="0"/>
            </a:br>
            <a:endParaRPr lang="en-US" dirty="0"/>
          </a:p>
          <a:p>
            <a:endParaRPr lang="en-US" b="0" dirty="0">
              <a:latin typeface="Arial"/>
              <a:cs typeface="Arial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C4FE-3951-CF49-BF79-C90EE3E2F5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0C4-D70C-AB4C-A9EF-95A9C1C5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4" y="654637"/>
            <a:ext cx="8221978" cy="552407"/>
          </a:xfrm>
        </p:spPr>
        <p:txBody>
          <a:bodyPr>
            <a:normAutofit fontScale="90000"/>
          </a:bodyPr>
          <a:lstStyle/>
          <a:p>
            <a:pPr algn="l">
              <a:spcBef>
                <a:spcPts val="1000"/>
              </a:spcBef>
            </a:pPr>
            <a:endParaRPr lang="en-US" dirty="0">
              <a:latin typeface="Arial"/>
              <a:cs typeface="Arial"/>
            </a:endParaRPr>
          </a:p>
          <a:p>
            <a:pPr algn="l">
              <a:spcBef>
                <a:spcPts val="1000"/>
              </a:spcBef>
            </a:pPr>
            <a:r>
              <a:rPr lang="en-US" dirty="0">
                <a:latin typeface="Arial"/>
                <a:cs typeface="Arial"/>
              </a:rPr>
              <a:t>Quick Demonstration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9FC2-437F-574B-A752-3F93F283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7" y="1410748"/>
            <a:ext cx="8221978" cy="52718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500" dirty="0"/>
          </a:p>
          <a:p>
            <a:endParaRPr lang="en-US" sz="2100" b="0" dirty="0"/>
          </a:p>
          <a:p>
            <a:endParaRPr lang="en-US" b="0" dirty="0"/>
          </a:p>
          <a:p>
            <a:br>
              <a:rPr lang="en-US" dirty="0"/>
            </a:br>
            <a:endParaRPr lang="en-US" dirty="0"/>
          </a:p>
          <a:p>
            <a:endParaRPr lang="en-US" b="0" dirty="0">
              <a:latin typeface="Arial"/>
              <a:cs typeface="Arial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C4FE-3951-CF49-BF79-C90EE3E2F5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0C4-D70C-AB4C-A9EF-95A9C1C5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4" y="654637"/>
            <a:ext cx="8221978" cy="552407"/>
          </a:xfrm>
        </p:spPr>
        <p:txBody>
          <a:bodyPr>
            <a:normAutofit fontScale="90000"/>
          </a:bodyPr>
          <a:lstStyle/>
          <a:p>
            <a:pPr algn="l">
              <a:spcBef>
                <a:spcPts val="1000"/>
              </a:spcBef>
            </a:pPr>
            <a:endParaRPr lang="en-US" dirty="0">
              <a:latin typeface="Arial"/>
              <a:cs typeface="Arial"/>
            </a:endParaRPr>
          </a:p>
          <a:p>
            <a:pPr algn="l">
              <a:spcBef>
                <a:spcPts val="1000"/>
              </a:spcBef>
            </a:pPr>
            <a:r>
              <a:rPr lang="en-US" dirty="0">
                <a:latin typeface="Arial"/>
                <a:cs typeface="Arial"/>
              </a:rPr>
              <a:t>Next Directions / Your Help!!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9FC2-437F-574B-A752-3F93F283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7" y="1410748"/>
            <a:ext cx="8221978" cy="52718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500" dirty="0"/>
          </a:p>
          <a:p>
            <a:r>
              <a:rPr lang="en-US" sz="2100" b="0" dirty="0">
                <a:latin typeface="Arial"/>
                <a:cs typeface="Arial"/>
              </a:rPr>
              <a:t>Our next steps are still up in the air</a:t>
            </a:r>
            <a:endParaRPr lang="en-US" dirty="0"/>
          </a:p>
          <a:p>
            <a:r>
              <a:rPr lang="en-US" sz="2100" b="0" dirty="0">
                <a:latin typeface="Arial"/>
                <a:cs typeface="Arial"/>
              </a:rPr>
              <a:t>Have been treating student needs on a "student by student" basis</a:t>
            </a:r>
            <a:endParaRPr lang="en-US" sz="2100" b="0" dirty="0"/>
          </a:p>
          <a:p>
            <a:r>
              <a:rPr lang="en-US" sz="2100" b="0" dirty="0">
                <a:latin typeface="Arial"/>
                <a:cs typeface="Arial"/>
              </a:rPr>
              <a:t>What do you think?</a:t>
            </a:r>
            <a:endParaRPr lang="en-US" sz="2100" b="0" dirty="0"/>
          </a:p>
          <a:p>
            <a:endParaRPr lang="en-US" b="0" dirty="0"/>
          </a:p>
          <a:p>
            <a:br>
              <a:rPr lang="en-US" dirty="0"/>
            </a:br>
            <a:endParaRPr lang="en-US" dirty="0"/>
          </a:p>
          <a:p>
            <a:endParaRPr lang="en-US" b="0" dirty="0">
              <a:latin typeface="Arial"/>
              <a:cs typeface="Arial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6C4FE-3951-CF49-BF79-C90EE3E2F51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CD56-0A46-E944-9F1B-68D2CC19F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you!!!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877D10-9031-4F11-9457-A218CA63C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A28EA2-3559-400A-B44A-9097D84D1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FINAL-GLE-PPT-Template-4-7-18" id="{9F70775C-F13E-E941-B1E9-2D6A374B5270}" vid="{AE9F6A78-1AD1-B24C-BD4C-353820AC19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15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Integrating Geospatial Visualization</vt:lpstr>
      <vt:lpstr> Rationale</vt:lpstr>
      <vt:lpstr>QGIS</vt:lpstr>
      <vt:lpstr> Current Uses</vt:lpstr>
      <vt:lpstr> Current Tutorials </vt:lpstr>
      <vt:lpstr> Quick Demonstration </vt:lpstr>
      <vt:lpstr> Next Directions / Your Help!!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Jenn Paul Glaser</cp:lastModifiedBy>
  <cp:revision>127</cp:revision>
  <cp:lastPrinted>2018-04-07T17:52:28Z</cp:lastPrinted>
  <dcterms:created xsi:type="dcterms:W3CDTF">2019-01-21T00:24:29Z</dcterms:created>
  <dcterms:modified xsi:type="dcterms:W3CDTF">2019-07-06T11:45:31Z</dcterms:modified>
</cp:coreProperties>
</file>