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</p:sldMasterIdLst>
  <p:notesMasterIdLst>
    <p:notesMasterId r:id="rId5"/>
  </p:notesMasterIdLst>
  <p:sldIdLst>
    <p:sldId id="256" r:id="rId2"/>
    <p:sldId id="259" r:id="rId3"/>
    <p:sldId id="291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488D"/>
    <a:srgbClr val="1A2E5A"/>
    <a:srgbClr val="BE8E2D"/>
    <a:srgbClr val="9B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22433"/>
    <p:restoredTop sz="86400"/>
  </p:normalViewPr>
  <p:slideViewPr>
    <p:cSldViewPr snapToGrid="0" snapToObjects="1">
      <p:cViewPr varScale="1">
        <p:scale>
          <a:sx n="145" d="100"/>
          <a:sy n="145" d="100"/>
        </p:scale>
        <p:origin x="192" y="1224"/>
      </p:cViewPr>
      <p:guideLst/>
    </p:cSldViewPr>
  </p:slideViewPr>
  <p:outlineViewPr>
    <p:cViewPr>
      <p:scale>
        <a:sx n="33" d="100"/>
        <a:sy n="33" d="100"/>
      </p:scale>
      <p:origin x="0" y="-61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09D1150A-3663-486C-B485-AC1B2D9E8435}"/>
    <pc:docChg chg="addSld delSld modSld sldOrd">
      <pc:chgData name="" userId="" providerId="" clId="Web-{09D1150A-3663-486C-B485-AC1B2D9E8435}" dt="2019-07-06T11:49:54.110" v="94"/>
      <pc:docMkLst>
        <pc:docMk/>
      </pc:docMkLst>
      <pc:sldChg chg="modSp">
        <pc:chgData name="" userId="" providerId="" clId="Web-{09D1150A-3663-486C-B485-AC1B2D9E8435}" dt="2019-07-06T11:49:14.282" v="52" actId="20577"/>
        <pc:sldMkLst>
          <pc:docMk/>
          <pc:sldMk cId="415053230" sldId="256"/>
        </pc:sldMkLst>
        <pc:spChg chg="mod">
          <ac:chgData name="" userId="" providerId="" clId="Web-{09D1150A-3663-486C-B485-AC1B2D9E8435}" dt="2019-07-06T11:48:56.522" v="31" actId="20577"/>
          <ac:spMkLst>
            <pc:docMk/>
            <pc:sldMk cId="415053230" sldId="256"/>
            <ac:spMk id="2" creationId="{AEC1CD56-0A46-E944-9F1B-68D2CC19F6E0}"/>
          </ac:spMkLst>
        </pc:spChg>
        <pc:spChg chg="mod">
          <ac:chgData name="" userId="" providerId="" clId="Web-{09D1150A-3663-486C-B485-AC1B2D9E8435}" dt="2019-07-06T11:49:11.266" v="50" actId="20577"/>
          <ac:spMkLst>
            <pc:docMk/>
            <pc:sldMk cId="415053230" sldId="256"/>
            <ac:spMk id="3" creationId="{622DEC46-3C15-134B-A387-23244E1323B7}"/>
          </ac:spMkLst>
        </pc:spChg>
        <pc:spChg chg="mod">
          <ac:chgData name="" userId="" providerId="" clId="Web-{09D1150A-3663-486C-B485-AC1B2D9E8435}" dt="2019-07-06T11:49:14.282" v="52" actId="20577"/>
          <ac:spMkLst>
            <pc:docMk/>
            <pc:sldMk cId="415053230" sldId="256"/>
            <ac:spMk id="4" creationId="{AB8E5D8E-FA12-8249-8BD3-08AB2E2D7BFE}"/>
          </ac:spMkLst>
        </pc:spChg>
      </pc:sldChg>
      <pc:sldChg chg="del">
        <pc:chgData name="" userId="" providerId="" clId="Web-{09D1150A-3663-486C-B485-AC1B2D9E8435}" dt="2019-07-06T11:48:35.928" v="16"/>
        <pc:sldMkLst>
          <pc:docMk/>
          <pc:sldMk cId="333346543" sldId="257"/>
        </pc:sldMkLst>
      </pc:sldChg>
      <pc:sldChg chg="del">
        <pc:chgData name="" userId="" providerId="" clId="Web-{09D1150A-3663-486C-B485-AC1B2D9E8435}" dt="2019-07-06T11:48:33.350" v="15"/>
        <pc:sldMkLst>
          <pc:docMk/>
          <pc:sldMk cId="3897414276" sldId="258"/>
        </pc:sldMkLst>
      </pc:sldChg>
      <pc:sldChg chg="modSp">
        <pc:chgData name="" userId="" providerId="" clId="Web-{09D1150A-3663-486C-B485-AC1B2D9E8435}" dt="2019-07-06T11:48:29.131" v="12" actId="20577"/>
        <pc:sldMkLst>
          <pc:docMk/>
          <pc:sldMk cId="1772687542" sldId="259"/>
        </pc:sldMkLst>
        <pc:spChg chg="mod">
          <ac:chgData name="" userId="" providerId="" clId="Web-{09D1150A-3663-486C-B485-AC1B2D9E8435}" dt="2019-07-06T11:48:29.131" v="12" actId="20577"/>
          <ac:spMkLst>
            <pc:docMk/>
            <pc:sldMk cId="1772687542" sldId="259"/>
            <ac:spMk id="2" creationId="{B479B0C4-D70C-AB4C-A9EF-95A9C1C5DE5E}"/>
          </ac:spMkLst>
        </pc:spChg>
        <pc:spChg chg="mod">
          <ac:chgData name="" userId="" providerId="" clId="Web-{09D1150A-3663-486C-B485-AC1B2D9E8435}" dt="2019-07-06T11:48:24.443" v="4" actId="20577"/>
          <ac:spMkLst>
            <pc:docMk/>
            <pc:sldMk cId="1772687542" sldId="259"/>
            <ac:spMk id="3" creationId="{4FB39FC2-437F-574B-A752-3F93F28357C8}"/>
          </ac:spMkLst>
        </pc:spChg>
      </pc:sldChg>
      <pc:sldChg chg="del">
        <pc:chgData name="" userId="" providerId="" clId="Web-{09D1150A-3663-486C-B485-AC1B2D9E8435}" dt="2019-07-06T11:49:54.110" v="94"/>
        <pc:sldMkLst>
          <pc:docMk/>
          <pc:sldMk cId="2498006423" sldId="260"/>
        </pc:sldMkLst>
      </pc:sldChg>
      <pc:sldChg chg="del">
        <pc:chgData name="" userId="" providerId="" clId="Web-{09D1150A-3663-486C-B485-AC1B2D9E8435}" dt="2019-07-06T11:49:54.110" v="93"/>
        <pc:sldMkLst>
          <pc:docMk/>
          <pc:sldMk cId="1923312886" sldId="261"/>
        </pc:sldMkLst>
      </pc:sldChg>
      <pc:sldChg chg="del">
        <pc:chgData name="" userId="" providerId="" clId="Web-{09D1150A-3663-486C-B485-AC1B2D9E8435}" dt="2019-07-06T11:49:54.110" v="92"/>
        <pc:sldMkLst>
          <pc:docMk/>
          <pc:sldMk cId="1050020072" sldId="262"/>
        </pc:sldMkLst>
      </pc:sldChg>
      <pc:sldChg chg="del">
        <pc:chgData name="" userId="" providerId="" clId="Web-{09D1150A-3663-486C-B485-AC1B2D9E8435}" dt="2019-07-06T11:49:54.110" v="91"/>
        <pc:sldMkLst>
          <pc:docMk/>
          <pc:sldMk cId="1960687091" sldId="263"/>
        </pc:sldMkLst>
      </pc:sldChg>
      <pc:sldChg chg="del">
        <pc:chgData name="" userId="" providerId="" clId="Web-{09D1150A-3663-486C-B485-AC1B2D9E8435}" dt="2019-07-06T11:49:54.110" v="90"/>
        <pc:sldMkLst>
          <pc:docMk/>
          <pc:sldMk cId="2020442186" sldId="264"/>
        </pc:sldMkLst>
      </pc:sldChg>
      <pc:sldChg chg="del">
        <pc:chgData name="" userId="" providerId="" clId="Web-{09D1150A-3663-486C-B485-AC1B2D9E8435}" dt="2019-07-06T11:49:54.110" v="89"/>
        <pc:sldMkLst>
          <pc:docMk/>
          <pc:sldMk cId="556276147" sldId="265"/>
        </pc:sldMkLst>
      </pc:sldChg>
      <pc:sldChg chg="del">
        <pc:chgData name="" userId="" providerId="" clId="Web-{09D1150A-3663-486C-B485-AC1B2D9E8435}" dt="2019-07-06T11:49:54.110" v="88"/>
        <pc:sldMkLst>
          <pc:docMk/>
          <pc:sldMk cId="2621489528" sldId="266"/>
        </pc:sldMkLst>
      </pc:sldChg>
      <pc:sldChg chg="del">
        <pc:chgData name="" userId="" providerId="" clId="Web-{09D1150A-3663-486C-B485-AC1B2D9E8435}" dt="2019-07-06T11:49:54.110" v="87"/>
        <pc:sldMkLst>
          <pc:docMk/>
          <pc:sldMk cId="1798050512" sldId="267"/>
        </pc:sldMkLst>
      </pc:sldChg>
      <pc:sldChg chg="del">
        <pc:chgData name="" userId="" providerId="" clId="Web-{09D1150A-3663-486C-B485-AC1B2D9E8435}" dt="2019-07-06T11:49:54.110" v="86"/>
        <pc:sldMkLst>
          <pc:docMk/>
          <pc:sldMk cId="1014032836" sldId="268"/>
        </pc:sldMkLst>
      </pc:sldChg>
      <pc:sldChg chg="del">
        <pc:chgData name="" userId="" providerId="" clId="Web-{09D1150A-3663-486C-B485-AC1B2D9E8435}" dt="2019-07-06T11:49:54.110" v="85"/>
        <pc:sldMkLst>
          <pc:docMk/>
          <pc:sldMk cId="4292555884" sldId="269"/>
        </pc:sldMkLst>
      </pc:sldChg>
      <pc:sldChg chg="del">
        <pc:chgData name="" userId="" providerId="" clId="Web-{09D1150A-3663-486C-B485-AC1B2D9E8435}" dt="2019-07-06T11:49:54.110" v="84"/>
        <pc:sldMkLst>
          <pc:docMk/>
          <pc:sldMk cId="1000502434" sldId="270"/>
        </pc:sldMkLst>
      </pc:sldChg>
      <pc:sldChg chg="del">
        <pc:chgData name="" userId="" providerId="" clId="Web-{09D1150A-3663-486C-B485-AC1B2D9E8435}" dt="2019-07-06T11:49:54.094" v="83"/>
        <pc:sldMkLst>
          <pc:docMk/>
          <pc:sldMk cId="423959528" sldId="271"/>
        </pc:sldMkLst>
      </pc:sldChg>
      <pc:sldChg chg="del">
        <pc:chgData name="" userId="" providerId="" clId="Web-{09D1150A-3663-486C-B485-AC1B2D9E8435}" dt="2019-07-06T11:49:54.094" v="82"/>
        <pc:sldMkLst>
          <pc:docMk/>
          <pc:sldMk cId="4099111239" sldId="272"/>
        </pc:sldMkLst>
      </pc:sldChg>
      <pc:sldChg chg="del">
        <pc:chgData name="" userId="" providerId="" clId="Web-{09D1150A-3663-486C-B485-AC1B2D9E8435}" dt="2019-07-06T11:49:54.094" v="81"/>
        <pc:sldMkLst>
          <pc:docMk/>
          <pc:sldMk cId="306948522" sldId="273"/>
        </pc:sldMkLst>
      </pc:sldChg>
      <pc:sldChg chg="del">
        <pc:chgData name="" userId="" providerId="" clId="Web-{09D1150A-3663-486C-B485-AC1B2D9E8435}" dt="2019-07-06T11:49:54.094" v="80"/>
        <pc:sldMkLst>
          <pc:docMk/>
          <pc:sldMk cId="3954594315" sldId="274"/>
        </pc:sldMkLst>
      </pc:sldChg>
      <pc:sldChg chg="del">
        <pc:chgData name="" userId="" providerId="" clId="Web-{09D1150A-3663-486C-B485-AC1B2D9E8435}" dt="2019-07-06T11:49:54.094" v="79"/>
        <pc:sldMkLst>
          <pc:docMk/>
          <pc:sldMk cId="1734729556" sldId="275"/>
        </pc:sldMkLst>
      </pc:sldChg>
      <pc:sldChg chg="del">
        <pc:chgData name="" userId="" providerId="" clId="Web-{09D1150A-3663-486C-B485-AC1B2D9E8435}" dt="2019-07-06T11:49:54.094" v="78"/>
        <pc:sldMkLst>
          <pc:docMk/>
          <pc:sldMk cId="3022937026" sldId="276"/>
        </pc:sldMkLst>
      </pc:sldChg>
      <pc:sldChg chg="del">
        <pc:chgData name="" userId="" providerId="" clId="Web-{09D1150A-3663-486C-B485-AC1B2D9E8435}" dt="2019-07-06T11:49:54.094" v="77"/>
        <pc:sldMkLst>
          <pc:docMk/>
          <pc:sldMk cId="2778174182" sldId="277"/>
        </pc:sldMkLst>
      </pc:sldChg>
      <pc:sldChg chg="del">
        <pc:chgData name="" userId="" providerId="" clId="Web-{09D1150A-3663-486C-B485-AC1B2D9E8435}" dt="2019-07-06T11:49:54.094" v="76"/>
        <pc:sldMkLst>
          <pc:docMk/>
          <pc:sldMk cId="3453962935" sldId="278"/>
        </pc:sldMkLst>
      </pc:sldChg>
      <pc:sldChg chg="del">
        <pc:chgData name="" userId="" providerId="" clId="Web-{09D1150A-3663-486C-B485-AC1B2D9E8435}" dt="2019-07-06T11:49:54.094" v="75"/>
        <pc:sldMkLst>
          <pc:docMk/>
          <pc:sldMk cId="3309850028" sldId="279"/>
        </pc:sldMkLst>
      </pc:sldChg>
      <pc:sldChg chg="del">
        <pc:chgData name="" userId="" providerId="" clId="Web-{09D1150A-3663-486C-B485-AC1B2D9E8435}" dt="2019-07-06T11:49:54.094" v="74"/>
        <pc:sldMkLst>
          <pc:docMk/>
          <pc:sldMk cId="3013388204" sldId="280"/>
        </pc:sldMkLst>
      </pc:sldChg>
      <pc:sldChg chg="del">
        <pc:chgData name="" userId="" providerId="" clId="Web-{09D1150A-3663-486C-B485-AC1B2D9E8435}" dt="2019-07-06T11:49:54.094" v="73"/>
        <pc:sldMkLst>
          <pc:docMk/>
          <pc:sldMk cId="41028954" sldId="281"/>
        </pc:sldMkLst>
      </pc:sldChg>
      <pc:sldChg chg="del">
        <pc:chgData name="" userId="" providerId="" clId="Web-{09D1150A-3663-486C-B485-AC1B2D9E8435}" dt="2019-07-06T11:49:54.094" v="72"/>
        <pc:sldMkLst>
          <pc:docMk/>
          <pc:sldMk cId="2087186151" sldId="282"/>
        </pc:sldMkLst>
      </pc:sldChg>
      <pc:sldChg chg="del">
        <pc:chgData name="" userId="" providerId="" clId="Web-{09D1150A-3663-486C-B485-AC1B2D9E8435}" dt="2019-07-06T11:49:54.094" v="71"/>
        <pc:sldMkLst>
          <pc:docMk/>
          <pc:sldMk cId="441120173" sldId="283"/>
        </pc:sldMkLst>
      </pc:sldChg>
      <pc:sldChg chg="del">
        <pc:chgData name="" userId="" providerId="" clId="Web-{09D1150A-3663-486C-B485-AC1B2D9E8435}" dt="2019-07-06T11:49:54.094" v="70"/>
        <pc:sldMkLst>
          <pc:docMk/>
          <pc:sldMk cId="1377690208" sldId="284"/>
        </pc:sldMkLst>
      </pc:sldChg>
      <pc:sldChg chg="del">
        <pc:chgData name="" userId="" providerId="" clId="Web-{09D1150A-3663-486C-B485-AC1B2D9E8435}" dt="2019-07-06T11:49:54.094" v="69"/>
        <pc:sldMkLst>
          <pc:docMk/>
          <pc:sldMk cId="3447427122" sldId="285"/>
        </pc:sldMkLst>
      </pc:sldChg>
      <pc:sldChg chg="del">
        <pc:chgData name="" userId="" providerId="" clId="Web-{09D1150A-3663-486C-B485-AC1B2D9E8435}" dt="2019-07-06T11:49:54.094" v="68"/>
        <pc:sldMkLst>
          <pc:docMk/>
          <pc:sldMk cId="3235613448" sldId="286"/>
        </pc:sldMkLst>
      </pc:sldChg>
      <pc:sldChg chg="del">
        <pc:chgData name="" userId="" providerId="" clId="Web-{09D1150A-3663-486C-B485-AC1B2D9E8435}" dt="2019-07-06T11:49:54.094" v="67"/>
        <pc:sldMkLst>
          <pc:docMk/>
          <pc:sldMk cId="3315653385" sldId="287"/>
        </pc:sldMkLst>
      </pc:sldChg>
      <pc:sldChg chg="del">
        <pc:chgData name="" userId="" providerId="" clId="Web-{09D1150A-3663-486C-B485-AC1B2D9E8435}" dt="2019-07-06T11:49:54.094" v="66"/>
        <pc:sldMkLst>
          <pc:docMk/>
          <pc:sldMk cId="2818831793" sldId="288"/>
        </pc:sldMkLst>
      </pc:sldChg>
      <pc:sldChg chg="del">
        <pc:chgData name="" userId="" providerId="" clId="Web-{09D1150A-3663-486C-B485-AC1B2D9E8435}" dt="2019-07-06T11:49:54.094" v="65"/>
        <pc:sldMkLst>
          <pc:docMk/>
          <pc:sldMk cId="1216282970" sldId="289"/>
        </pc:sldMkLst>
      </pc:sldChg>
      <pc:sldChg chg="del">
        <pc:chgData name="" userId="" providerId="" clId="Web-{09D1150A-3663-486C-B485-AC1B2D9E8435}" dt="2019-07-06T11:49:54.094" v="64"/>
        <pc:sldMkLst>
          <pc:docMk/>
          <pc:sldMk cId="242179902" sldId="290"/>
        </pc:sldMkLst>
      </pc:sldChg>
      <pc:sldChg chg="addSp delSp modSp add ord replId">
        <pc:chgData name="" userId="" providerId="" clId="Web-{09D1150A-3663-486C-B485-AC1B2D9E8435}" dt="2019-07-06T11:49:42.078" v="61" actId="20577"/>
        <pc:sldMkLst>
          <pc:docMk/>
          <pc:sldMk cId="1484658040" sldId="291"/>
        </pc:sldMkLst>
        <pc:spChg chg="mod">
          <ac:chgData name="" userId="" providerId="" clId="Web-{09D1150A-3663-486C-B485-AC1B2D9E8435}" dt="2019-07-06T11:49:42.078" v="61" actId="20577"/>
          <ac:spMkLst>
            <pc:docMk/>
            <pc:sldMk cId="1484658040" sldId="291"/>
            <ac:spMk id="2" creationId="{AEC1CD56-0A46-E944-9F1B-68D2CC19F6E0}"/>
          </ac:spMkLst>
        </pc:spChg>
        <pc:spChg chg="del">
          <ac:chgData name="" userId="" providerId="" clId="Web-{09D1150A-3663-486C-B485-AC1B2D9E8435}" dt="2019-07-06T11:49:30.453" v="57"/>
          <ac:spMkLst>
            <pc:docMk/>
            <pc:sldMk cId="1484658040" sldId="291"/>
            <ac:spMk id="3" creationId="{622DEC46-3C15-134B-A387-23244E1323B7}"/>
          </ac:spMkLst>
        </pc:spChg>
        <pc:spChg chg="del">
          <ac:chgData name="" userId="" providerId="" clId="Web-{09D1150A-3663-486C-B485-AC1B2D9E8435}" dt="2019-07-06T11:49:34.110" v="58"/>
          <ac:spMkLst>
            <pc:docMk/>
            <pc:sldMk cId="1484658040" sldId="291"/>
            <ac:spMk id="4" creationId="{AB8E5D8E-FA12-8249-8BD3-08AB2E2D7BFE}"/>
          </ac:spMkLst>
        </pc:spChg>
        <pc:spChg chg="add mod">
          <ac:chgData name="" userId="" providerId="" clId="Web-{09D1150A-3663-486C-B485-AC1B2D9E8435}" dt="2019-07-06T11:49:30.453" v="57"/>
          <ac:spMkLst>
            <pc:docMk/>
            <pc:sldMk cId="1484658040" sldId="291"/>
            <ac:spMk id="6" creationId="{4052E7D9-E090-48EE-98A9-2336E388D3B9}"/>
          </ac:spMkLst>
        </pc:spChg>
        <pc:spChg chg="add mod">
          <ac:chgData name="" userId="" providerId="" clId="Web-{09D1150A-3663-486C-B485-AC1B2D9E8435}" dt="2019-07-06T11:49:34.110" v="58"/>
          <ac:spMkLst>
            <pc:docMk/>
            <pc:sldMk cId="1484658040" sldId="291"/>
            <ac:spMk id="8" creationId="{406A8545-D2AF-4D2B-8559-7403207E633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AB52EF7E-0CAB-6945-97A4-C9C3E5E751BF}" type="datetimeFigureOut">
              <a:rPr lang="en-US" smtClean="0"/>
              <a:t>7/6/2019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7E2B440B-BFA0-BC46-8D61-0F0B82F37D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375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e.gov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s://twitter.com/GLOBEProgram/" TargetMode="External"/><Relationship Id="rId3" Type="http://schemas.openxmlformats.org/officeDocument/2006/relationships/hyperlink" Target="https://www.globe.gov/" TargetMode="External"/><Relationship Id="rId7" Type="http://schemas.openxmlformats.org/officeDocument/2006/relationships/hyperlink" Target="https://www.youtube.com/user/globeprogram/" TargetMode="External"/><Relationship Id="rId12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hyperlink" Target="https://www.instagram.com/globeprogram/" TargetMode="External"/><Relationship Id="rId5" Type="http://schemas.openxmlformats.org/officeDocument/2006/relationships/hyperlink" Target="https://www.facebook.com/TheGLOBEProgram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hyperlink" Target="https://www.pinterest.com/globeprogram/" TargetMode="External"/><Relationship Id="rId14" Type="http://schemas.openxmlformats.org/officeDocument/2006/relationships/image" Target="../media/image12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e.gov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5">
            <a:extLst>
              <a:ext uri="{FF2B5EF4-FFF2-40B4-BE49-F238E27FC236}">
                <a16:creationId xmlns:a16="http://schemas.microsoft.com/office/drawing/2014/main" id="{D6706374-E286-D14E-AF08-639A72B44182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2949934" y="1280160"/>
            <a:ext cx="5491422" cy="114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B26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9B26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ADD TITLE</a:t>
            </a:r>
            <a:endParaRPr dirty="0"/>
          </a:p>
        </p:txBody>
      </p:sp>
      <p:sp>
        <p:nvSpPr>
          <p:cNvPr id="8" name="Shape 16">
            <a:extLst>
              <a:ext uri="{FF2B5EF4-FFF2-40B4-BE49-F238E27FC236}">
                <a16:creationId xmlns:a16="http://schemas.microsoft.com/office/drawing/2014/main" id="{A18EFABB-21E3-D94B-A3FE-A7F842EB4813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3520106" y="2932695"/>
            <a:ext cx="4351078" cy="906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2600"/>
              </a:buClr>
              <a:buSzPts val="3000"/>
              <a:buFont typeface="Arial"/>
              <a:buNone/>
              <a:defRPr sz="24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C5E"/>
              </a:buClr>
              <a:buSzPts val="2700"/>
              <a:buFont typeface="Arial"/>
              <a:buNone/>
              <a:defRPr sz="20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5B5"/>
              </a:buClr>
              <a:buSzPts val="2430"/>
              <a:buFont typeface="Arial"/>
              <a:buNone/>
              <a:defRPr sz="18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B2600"/>
              </a:buClr>
              <a:buSzPts val="2160"/>
              <a:buFont typeface="Arial"/>
              <a:buNone/>
              <a:defRPr sz="16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E9618"/>
              </a:buClr>
              <a:buSzPts val="2160"/>
              <a:buFont typeface="Arial"/>
              <a:buNone/>
              <a:defRPr sz="16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ADD SUBTITLE</a:t>
            </a:r>
            <a:endParaRPr dirty="0"/>
          </a:p>
        </p:txBody>
      </p:sp>
      <p:pic>
        <p:nvPicPr>
          <p:cNvPr id="9" name="Shape 17" descr="left_globe.png">
            <a:extLst>
              <a:ext uri="{FF2B5EF4-FFF2-40B4-BE49-F238E27FC236}">
                <a16:creationId xmlns:a16="http://schemas.microsoft.com/office/drawing/2014/main" id="{EC1633FA-1F76-064D-A038-BB172243011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60761" y="784889"/>
            <a:ext cx="2724839" cy="52019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A07A5-C245-1E4E-B158-F637FB28C5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19488" y="4186238"/>
            <a:ext cx="4351337" cy="809625"/>
          </a:xfrm>
        </p:spPr>
        <p:txBody>
          <a:bodyPr numCol="1"/>
          <a:lstStyle>
            <a:lvl1pPr marL="0" indent="0" algn="ctr">
              <a:buNone/>
              <a:defRPr sz="2000"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Add date here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91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-Four content left-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92722" y="1445743"/>
            <a:ext cx="4679675" cy="465608"/>
          </a:xfrm>
          <a:prstGeom prst="rect">
            <a:avLst/>
          </a:prstGeom>
        </p:spPr>
        <p:txBody>
          <a:bodyPr numCol="1">
            <a:noAutofit/>
          </a:bodyPr>
          <a:lstStyle>
            <a:lvl1pPr algn="l">
              <a:defRPr sz="2800" b="0">
                <a:solidFill>
                  <a:srgbClr val="1A2E5A"/>
                </a:solidFill>
              </a:defRPr>
            </a:lvl1pPr>
          </a:lstStyle>
          <a:p>
            <a:r>
              <a:rPr lang="en-US" dirty="0"/>
              <a:t>Click to Add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FE3560F-FB2E-F641-A4CD-AEF47290C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1" y="990601"/>
            <a:ext cx="2476499" cy="1645086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4BAB586-C89C-0740-81D2-4E859F39041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5300" y="2625507"/>
            <a:ext cx="2476500" cy="1645086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7F66D3F-576D-C841-8E12-B8381D00878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95300" y="4260414"/>
            <a:ext cx="2476500" cy="1645086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85CBF-F93D-4A4D-A944-BA0089B54B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92447" y="1911351"/>
            <a:ext cx="4679950" cy="3269860"/>
          </a:xfrm>
          <a:prstGeom prst="rect">
            <a:avLst/>
          </a:prstGeom>
        </p:spPr>
        <p:txBody>
          <a:bodyPr numCol="1"/>
          <a:lstStyle>
            <a:lvl1pPr>
              <a:defRPr b="0">
                <a:solidFill>
                  <a:srgbClr val="29488D"/>
                </a:solidFill>
              </a:defRPr>
            </a:lvl1pPr>
            <a:lvl2pPr>
              <a:defRPr sz="1800" b="0">
                <a:solidFill>
                  <a:srgbClr val="29488D"/>
                </a:solidFill>
              </a:defRPr>
            </a:lvl2pPr>
            <a:lvl3pPr>
              <a:defRPr sz="1400">
                <a:solidFill>
                  <a:srgbClr val="29488D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722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-Three content left-Header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87ED64E-D1B6-374E-97DE-9F07AE7B53B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718598"/>
            <a:ext cx="3949700" cy="2685001"/>
          </a:xfrm>
        </p:spPr>
        <p:txBody>
          <a:bodyPr numCol="1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icon to add content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6B2201BF-B7D6-6C4B-948E-381E4F7EF35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3486150"/>
            <a:ext cx="1949450" cy="2654300"/>
          </a:xfrm>
        </p:spPr>
        <p:txBody>
          <a:bodyPr numCol="1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icon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14BA6D-5849-D54B-ABB3-65AB2B7DC6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27501" y="1593716"/>
            <a:ext cx="4457700" cy="4008783"/>
          </a:xfrm>
        </p:spPr>
        <p:txBody>
          <a:bodyPr numCol="1"/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/>
              <a:t>Edit bullet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Edit bullet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Edit bullet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Edit bullet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EBCB61C0-8ED7-B342-8721-0F0336031AF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000250" y="3486150"/>
            <a:ext cx="1949450" cy="2654300"/>
          </a:xfrm>
        </p:spPr>
        <p:txBody>
          <a:bodyPr numCol="1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icon to add content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9FA9E6B6-1CA5-5943-8DE2-1EDCF913D6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27501" y="1093202"/>
            <a:ext cx="4457700" cy="424314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buNone/>
              <a:defRPr sz="2800" b="0">
                <a:solidFill>
                  <a:srgbClr val="9B2600"/>
                </a:solidFill>
              </a:defRPr>
            </a:lvl1pPr>
          </a:lstStyle>
          <a:p>
            <a:pPr lvl="0"/>
            <a:r>
              <a:rPr lang="en-US" dirty="0"/>
              <a:t>Edit Header</a:t>
            </a:r>
          </a:p>
        </p:txBody>
      </p:sp>
    </p:spTree>
    <p:extLst>
      <p:ext uri="{BB962C8B-B14F-4D97-AF65-F5344CB8AC3E}">
        <p14:creationId xmlns:p14="http://schemas.microsoft.com/office/powerpoint/2010/main" val="1872089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-Header Above-4 contents-tex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299" y="1003121"/>
            <a:ext cx="8204201" cy="451968"/>
          </a:xfrm>
          <a:prstGeom prst="rect">
            <a:avLst/>
          </a:prstGeom>
        </p:spPr>
        <p:txBody>
          <a:bodyPr numCol="1"/>
          <a:lstStyle/>
          <a:p>
            <a:r>
              <a:rPr lang="en-US" dirty="0"/>
              <a:t>Edit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5301" y="1578288"/>
            <a:ext cx="2013229" cy="3302337"/>
          </a:xfrm>
          <a:prstGeom prst="rect">
            <a:avLst/>
          </a:prstGeom>
        </p:spPr>
        <p:txBody>
          <a:bodyPr numCol="1"/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8FC617E-0FF3-E443-B0A0-08863900566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558958" y="1578288"/>
            <a:ext cx="2013229" cy="3302337"/>
          </a:xfrm>
          <a:prstGeom prst="rect">
            <a:avLst/>
          </a:prstGeom>
        </p:spPr>
        <p:txBody>
          <a:bodyPr numCol="1"/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0D6359E-D8AA-F440-80A6-C9348BEF4A88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622615" y="1578288"/>
            <a:ext cx="2013229" cy="3302337"/>
          </a:xfrm>
          <a:prstGeom prst="rect">
            <a:avLst/>
          </a:prstGeom>
        </p:spPr>
        <p:txBody>
          <a:bodyPr numCol="1"/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DDCD515-838D-2243-A767-2C95A5D7DD8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686271" y="1578288"/>
            <a:ext cx="2013229" cy="3302337"/>
          </a:xfrm>
          <a:prstGeom prst="rect">
            <a:avLst/>
          </a:prstGeom>
        </p:spPr>
        <p:txBody>
          <a:bodyPr numCol="1"/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17F96A0-08A5-634C-ABF5-03BC1E3EED63}"/>
              </a:ext>
            </a:extLst>
          </p:cNvPr>
          <p:cNvSpPr txBox="1">
            <a:spLocks/>
          </p:cNvSpPr>
          <p:nvPr userDrawn="1"/>
        </p:nvSpPr>
        <p:spPr>
          <a:xfrm>
            <a:off x="470086" y="5010645"/>
            <a:ext cx="8204201" cy="40660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rgbClr val="29488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cutline explaining contents above</a:t>
            </a:r>
          </a:p>
        </p:txBody>
      </p:sp>
    </p:spTree>
    <p:extLst>
      <p:ext uri="{BB962C8B-B14F-4D97-AF65-F5344CB8AC3E}">
        <p14:creationId xmlns:p14="http://schemas.microsoft.com/office/powerpoint/2010/main" val="2079451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-Title Above-Two Conten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299" y="1003121"/>
            <a:ext cx="8085483" cy="451968"/>
          </a:xfrm>
          <a:prstGeom prst="rect">
            <a:avLst/>
          </a:prstGeom>
        </p:spPr>
        <p:txBody>
          <a:bodyPr numCol="1"/>
          <a:lstStyle/>
          <a:p>
            <a:r>
              <a:rPr lang="en-US" dirty="0"/>
              <a:t>Edit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5300" y="1564314"/>
            <a:ext cx="3989236" cy="4134452"/>
          </a:xfrm>
          <a:prstGeom prst="rect">
            <a:avLst/>
          </a:prstGeom>
        </p:spPr>
        <p:txBody>
          <a:bodyPr numCol="1"/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C667CC1-C29B-EC43-9118-ED46F2960BB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591547" y="1564314"/>
            <a:ext cx="3989236" cy="4134452"/>
          </a:xfrm>
          <a:prstGeom prst="rect">
            <a:avLst/>
          </a:prstGeom>
        </p:spPr>
        <p:txBody>
          <a:bodyPr numCol="1"/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808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-Two content-cutline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302EA8F-7162-0C42-A536-31F1F21C83E1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476585" y="715618"/>
            <a:ext cx="4182386" cy="4549394"/>
          </a:xfrm>
          <a:prstGeom prst="rect">
            <a:avLst/>
          </a:prstGeom>
        </p:spPr>
        <p:txBody>
          <a:bodyPr numCol="1"/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861DCA7-28AC-F54B-93B5-3D4C3E3671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715618"/>
            <a:ext cx="4325938" cy="4550120"/>
          </a:xfrm>
        </p:spPr>
        <p:txBody>
          <a:bodyPr numCol="1"/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5353049"/>
            <a:ext cx="8163672" cy="552451"/>
          </a:xfrm>
          <a:prstGeom prst="rect">
            <a:avLst/>
          </a:prstGeom>
        </p:spPr>
        <p:txBody>
          <a:bodyPr numCol="1">
            <a:normAutofit/>
          </a:bodyPr>
          <a:lstStyle>
            <a:lvl1pPr>
              <a:defRPr sz="2000" b="0">
                <a:solidFill>
                  <a:srgbClr val="29488D"/>
                </a:solidFill>
              </a:defRPr>
            </a:lvl1pPr>
          </a:lstStyle>
          <a:p>
            <a:r>
              <a:rPr lang="en-US" dirty="0"/>
              <a:t>EDIT CONTENT HEADER</a:t>
            </a:r>
          </a:p>
        </p:txBody>
      </p:sp>
    </p:spTree>
    <p:extLst>
      <p:ext uri="{BB962C8B-B14F-4D97-AF65-F5344CB8AC3E}">
        <p14:creationId xmlns:p14="http://schemas.microsoft.com/office/powerpoint/2010/main" val="2517141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-One content-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702917"/>
            <a:ext cx="4222143" cy="5412133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icon to add an object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1874" y="1179211"/>
            <a:ext cx="4113475" cy="404513"/>
          </a:xfrm>
          <a:prstGeom prst="rect">
            <a:avLst/>
          </a:prstGeom>
        </p:spPr>
        <p:txBody>
          <a:bodyPr tIns="0" numCol="1">
            <a:normAutofit/>
          </a:bodyPr>
          <a:lstStyle>
            <a:lvl1pPr algn="l">
              <a:defRPr sz="2000" b="1">
                <a:solidFill>
                  <a:srgbClr val="9B2600"/>
                </a:solidFill>
              </a:defRPr>
            </a:lvl1pPr>
          </a:lstStyle>
          <a:p>
            <a:r>
              <a:rPr lang="en-US" dirty="0"/>
              <a:t>Click to Add Header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F15AF3-EB7C-3C43-BC11-04DFEE331C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1874" y="1604662"/>
            <a:ext cx="4113475" cy="4057650"/>
          </a:xfrm>
          <a:prstGeom prst="rect">
            <a:avLst/>
          </a:prstGeom>
        </p:spPr>
        <p:txBody>
          <a:bodyPr numCol="1"/>
          <a:lstStyle>
            <a:lvl1pPr>
              <a:defRPr sz="1800" b="1"/>
            </a:lvl1pPr>
            <a:lvl2pPr>
              <a:buClr>
                <a:srgbClr val="0E7FC4"/>
              </a:buClr>
              <a:defRPr sz="1400"/>
            </a:lvl2pPr>
            <a:lvl3pPr>
              <a:defRPr sz="1400"/>
            </a:lvl3pPr>
            <a:lvl4pPr>
              <a:defRPr sz="2000"/>
            </a:lvl4pPr>
          </a:lstStyle>
          <a:p>
            <a:pPr lvl="0"/>
            <a:r>
              <a:rPr lang="en-US" dirty="0"/>
              <a:t>Edit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Edit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Edit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Edit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01697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One content-bullet cascad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5300" y="904776"/>
            <a:ext cx="3451057" cy="5000724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icon to add an object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C29383-E0AF-5E4E-BC2C-DCEBAB440A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28503" y="1925053"/>
            <a:ext cx="4483100" cy="3696100"/>
          </a:xfrm>
          <a:prstGeom prst="rect">
            <a:avLst/>
          </a:prstGeom>
        </p:spPr>
        <p:txBody>
          <a:bodyPr numCol="1"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Edit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Edit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Edit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3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035EE96-A57A-B046-8CB9-3C511C82EDDD}"/>
              </a:ext>
            </a:extLst>
          </p:cNvPr>
          <p:cNvSpPr txBox="1">
            <a:spLocks/>
          </p:cNvSpPr>
          <p:nvPr userDrawn="1"/>
        </p:nvSpPr>
        <p:spPr>
          <a:xfrm>
            <a:off x="4128503" y="1212784"/>
            <a:ext cx="4483100" cy="51976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9B2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solidFill>
                  <a:srgbClr val="1A2E5A"/>
                </a:solidFill>
              </a:rPr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4143351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-Left one content-right-Header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736600"/>
            <a:ext cx="3946357" cy="5397500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icon to add an object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C29383-E0AF-5E4E-BC2C-DCEBAB440A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57580" y="2138774"/>
            <a:ext cx="4483100" cy="1131303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 sz="1600" b="0">
                <a:solidFill>
                  <a:srgbClr val="29488D"/>
                </a:solidFill>
              </a:defRPr>
            </a:lvl1pPr>
            <a:lvl2pPr>
              <a:defRPr/>
            </a:lvl2pPr>
            <a:lvl3pPr marL="914400" indent="0">
              <a:buNone/>
              <a:defRPr/>
            </a:lvl3pPr>
          </a:lstStyle>
          <a:p>
            <a:pPr marL="0" marR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paragraph to be about three to four sentences long at the most. Second sentence will add more information. The third sentence will be added here.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035EE96-A57A-B046-8CB9-3C511C82EDDD}"/>
              </a:ext>
            </a:extLst>
          </p:cNvPr>
          <p:cNvSpPr txBox="1">
            <a:spLocks/>
          </p:cNvSpPr>
          <p:nvPr userDrawn="1"/>
        </p:nvSpPr>
        <p:spPr>
          <a:xfrm>
            <a:off x="4157580" y="1295994"/>
            <a:ext cx="4483100" cy="51976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9B2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solidFill>
                  <a:srgbClr val="BE8E2D"/>
                </a:solidFill>
              </a:rPr>
              <a:t>Edit Header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F0918CC-BAD8-4E43-B644-2D3F7D1F2A2A}"/>
              </a:ext>
            </a:extLst>
          </p:cNvPr>
          <p:cNvSpPr txBox="1">
            <a:spLocks/>
          </p:cNvSpPr>
          <p:nvPr userDrawn="1"/>
        </p:nvSpPr>
        <p:spPr>
          <a:xfrm>
            <a:off x="4157580" y="1843836"/>
            <a:ext cx="4483100" cy="285249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9B2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800" dirty="0">
                <a:solidFill>
                  <a:srgbClr val="29488D"/>
                </a:solidFill>
              </a:rPr>
              <a:t>Edit Paragraph subhead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0305D9B-6568-7C40-A80D-0304C4918A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580" y="3679315"/>
            <a:ext cx="4483100" cy="1131303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 sz="1600" b="0">
                <a:solidFill>
                  <a:srgbClr val="29488D"/>
                </a:solidFill>
              </a:defRPr>
            </a:lvl1pPr>
            <a:lvl2pPr>
              <a:defRPr/>
            </a:lvl2pPr>
            <a:lvl3pPr marL="914400" indent="0">
              <a:buNone/>
              <a:defRPr/>
            </a:lvl3pPr>
          </a:lstStyle>
          <a:p>
            <a:pPr marL="0" marR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paragraph to be about three to four sentences long at the most. Second sentence will add more information. The third sentence will be added here.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CD2498A-3FD6-9E46-9563-FDB90648D5A0}"/>
              </a:ext>
            </a:extLst>
          </p:cNvPr>
          <p:cNvSpPr txBox="1">
            <a:spLocks/>
          </p:cNvSpPr>
          <p:nvPr userDrawn="1"/>
        </p:nvSpPr>
        <p:spPr>
          <a:xfrm>
            <a:off x="4157580" y="3394066"/>
            <a:ext cx="4424946" cy="285249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9B2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800" dirty="0">
                <a:solidFill>
                  <a:srgbClr val="29488D"/>
                </a:solidFill>
              </a:rPr>
              <a:t>Edit Paragraph subhead</a:t>
            </a:r>
          </a:p>
        </p:txBody>
      </p:sp>
    </p:spTree>
    <p:extLst>
      <p:ext uri="{BB962C8B-B14F-4D97-AF65-F5344CB8AC3E}">
        <p14:creationId xmlns:p14="http://schemas.microsoft.com/office/powerpoint/2010/main" val="3496448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-Picture left-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5">
            <a:extLst>
              <a:ext uri="{FF2B5EF4-FFF2-40B4-BE49-F238E27FC236}">
                <a16:creationId xmlns:a16="http://schemas.microsoft.com/office/drawing/2014/main" id="{EF424991-27D8-F44B-B92B-6E0570DA99AF}"/>
              </a:ext>
            </a:extLst>
          </p:cNvPr>
          <p:cNvSpPr>
            <a:spLocks noGrp="1"/>
          </p:cNvSpPr>
          <p:nvPr>
            <p:ph type="pic" idx="2" hasCustomPrompt="1"/>
          </p:nvPr>
        </p:nvSpPr>
        <p:spPr>
          <a:xfrm>
            <a:off x="1" y="731520"/>
            <a:ext cx="4081112" cy="5380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2600"/>
              </a:buClr>
              <a:buSzPts val="3000"/>
              <a:buFont typeface="Arial"/>
              <a:buNone/>
              <a:defRPr sz="1600" b="1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C5E"/>
              </a:buClr>
              <a:buSzPts val="2700"/>
              <a:buFont typeface="Arial"/>
              <a:buNone/>
              <a:defRPr sz="20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5B5"/>
              </a:buClr>
              <a:buSzPts val="2430"/>
              <a:buFont typeface="Arial"/>
              <a:buNone/>
              <a:defRPr sz="18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B2600"/>
              </a:buClr>
              <a:buSzPts val="2430"/>
              <a:buFont typeface="Arial"/>
              <a:buChar char="•"/>
              <a:defRPr sz="18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E9618"/>
              </a:buClr>
              <a:buSzPts val="2430"/>
              <a:buFont typeface="Arial"/>
              <a:buChar char="•"/>
              <a:defRPr sz="18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Click icon to insert picture</a:t>
            </a:r>
            <a:endParaRPr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7332120-1322-9843-9013-62AF3326F3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1204" y="1684420"/>
            <a:ext cx="4114800" cy="413887"/>
          </a:xfrm>
          <a:prstGeom prst="rect">
            <a:avLst/>
          </a:prstGeom>
        </p:spPr>
        <p:txBody>
          <a:bodyPr numCol="1">
            <a:noAutofit/>
          </a:bodyPr>
          <a:lstStyle>
            <a:lvl1pPr algn="l">
              <a:defRPr sz="2800" b="1">
                <a:solidFill>
                  <a:srgbClr val="1A2E5A"/>
                </a:solidFill>
              </a:defRPr>
            </a:lvl1pPr>
          </a:lstStyle>
          <a:p>
            <a:r>
              <a:rPr lang="en-US" dirty="0"/>
              <a:t>Click to Add Header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38DBA7-5605-1140-8560-DEC3AE812A23}"/>
              </a:ext>
            </a:extLst>
          </p:cNvPr>
          <p:cNvSpPr txBox="1">
            <a:spLocks/>
          </p:cNvSpPr>
          <p:nvPr userDrawn="1"/>
        </p:nvSpPr>
        <p:spPr>
          <a:xfrm>
            <a:off x="4421204" y="2202582"/>
            <a:ext cx="4114800" cy="413887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1A2E5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750595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-Three content left-Header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9372" y="1661643"/>
            <a:ext cx="4768850" cy="497358"/>
          </a:xfrm>
          <a:prstGeom prst="rect">
            <a:avLst/>
          </a:prstGeom>
        </p:spPr>
        <p:txBody>
          <a:bodyPr numCol="1">
            <a:noAutofit/>
          </a:bodyPr>
          <a:lstStyle>
            <a:lvl1pPr algn="l">
              <a:defRPr sz="2800" b="0">
                <a:solidFill>
                  <a:srgbClr val="9B2600"/>
                </a:solidFill>
              </a:defRPr>
            </a:lvl1pPr>
          </a:lstStyle>
          <a:p>
            <a:r>
              <a:rPr lang="en-US" dirty="0"/>
              <a:t>Edit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FE3560F-FB2E-F641-A4CD-AEF47290C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1" y="990601"/>
            <a:ext cx="2305050" cy="1645086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4BAB586-C89C-0740-81D2-4E859F39041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5300" y="2625507"/>
            <a:ext cx="2305050" cy="1645086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7F66D3F-576D-C841-8E12-B8381D00878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95300" y="4260414"/>
            <a:ext cx="2305050" cy="1645086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85CBF-F93D-4A4D-A944-BA0089B54B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59372" y="2216151"/>
            <a:ext cx="4768850" cy="1631985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>
              <a:buNone/>
              <a:defRPr sz="2200" b="0">
                <a:solidFill>
                  <a:srgbClr val="29488D"/>
                </a:solidFill>
              </a:defRPr>
            </a:lvl1pPr>
          </a:lstStyle>
          <a:p>
            <a:pPr lvl="0"/>
            <a:r>
              <a:rPr lang="en-US" dirty="0"/>
              <a:t>Edit text </a:t>
            </a:r>
          </a:p>
        </p:txBody>
      </p:sp>
    </p:spTree>
    <p:extLst>
      <p:ext uri="{BB962C8B-B14F-4D97-AF65-F5344CB8AC3E}">
        <p14:creationId xmlns:p14="http://schemas.microsoft.com/office/powerpoint/2010/main" val="122188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bove-Header and bullets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878828"/>
            <a:ext cx="8108011" cy="552407"/>
          </a:xfrm>
          <a:prstGeom prst="rect">
            <a:avLst/>
          </a:prstGeom>
        </p:spPr>
        <p:txBody>
          <a:bodyPr numCol="1"/>
          <a:lstStyle/>
          <a:p>
            <a:r>
              <a:rPr lang="en-US" dirty="0"/>
              <a:t>Edit Header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14BA6D-5849-D54B-ABB3-65AB2B7DC6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300" y="1518699"/>
            <a:ext cx="5022905" cy="4008783"/>
          </a:xfrm>
        </p:spPr>
        <p:txBody>
          <a:bodyPr numCol="1"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Edit bullet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Edit bullet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Edit bullet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87ED64E-D1B6-374E-97DE-9F07AE7B53B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687556" y="1518699"/>
            <a:ext cx="2915755" cy="1900362"/>
          </a:xfrm>
        </p:spPr>
        <p:txBody>
          <a:bodyPr numCol="1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icon to add content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BADCB4C3-0B73-2049-979A-150889CF877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687555" y="3539656"/>
            <a:ext cx="2915755" cy="1987826"/>
          </a:xfrm>
        </p:spPr>
        <p:txBody>
          <a:bodyPr numCol="1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230978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hree content left-Header blu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9372" y="1661643"/>
            <a:ext cx="4768850" cy="497358"/>
          </a:xfrm>
          <a:prstGeom prst="rect">
            <a:avLst/>
          </a:prstGeom>
        </p:spPr>
        <p:txBody>
          <a:bodyPr numCol="1">
            <a:noAutofit/>
          </a:bodyPr>
          <a:lstStyle>
            <a:lvl1pPr algn="l">
              <a:defRPr sz="2800" b="0">
                <a:solidFill>
                  <a:srgbClr val="29488D"/>
                </a:solidFill>
              </a:defRPr>
            </a:lvl1pPr>
          </a:lstStyle>
          <a:p>
            <a:r>
              <a:rPr lang="en-US" dirty="0"/>
              <a:t>Edit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FE3560F-FB2E-F641-A4CD-AEF47290C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1" y="990601"/>
            <a:ext cx="2305050" cy="1645086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4BAB586-C89C-0740-81D2-4E859F39041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5300" y="2625507"/>
            <a:ext cx="2305050" cy="1645086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7F66D3F-576D-C841-8E12-B8381D00878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95300" y="4260414"/>
            <a:ext cx="2305050" cy="1645086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85CBF-F93D-4A4D-A944-BA0089B54B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59372" y="2216151"/>
            <a:ext cx="4768850" cy="1631985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>
              <a:buNone/>
              <a:defRPr sz="2200" b="0">
                <a:solidFill>
                  <a:srgbClr val="29488D"/>
                </a:solidFill>
              </a:defRPr>
            </a:lvl1pPr>
          </a:lstStyle>
          <a:p>
            <a:pPr lvl="0"/>
            <a:r>
              <a:rPr lang="en-US" dirty="0"/>
              <a:t>Edit text </a:t>
            </a:r>
          </a:p>
        </p:txBody>
      </p:sp>
    </p:spTree>
    <p:extLst>
      <p:ext uri="{BB962C8B-B14F-4D97-AF65-F5344CB8AC3E}">
        <p14:creationId xmlns:p14="http://schemas.microsoft.com/office/powerpoint/2010/main" val="2230580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hree content left-Header gold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9372" y="1661643"/>
            <a:ext cx="4768850" cy="497358"/>
          </a:xfrm>
          <a:prstGeom prst="rect">
            <a:avLst/>
          </a:prstGeom>
        </p:spPr>
        <p:txBody>
          <a:bodyPr numCol="1">
            <a:noAutofit/>
          </a:bodyPr>
          <a:lstStyle>
            <a:lvl1pPr algn="l">
              <a:defRPr sz="2800" b="1">
                <a:solidFill>
                  <a:srgbClr val="BE8E2D"/>
                </a:solidFill>
              </a:defRPr>
            </a:lvl1pPr>
          </a:lstStyle>
          <a:p>
            <a:r>
              <a:rPr lang="en-US" dirty="0"/>
              <a:t>Edit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FE3560F-FB2E-F641-A4CD-AEF47290C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1" y="990601"/>
            <a:ext cx="2305050" cy="1645086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4BAB586-C89C-0740-81D2-4E859F39041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5300" y="2625507"/>
            <a:ext cx="2305050" cy="1645086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7F66D3F-576D-C841-8E12-B8381D00878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95300" y="4260414"/>
            <a:ext cx="2305050" cy="1645086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85CBF-F93D-4A4D-A944-BA0089B54B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59372" y="2216151"/>
            <a:ext cx="4768850" cy="1631985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>
              <a:buNone/>
              <a:defRPr sz="2200" b="0">
                <a:solidFill>
                  <a:srgbClr val="29488D"/>
                </a:solidFill>
              </a:defRPr>
            </a:lvl1pPr>
          </a:lstStyle>
          <a:p>
            <a:pPr lvl="0"/>
            <a:r>
              <a:rPr lang="en-US" dirty="0"/>
              <a:t>Edit text </a:t>
            </a:r>
          </a:p>
        </p:txBody>
      </p:sp>
    </p:spTree>
    <p:extLst>
      <p:ext uri="{BB962C8B-B14F-4D97-AF65-F5344CB8AC3E}">
        <p14:creationId xmlns:p14="http://schemas.microsoft.com/office/powerpoint/2010/main" val="13006946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-Three content left-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92722" y="1445743"/>
            <a:ext cx="4679675" cy="465608"/>
          </a:xfrm>
          <a:prstGeom prst="rect">
            <a:avLst/>
          </a:prstGeom>
        </p:spPr>
        <p:txBody>
          <a:bodyPr numCol="1">
            <a:noAutofit/>
          </a:bodyPr>
          <a:lstStyle>
            <a:lvl1pPr algn="l">
              <a:defRPr sz="2800" b="0">
                <a:solidFill>
                  <a:srgbClr val="1A2E5A"/>
                </a:solidFill>
              </a:defRPr>
            </a:lvl1pPr>
          </a:lstStyle>
          <a:p>
            <a:r>
              <a:rPr lang="en-US" dirty="0"/>
              <a:t>Click to Add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FE3560F-FB2E-F641-A4CD-AEF47290C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1" y="990601"/>
            <a:ext cx="2476499" cy="1645086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4BAB586-C89C-0740-81D2-4E859F39041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5300" y="2625507"/>
            <a:ext cx="2476500" cy="1645086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7F66D3F-576D-C841-8E12-B8381D00878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95300" y="4260414"/>
            <a:ext cx="2476500" cy="1645086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85CBF-F93D-4A4D-A944-BA0089B54B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92447" y="1911351"/>
            <a:ext cx="4679950" cy="3269860"/>
          </a:xfrm>
          <a:prstGeom prst="rect">
            <a:avLst/>
          </a:prstGeom>
        </p:spPr>
        <p:txBody>
          <a:bodyPr numCol="1"/>
          <a:lstStyle>
            <a:lvl1pPr>
              <a:defRPr b="0">
                <a:solidFill>
                  <a:srgbClr val="29488D"/>
                </a:solidFill>
              </a:defRPr>
            </a:lvl1pPr>
            <a:lvl2pPr>
              <a:defRPr sz="1800" b="0">
                <a:solidFill>
                  <a:srgbClr val="29488D"/>
                </a:solidFill>
              </a:defRPr>
            </a:lvl2pPr>
            <a:lvl3pPr>
              <a:defRPr sz="1400">
                <a:solidFill>
                  <a:srgbClr val="29488D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802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-Three content left-Brick Header-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92722" y="1445743"/>
            <a:ext cx="4679675" cy="465608"/>
          </a:xfrm>
          <a:prstGeom prst="rect">
            <a:avLst/>
          </a:prstGeom>
        </p:spPr>
        <p:txBody>
          <a:bodyPr numCol="1">
            <a:noAutofit/>
          </a:bodyPr>
          <a:lstStyle>
            <a:lvl1pPr algn="l">
              <a:defRPr sz="2800" b="0">
                <a:solidFill>
                  <a:srgbClr val="9B2600"/>
                </a:solidFill>
              </a:defRPr>
            </a:lvl1pPr>
          </a:lstStyle>
          <a:p>
            <a:r>
              <a:rPr lang="en-US" dirty="0"/>
              <a:t>Click to Add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FE3560F-FB2E-F641-A4CD-AEF47290C2F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95301" y="990601"/>
            <a:ext cx="2476499" cy="1645086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on an icon to add object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4BAB586-C89C-0740-81D2-4E859F390413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95300" y="2625507"/>
            <a:ext cx="2476500" cy="1645086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on an icon to add object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7F66D3F-576D-C841-8E12-B8381D00878C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95300" y="4260414"/>
            <a:ext cx="2476500" cy="1645086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on an icon to add object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85CBF-F93D-4A4D-A944-BA0089B54B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92447" y="1911351"/>
            <a:ext cx="4679950" cy="3269860"/>
          </a:xfrm>
          <a:prstGeom prst="rect">
            <a:avLst/>
          </a:prstGeom>
        </p:spPr>
        <p:txBody>
          <a:bodyPr numCol="1"/>
          <a:lstStyle>
            <a:lvl1pPr>
              <a:defRPr b="0">
                <a:solidFill>
                  <a:srgbClr val="29488D"/>
                </a:solidFill>
              </a:defRPr>
            </a:lvl1pPr>
            <a:lvl2pPr>
              <a:defRPr sz="1800" b="0">
                <a:solidFill>
                  <a:srgbClr val="29488D"/>
                </a:solidFill>
              </a:defRPr>
            </a:lvl2pPr>
            <a:lvl3pPr>
              <a:defRPr sz="1400">
                <a:solidFill>
                  <a:srgbClr val="29488D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2754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hree content left-Gold Header-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92722" y="1445743"/>
            <a:ext cx="4679675" cy="465608"/>
          </a:xfrm>
          <a:prstGeom prst="rect">
            <a:avLst/>
          </a:prstGeom>
        </p:spPr>
        <p:txBody>
          <a:bodyPr numCol="1">
            <a:noAutofit/>
          </a:bodyPr>
          <a:lstStyle>
            <a:lvl1pPr algn="l">
              <a:defRPr sz="2800" b="1">
                <a:solidFill>
                  <a:srgbClr val="BE8E2D"/>
                </a:solidFill>
              </a:defRPr>
            </a:lvl1pPr>
          </a:lstStyle>
          <a:p>
            <a:r>
              <a:rPr lang="en-US" dirty="0"/>
              <a:t>Click to Add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FE3560F-FB2E-F641-A4CD-AEF47290C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1" y="990601"/>
            <a:ext cx="2476499" cy="1645086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4BAB586-C89C-0740-81D2-4E859F39041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5300" y="2625507"/>
            <a:ext cx="2476500" cy="1645086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7F66D3F-576D-C841-8E12-B8381D00878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95300" y="4260414"/>
            <a:ext cx="2476500" cy="1645086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85CBF-F93D-4A4D-A944-BA0089B54B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92447" y="1911351"/>
            <a:ext cx="4679950" cy="3269860"/>
          </a:xfrm>
          <a:prstGeom prst="rect">
            <a:avLst/>
          </a:prstGeom>
        </p:spPr>
        <p:txBody>
          <a:bodyPr numCol="1"/>
          <a:lstStyle>
            <a:lvl1pPr>
              <a:defRPr b="0">
                <a:solidFill>
                  <a:srgbClr val="29488D"/>
                </a:solidFill>
              </a:defRPr>
            </a:lvl1pPr>
            <a:lvl2pPr>
              <a:defRPr sz="1800" b="0">
                <a:solidFill>
                  <a:srgbClr val="29488D"/>
                </a:solidFill>
              </a:defRPr>
            </a:lvl2pPr>
            <a:lvl3pPr>
              <a:defRPr sz="1400">
                <a:solidFill>
                  <a:srgbClr val="29488D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310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-MEDIA-VIDEO-Full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ABC69B6-BBD3-5048-9D38-98A97F60ED27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722313"/>
            <a:ext cx="9144000" cy="5389562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/>
            </a:lvl1pPr>
          </a:lstStyle>
          <a:p>
            <a:r>
              <a:rPr lang="en-US"/>
              <a:t>Click icon to add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5457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-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2F21D-6435-7F41-AAA0-82EA4A9EA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95585" y="1107000"/>
            <a:ext cx="4783757" cy="574186"/>
          </a:xfrm>
          <a:prstGeom prst="rect">
            <a:avLst/>
          </a:prstGeom>
        </p:spPr>
        <p:txBody>
          <a:bodyPr numCol="1"/>
          <a:lstStyle>
            <a:lvl1pPr algn="l">
              <a:defRPr/>
            </a:lvl1pPr>
          </a:lstStyle>
          <a:p>
            <a:r>
              <a:rPr lang="en-US" dirty="0"/>
              <a:t>RESOURCES</a:t>
            </a:r>
          </a:p>
        </p:txBody>
      </p:sp>
      <p:pic>
        <p:nvPicPr>
          <p:cNvPr id="3" name="Picture 2" descr="left_globe.png">
            <a:extLst>
              <a:ext uri="{FF2B5EF4-FFF2-40B4-BE49-F238E27FC236}">
                <a16:creationId xmlns:a16="http://schemas.microsoft.com/office/drawing/2014/main" id="{CF75B0C0-9BD0-EB41-9225-91CA06FFFE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33015"/>
            <a:ext cx="2724839" cy="5201965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7509D6E-0047-BB47-8774-390A50E7CF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95585" y="1785742"/>
            <a:ext cx="4783757" cy="4119757"/>
          </a:xfrm>
          <a:prstGeom prst="rect">
            <a:avLst/>
          </a:prstGeom>
        </p:spPr>
        <p:txBody>
          <a:bodyPr numCol="1"/>
          <a:lstStyle>
            <a:lvl1pPr>
              <a:defRPr sz="2000" b="0"/>
            </a:lvl1pPr>
            <a:lvl2pPr marL="457200" indent="0">
              <a:buClr>
                <a:srgbClr val="0E7FC4"/>
              </a:buClr>
              <a:buNone/>
              <a:defRPr sz="1400" i="1">
                <a:solidFill>
                  <a:srgbClr val="29488D"/>
                </a:solidFill>
              </a:defRPr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1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69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-Resources-three object-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075B45-AD9F-624C-9BE9-E4F124683B6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-6349" y="717551"/>
            <a:ext cx="2743199" cy="1665041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sz="1400" dirty="0"/>
              <a:t>Click on an icon to add object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E84CF7-4F55-774F-A728-E1EC71F23A51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-6350" y="2486025"/>
            <a:ext cx="2743200" cy="1667412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sz="1400" dirty="0"/>
              <a:t>Click on an icon to add object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1689D8D-E277-0948-B4B0-FC90D26F7F78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-6350" y="4260414"/>
            <a:ext cx="2743200" cy="1867336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sz="1400" dirty="0"/>
              <a:t>Click on an icon to add object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22F21D-6435-7F41-AAA0-82EA4A9EA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5085" y="1107001"/>
            <a:ext cx="5478515" cy="574186"/>
          </a:xfrm>
          <a:prstGeom prst="rect">
            <a:avLst/>
          </a:prstGeom>
        </p:spPr>
        <p:txBody>
          <a:bodyPr numCol="1"/>
          <a:lstStyle>
            <a:lvl1pPr algn="l">
              <a:defRPr/>
            </a:lvl1pPr>
          </a:lstStyle>
          <a:p>
            <a:r>
              <a:rPr lang="en-US" dirty="0"/>
              <a:t>RESOURCES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7509D6E-0047-BB47-8774-390A50E7CF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05085" y="1785743"/>
            <a:ext cx="5478515" cy="4119757"/>
          </a:xfrm>
          <a:prstGeom prst="rect">
            <a:avLst/>
          </a:prstGeom>
        </p:spPr>
        <p:txBody>
          <a:bodyPr numCol="1"/>
          <a:lstStyle>
            <a:lvl1pPr>
              <a:defRPr sz="2000" b="0"/>
            </a:lvl1pPr>
            <a:lvl2pPr marL="457200" indent="0">
              <a:buClr>
                <a:srgbClr val="0E7FC4"/>
              </a:buClr>
              <a:buNone/>
              <a:defRPr sz="1400" i="1">
                <a:solidFill>
                  <a:srgbClr val="29488D"/>
                </a:solidFill>
              </a:defRPr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1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6854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-Resources left-One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075B45-AD9F-624C-9BE9-E4F124683B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1500" y="711200"/>
            <a:ext cx="3492500" cy="5416550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22F21D-6435-7F41-AAA0-82EA4A9EA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1" y="967302"/>
            <a:ext cx="5067300" cy="574186"/>
          </a:xfrm>
          <a:prstGeom prst="rect">
            <a:avLst/>
          </a:prstGeom>
        </p:spPr>
        <p:txBody>
          <a:bodyPr numCol="1"/>
          <a:lstStyle>
            <a:lvl1pPr algn="l">
              <a:defRPr/>
            </a:lvl1pPr>
          </a:lstStyle>
          <a:p>
            <a:r>
              <a:rPr lang="en-US" dirty="0"/>
              <a:t>RESOURCES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7509D6E-0047-BB47-8774-390A50E7CF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299" y="1541488"/>
            <a:ext cx="5067301" cy="4364012"/>
          </a:xfrm>
          <a:prstGeom prst="rect">
            <a:avLst/>
          </a:prstGeom>
        </p:spPr>
        <p:txBody>
          <a:bodyPr numCol="1"/>
          <a:lstStyle>
            <a:lvl1pPr>
              <a:defRPr sz="2000" b="0"/>
            </a:lvl1pPr>
            <a:lvl2pPr marL="457200" indent="0">
              <a:buClr>
                <a:srgbClr val="0E7FC4"/>
              </a:buClr>
              <a:buNone/>
              <a:defRPr sz="1400" i="1">
                <a:solidFill>
                  <a:srgbClr val="29488D"/>
                </a:solidFill>
              </a:defRPr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1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7088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-LINKS Globe left-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2F21D-6435-7F41-AAA0-82EA4A9EA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95585" y="1107000"/>
            <a:ext cx="4783757" cy="574186"/>
          </a:xfrm>
          <a:prstGeom prst="rect">
            <a:avLst/>
          </a:prstGeom>
        </p:spPr>
        <p:txBody>
          <a:bodyPr numCol="1"/>
          <a:lstStyle>
            <a:lvl1pPr algn="l">
              <a:defRPr/>
            </a:lvl1pPr>
          </a:lstStyle>
          <a:p>
            <a:r>
              <a:rPr lang="en-US" dirty="0"/>
              <a:t>LINKS</a:t>
            </a:r>
          </a:p>
        </p:txBody>
      </p:sp>
      <p:pic>
        <p:nvPicPr>
          <p:cNvPr id="3" name="Picture 2" descr="left_globe.png">
            <a:extLst>
              <a:ext uri="{FF2B5EF4-FFF2-40B4-BE49-F238E27FC236}">
                <a16:creationId xmlns:a16="http://schemas.microsoft.com/office/drawing/2014/main" id="{CF75B0C0-9BD0-EB41-9225-91CA06FFFE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33015"/>
            <a:ext cx="2724839" cy="5201965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7509D6E-0047-BB47-8774-390A50E7CF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95585" y="1785742"/>
            <a:ext cx="4783757" cy="4119757"/>
          </a:xfrm>
          <a:prstGeom prst="rect">
            <a:avLst/>
          </a:prstGeom>
        </p:spPr>
        <p:txBody>
          <a:bodyPr numCol="1"/>
          <a:lstStyle>
            <a:lvl1pPr>
              <a:defRPr sz="2000" b="0"/>
            </a:lvl1pPr>
            <a:lvl2pPr marL="457200" indent="0">
              <a:buClr>
                <a:srgbClr val="0E7FC4"/>
              </a:buClr>
              <a:buNone/>
              <a:defRPr sz="1400" i="1">
                <a:solidFill>
                  <a:srgbClr val="29488D"/>
                </a:solidFill>
              </a:defRPr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1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906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Title - Bullets - Four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878828"/>
            <a:ext cx="8108011" cy="552407"/>
          </a:xfrm>
          <a:prstGeom prst="rect">
            <a:avLst/>
          </a:prstGeom>
        </p:spPr>
        <p:txBody>
          <a:bodyPr numCol="1"/>
          <a:lstStyle/>
          <a:p>
            <a:r>
              <a:rPr lang="en-US" dirty="0"/>
              <a:t>Edit Header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14BA6D-5849-D54B-ABB3-65AB2B7DC6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300" y="1686125"/>
            <a:ext cx="4908813" cy="4008783"/>
          </a:xfrm>
        </p:spPr>
        <p:txBody>
          <a:bodyPr numCol="1"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Edit bullet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Edit bullet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Edit bullet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87ED64E-D1B6-374E-97DE-9F07AE7B53B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533010" y="1698998"/>
            <a:ext cx="1510464" cy="1945718"/>
          </a:xfrm>
        </p:spPr>
        <p:txBody>
          <a:bodyPr numCol="1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icon to add content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7C92ADC1-522D-C646-B5D8-4E2C1449CF2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533010" y="3762063"/>
            <a:ext cx="1510464" cy="1945718"/>
          </a:xfrm>
        </p:spPr>
        <p:txBody>
          <a:bodyPr numCol="1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icon to add content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B469994D-BAF6-8F48-AE67-788918D60C3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092847" y="1698998"/>
            <a:ext cx="1510464" cy="1945718"/>
          </a:xfrm>
        </p:spPr>
        <p:txBody>
          <a:bodyPr numCol="1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icon to add content</a:t>
            </a: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D003CCF5-EA19-3742-A8EF-BF667D5765D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092847" y="3762063"/>
            <a:ext cx="1510464" cy="1945718"/>
          </a:xfrm>
        </p:spPr>
        <p:txBody>
          <a:bodyPr numCol="1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7544871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-LINKS-three object-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075B45-AD9F-624C-9BE9-E4F124683B6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-6349" y="717551"/>
            <a:ext cx="2788186" cy="1735874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sz="1400" dirty="0"/>
              <a:t>Click on an icon to add object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22F21D-6435-7F41-AAA0-82EA4A9EA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5085" y="1107001"/>
            <a:ext cx="5478515" cy="574186"/>
          </a:xfrm>
          <a:prstGeom prst="rect">
            <a:avLst/>
          </a:prstGeom>
        </p:spPr>
        <p:txBody>
          <a:bodyPr numCol="1"/>
          <a:lstStyle>
            <a:lvl1pPr algn="l">
              <a:defRPr/>
            </a:lvl1pPr>
          </a:lstStyle>
          <a:p>
            <a:r>
              <a:rPr lang="en-US" dirty="0"/>
              <a:t>LINKS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7509D6E-0047-BB47-8774-390A50E7CF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05085" y="1785743"/>
            <a:ext cx="5478515" cy="4119757"/>
          </a:xfrm>
          <a:prstGeom prst="rect">
            <a:avLst/>
          </a:prstGeom>
        </p:spPr>
        <p:txBody>
          <a:bodyPr numCol="1"/>
          <a:lstStyle>
            <a:lvl1pPr>
              <a:defRPr sz="2000" b="0"/>
            </a:lvl1pPr>
            <a:lvl2pPr marL="457200" indent="0">
              <a:buClr>
                <a:srgbClr val="0E7FC4"/>
              </a:buClr>
              <a:buNone/>
              <a:defRPr sz="1400" i="1">
                <a:solidFill>
                  <a:srgbClr val="29488D"/>
                </a:solidFill>
              </a:defRPr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1"/>
            <a:endParaRPr lang="en-US" dirty="0"/>
          </a:p>
          <a:p>
            <a:pPr lvl="0"/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F49A2B6-7ACE-A543-88F7-2EC77F32882E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-6349" y="2512007"/>
            <a:ext cx="2788186" cy="1735874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sz="1400" dirty="0"/>
              <a:t>Click on an icon to add object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68A2827-C4C0-3847-83D6-1F334C100E2F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-6349" y="4306463"/>
            <a:ext cx="2788186" cy="1802416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sz="1400" dirty="0"/>
              <a:t>Click on an icon to add object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3037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KS left-One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075B45-AD9F-624C-9BE9-E4F124683B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1500" y="711200"/>
            <a:ext cx="3492500" cy="5416550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22F21D-6435-7F41-AAA0-82EA4A9EA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1" y="967302"/>
            <a:ext cx="5067300" cy="574186"/>
          </a:xfrm>
          <a:prstGeom prst="rect">
            <a:avLst/>
          </a:prstGeom>
        </p:spPr>
        <p:txBody>
          <a:bodyPr numCol="1"/>
          <a:lstStyle>
            <a:lvl1pPr algn="l">
              <a:defRPr/>
            </a:lvl1pPr>
          </a:lstStyle>
          <a:p>
            <a:r>
              <a:rPr lang="en-US" dirty="0"/>
              <a:t>LINKS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7509D6E-0047-BB47-8774-390A50E7CF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299" y="1541488"/>
            <a:ext cx="5067301" cy="4364012"/>
          </a:xfrm>
          <a:prstGeom prst="rect">
            <a:avLst/>
          </a:prstGeom>
        </p:spPr>
        <p:txBody>
          <a:bodyPr numCol="1"/>
          <a:lstStyle>
            <a:lvl1pPr>
              <a:defRPr sz="2000" b="0"/>
            </a:lvl1pPr>
            <a:lvl2pPr marL="457200" indent="0">
              <a:buClr>
                <a:srgbClr val="0E7FC4"/>
              </a:buClr>
              <a:buNone/>
              <a:defRPr sz="1400" i="1">
                <a:solidFill>
                  <a:srgbClr val="29488D"/>
                </a:solidFill>
              </a:defRPr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1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8008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LOBE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CDE43E-86A8-254A-A68B-DFF0F73540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35072"/>
            <a:ext cx="9144000" cy="4175074"/>
          </a:xfrm>
          <a:prstGeom prst="rect">
            <a:avLst/>
          </a:prstGeom>
          <a:effectLst>
            <a:outerShdw blurRad="3810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936345-D1E0-194D-ACE7-FD06E0F388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19213" y="5053014"/>
            <a:ext cx="7007225" cy="394886"/>
          </a:xfrm>
        </p:spPr>
        <p:txBody>
          <a:bodyPr numCol="1"/>
          <a:lstStyle>
            <a:lvl1pPr marL="0" indent="0" algn="ctr">
              <a:buNone/>
              <a:defRPr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Header Here</a:t>
            </a:r>
          </a:p>
          <a:p>
            <a:pPr lvl="1"/>
            <a:endParaRPr lang="en-US" dirty="0"/>
          </a:p>
        </p:txBody>
      </p:sp>
      <p:sp>
        <p:nvSpPr>
          <p:cNvPr id="9" name="TextBox 8">
            <a:hlinkClick r:id="rId3"/>
            <a:extLst>
              <a:ext uri="{FF2B5EF4-FFF2-40B4-BE49-F238E27FC236}">
                <a16:creationId xmlns:a16="http://schemas.microsoft.com/office/drawing/2014/main" id="{1788F8DA-CBCF-8D4D-B073-7558B858F80E}"/>
              </a:ext>
            </a:extLst>
          </p:cNvPr>
          <p:cNvSpPr txBox="1"/>
          <p:nvPr userDrawn="1"/>
        </p:nvSpPr>
        <p:spPr>
          <a:xfrm>
            <a:off x="1319213" y="5536168"/>
            <a:ext cx="7007225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2000" dirty="0">
                <a:solidFill>
                  <a:srgbClr val="BE8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GLOBE Countries and Members Map</a:t>
            </a:r>
          </a:p>
        </p:txBody>
      </p:sp>
    </p:spTree>
    <p:extLst>
      <p:ext uri="{BB962C8B-B14F-4D97-AF65-F5344CB8AC3E}">
        <p14:creationId xmlns:p14="http://schemas.microsoft.com/office/powerpoint/2010/main" val="12176614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-MORE Info About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21A2735-0204-C146-842A-909D023860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930" b="15334"/>
          <a:stretch/>
        </p:blipFill>
        <p:spPr>
          <a:xfrm>
            <a:off x="-802" y="664143"/>
            <a:ext cx="9144000" cy="3522847"/>
          </a:xfrm>
          <a:prstGeom prst="rect">
            <a:avLst/>
          </a:prstGeom>
          <a:ln w="3175">
            <a:noFill/>
          </a:ln>
          <a:effectLst>
            <a:outerShdw blurRad="304800" dist="1016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Shape 73">
            <a:hlinkClick r:id="rId3"/>
            <a:extLst>
              <a:ext uri="{FF2B5EF4-FFF2-40B4-BE49-F238E27FC236}">
                <a16:creationId xmlns:a16="http://schemas.microsoft.com/office/drawing/2014/main" id="{E3D98638-21BB-4240-9F5A-63AECA10FFCF}"/>
              </a:ext>
            </a:extLst>
          </p:cNvPr>
          <p:cNvSpPr txBox="1"/>
          <p:nvPr userDrawn="1"/>
        </p:nvSpPr>
        <p:spPr>
          <a:xfrm>
            <a:off x="567891" y="4365671"/>
            <a:ext cx="7921591" cy="443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rPr>
              <a:t>More Information About The GLOBE Program</a:t>
            </a: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0ED28ED7-9F91-FE45-9232-2B1C48F923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79800" y="5247605"/>
            <a:ext cx="440797" cy="394046"/>
          </a:xfrm>
          <a:prstGeom prst="rect">
            <a:avLst/>
          </a:prstGeom>
        </p:spPr>
      </p:pic>
      <p:sp>
        <p:nvSpPr>
          <p:cNvPr id="5" name="TextBox 4">
            <a:hlinkClick r:id="rId3"/>
            <a:extLst>
              <a:ext uri="{FF2B5EF4-FFF2-40B4-BE49-F238E27FC236}">
                <a16:creationId xmlns:a16="http://schemas.microsoft.com/office/drawing/2014/main" id="{B8ED8F51-C210-C740-AA77-F3D36CD748B8}"/>
              </a:ext>
            </a:extLst>
          </p:cNvPr>
          <p:cNvSpPr txBox="1"/>
          <p:nvPr userDrawn="1"/>
        </p:nvSpPr>
        <p:spPr>
          <a:xfrm>
            <a:off x="3666313" y="4859023"/>
            <a:ext cx="1724747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1800" dirty="0">
                <a:solidFill>
                  <a:srgbClr val="1A2E5A"/>
                </a:solidFill>
              </a:rPr>
              <a:t>www.globe.gov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0D73D1-9FAE-504A-8958-CC831211AF2A}"/>
              </a:ext>
            </a:extLst>
          </p:cNvPr>
          <p:cNvGrpSpPr/>
          <p:nvPr userDrawn="1"/>
        </p:nvGrpSpPr>
        <p:grpSpPr>
          <a:xfrm>
            <a:off x="3441079" y="5783342"/>
            <a:ext cx="2197347" cy="228600"/>
            <a:chOff x="3441079" y="5791538"/>
            <a:chExt cx="2197347" cy="228600"/>
          </a:xfrm>
        </p:grpSpPr>
        <p:pic>
          <p:nvPicPr>
            <p:cNvPr id="6" name="Shape 184" descr="C:\Users\kristina\Documents\GLOBE_All\NewsBrief\February_2018_NewsBrief\FB Logo.png">
              <a:hlinkClick r:id="rId5"/>
              <a:extLst>
                <a:ext uri="{FF2B5EF4-FFF2-40B4-BE49-F238E27FC236}">
                  <a16:creationId xmlns:a16="http://schemas.microsoft.com/office/drawing/2014/main" id="{9E21A6C7-9DD4-3B45-B80A-AE15C05AC0C5}"/>
                </a:ext>
              </a:extLst>
            </p:cNvPr>
            <p:cNvPicPr preferRelativeResize="0"/>
            <p:nvPr userDrawn="1"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41079" y="5802333"/>
              <a:ext cx="207010" cy="2070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Shape 185" descr="C:\Users\kristina\Documents\GLOBE_All\NewsBrief\February_2018_NewsBrief\YouTube Logo.png">
              <a:hlinkClick r:id="rId7"/>
              <a:extLst>
                <a:ext uri="{FF2B5EF4-FFF2-40B4-BE49-F238E27FC236}">
                  <a16:creationId xmlns:a16="http://schemas.microsoft.com/office/drawing/2014/main" id="{652AD84A-2409-EE4D-9990-EC322988F7D3}"/>
                </a:ext>
              </a:extLst>
            </p:cNvPr>
            <p:cNvPicPr preferRelativeResize="0"/>
            <p:nvPr userDrawn="1"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933266" y="5802333"/>
              <a:ext cx="207010" cy="2070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Shape 186" descr="C:\Users\kristina\Documents\GLOBE_All\NewsBrief\February_2018_NewsBrief\Pinterest Logo.png">
              <a:hlinkClick r:id="rId9"/>
              <a:extLst>
                <a:ext uri="{FF2B5EF4-FFF2-40B4-BE49-F238E27FC236}">
                  <a16:creationId xmlns:a16="http://schemas.microsoft.com/office/drawing/2014/main" id="{2A60DB09-F857-584E-963F-2A9E874DCE74}"/>
                </a:ext>
              </a:extLst>
            </p:cNvPr>
            <p:cNvPicPr preferRelativeResize="0"/>
            <p:nvPr userDrawn="1"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425453" y="5802333"/>
              <a:ext cx="207010" cy="2070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Shape 187" descr="C:\Users\kristina\Documents\GLOBE_All\NewsBrief\February_2018_NewsBrief\Instagram logo.png">
              <a:hlinkClick r:id="rId11"/>
              <a:extLst>
                <a:ext uri="{FF2B5EF4-FFF2-40B4-BE49-F238E27FC236}">
                  <a16:creationId xmlns:a16="http://schemas.microsoft.com/office/drawing/2014/main" id="{6223619B-7993-314E-A6DB-B85E30F3B2FE}"/>
                </a:ext>
              </a:extLst>
            </p:cNvPr>
            <p:cNvPicPr preferRelativeResize="0"/>
            <p:nvPr userDrawn="1"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917640" y="5791538"/>
              <a:ext cx="228600" cy="228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Shape 188" descr="C:\Users\kristina\Documents\GLOBE_All\NewsBrief\February_2018_NewsBrief\Twitter Logo.png">
              <a:hlinkClick r:id="rId13"/>
              <a:extLst>
                <a:ext uri="{FF2B5EF4-FFF2-40B4-BE49-F238E27FC236}">
                  <a16:creationId xmlns:a16="http://schemas.microsoft.com/office/drawing/2014/main" id="{9232B11A-56BD-9946-93BA-677E19839704}"/>
                </a:ext>
              </a:extLst>
            </p:cNvPr>
            <p:cNvPicPr preferRelativeResize="0"/>
            <p:nvPr userDrawn="1"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5431416" y="5802333"/>
              <a:ext cx="207010" cy="20701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8713047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-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77" descr="left_globe.png">
            <a:extLst>
              <a:ext uri="{FF2B5EF4-FFF2-40B4-BE49-F238E27FC236}">
                <a16:creationId xmlns:a16="http://schemas.microsoft.com/office/drawing/2014/main" id="{69207EF1-B1B3-5647-9425-BE1735EC60B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60761" y="784889"/>
            <a:ext cx="2724839" cy="52019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6">
            <a:extLst>
              <a:ext uri="{FF2B5EF4-FFF2-40B4-BE49-F238E27FC236}">
                <a16:creationId xmlns:a16="http://schemas.microsoft.com/office/drawing/2014/main" id="{049D465F-ACC5-4F41-9891-1DA80D3D1636}"/>
              </a:ext>
            </a:extLst>
          </p:cNvPr>
          <p:cNvSpPr txBox="1">
            <a:spLocks/>
          </p:cNvSpPr>
          <p:nvPr userDrawn="1"/>
        </p:nvSpPr>
        <p:spPr>
          <a:xfrm>
            <a:off x="2444208" y="1108128"/>
            <a:ext cx="5997756" cy="69742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numCol="1" rtlCol="0" anchor="t" anchorCtr="0">
            <a:noAutofit/>
          </a:bodyPr>
          <a:lstStyle>
            <a:lvl1pPr marL="342900" marR="0" lvl="0" indent="-3429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2600"/>
              </a:buClr>
              <a:buSzPts val="3000"/>
              <a:buFont typeface="Arial"/>
              <a:buNone/>
              <a:defRPr sz="2400" b="0" i="0" u="none" strike="noStrike" kern="1200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C5E"/>
              </a:buClr>
              <a:buSzPts val="2700"/>
              <a:buFont typeface="Arial"/>
              <a:buNone/>
              <a:defRPr sz="2000" b="0" i="0" u="none" strike="noStrike" kern="1200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5B5"/>
              </a:buClr>
              <a:buSzPts val="2430"/>
              <a:buFont typeface="Arial"/>
              <a:buNone/>
              <a:defRPr sz="1800" b="0" i="0" u="none" strike="noStrike" kern="1200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B2600"/>
              </a:buClr>
              <a:buSzPts val="2160"/>
              <a:buFont typeface="Arial"/>
              <a:buNone/>
              <a:defRPr sz="1600" b="0" i="0" u="none" strike="noStrike" kern="1200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E9618"/>
              </a:buClr>
              <a:buSzPts val="2160"/>
              <a:buFont typeface="Arial"/>
              <a:buNone/>
              <a:defRPr sz="1600" b="0" i="0" u="none" strike="noStrike" kern="1200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rgbClr val="9B2600"/>
                </a:solidFill>
              </a:rPr>
              <a:t>CONTACT</a:t>
            </a:r>
            <a:r>
              <a:rPr lang="en-US" sz="3200" dirty="0">
                <a:solidFill>
                  <a:srgbClr val="9B2600"/>
                </a:solidFill>
              </a:rPr>
              <a:t> </a:t>
            </a:r>
            <a:r>
              <a:rPr lang="en-US" sz="3600" dirty="0">
                <a:solidFill>
                  <a:srgbClr val="9B2600"/>
                </a:solidFill>
              </a:rPr>
              <a:t>INFORMATION</a:t>
            </a:r>
          </a:p>
        </p:txBody>
      </p:sp>
      <p:sp>
        <p:nvSpPr>
          <p:cNvPr id="7" name="TextBox 6">
            <a:hlinkClick r:id="rId3"/>
            <a:extLst>
              <a:ext uri="{FF2B5EF4-FFF2-40B4-BE49-F238E27FC236}">
                <a16:creationId xmlns:a16="http://schemas.microsoft.com/office/drawing/2014/main" id="{0454D74B-76E7-A54F-B678-299E016F95EB}"/>
              </a:ext>
            </a:extLst>
          </p:cNvPr>
          <p:cNvSpPr txBox="1"/>
          <p:nvPr userDrawn="1"/>
        </p:nvSpPr>
        <p:spPr>
          <a:xfrm>
            <a:off x="4580713" y="5301464"/>
            <a:ext cx="1724747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1800" b="1" dirty="0">
                <a:solidFill>
                  <a:srgbClr val="1A2E5A"/>
                </a:solidFill>
              </a:rPr>
              <a:t>www.globe.gov</a:t>
            </a:r>
          </a:p>
        </p:txBody>
      </p:sp>
      <p:sp>
        <p:nvSpPr>
          <p:cNvPr id="14" name="Shape 75">
            <a:extLst>
              <a:ext uri="{FF2B5EF4-FFF2-40B4-BE49-F238E27FC236}">
                <a16:creationId xmlns:a16="http://schemas.microsoft.com/office/drawing/2014/main" id="{341A5114-A951-CF46-A034-3D8BD8FD8E09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2752896" y="2163206"/>
            <a:ext cx="5689068" cy="1993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9B26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spcAft>
                <a:spcPts val="0"/>
              </a:spcAft>
            </a:pPr>
            <a:r>
              <a:rPr lang="en-US" dirty="0"/>
              <a:t>YOUR NAME, TITLE</a:t>
            </a:r>
            <a:br>
              <a:rPr lang="en-US" dirty="0"/>
            </a:br>
            <a:r>
              <a:rPr lang="en-US" dirty="0"/>
              <a:t>Organization</a:t>
            </a:r>
            <a:br>
              <a:rPr lang="en-US" dirty="0"/>
            </a:br>
            <a:r>
              <a:rPr lang="en-US" dirty="0"/>
              <a:t>Website</a:t>
            </a:r>
            <a:br>
              <a:rPr lang="en-US" dirty="0"/>
            </a:br>
            <a:r>
              <a:rPr lang="en-US" dirty="0"/>
              <a:t>Email</a:t>
            </a:r>
            <a:br>
              <a:rPr lang="en-US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4514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7145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Header-One Content-c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554" y="847023"/>
            <a:ext cx="8221978" cy="552407"/>
          </a:xfrm>
          <a:prstGeom prst="rect">
            <a:avLst/>
          </a:prstGeom>
        </p:spPr>
        <p:txBody>
          <a:bodyPr numCol="1"/>
          <a:lstStyle/>
          <a:p>
            <a:r>
              <a:rPr lang="en-US" dirty="0"/>
              <a:t>Edit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1927" y="1399430"/>
            <a:ext cx="8221978" cy="3925156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icon to add an object</a:t>
            </a:r>
          </a:p>
        </p:txBody>
      </p:sp>
      <p:sp>
        <p:nvSpPr>
          <p:cNvPr id="6" name="Shape 21">
            <a:extLst>
              <a:ext uri="{FF2B5EF4-FFF2-40B4-BE49-F238E27FC236}">
                <a16:creationId xmlns:a16="http://schemas.microsoft.com/office/drawing/2014/main" id="{6FAB94CB-2D2F-DE44-ACF4-AAE05C2B3B90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495300" y="5416828"/>
            <a:ext cx="8235232" cy="479286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0" rIns="91425" bIns="274320" numCol="1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2600"/>
              </a:buClr>
              <a:buSzPts val="2000"/>
              <a:buFont typeface="Arial"/>
              <a:buNone/>
              <a:defRPr sz="1800" b="1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C5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290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5B5"/>
              </a:buClr>
              <a:buSzPts val="2430"/>
              <a:buFont typeface="Arial"/>
              <a:buChar char="•"/>
              <a:defRPr sz="18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290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B2600"/>
              </a:buClr>
              <a:buSzPts val="2430"/>
              <a:buFont typeface="Arial"/>
              <a:buChar char="•"/>
              <a:defRPr sz="18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290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E9618"/>
              </a:buClr>
              <a:buSzPts val="2430"/>
              <a:buFont typeface="Arial"/>
              <a:buChar char="•"/>
              <a:defRPr sz="18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4787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Full-page content-cutline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5300" y="1023730"/>
            <a:ext cx="7880904" cy="4313584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icon to add an object</a:t>
            </a:r>
          </a:p>
        </p:txBody>
      </p:sp>
      <p:sp>
        <p:nvSpPr>
          <p:cNvPr id="5" name="Shape 21">
            <a:extLst>
              <a:ext uri="{FF2B5EF4-FFF2-40B4-BE49-F238E27FC236}">
                <a16:creationId xmlns:a16="http://schemas.microsoft.com/office/drawing/2014/main" id="{0FE32D8B-27B8-EE46-BCB6-355D07B5068A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495300" y="5416828"/>
            <a:ext cx="7880903" cy="479286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0" rIns="91425" bIns="274320" numCol="1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2600"/>
              </a:buClr>
              <a:buSzPts val="2000"/>
              <a:buFont typeface="Arial"/>
              <a:buNone/>
              <a:defRPr sz="1800" b="1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C5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290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5B5"/>
              </a:buClr>
              <a:buSzPts val="2430"/>
              <a:buFont typeface="Arial"/>
              <a:buChar char="•"/>
              <a:defRPr sz="18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290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B2600"/>
              </a:buClr>
              <a:buSzPts val="2430"/>
              <a:buFont typeface="Arial"/>
              <a:buChar char="•"/>
              <a:defRPr sz="18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290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E9618"/>
              </a:buClr>
              <a:buSzPts val="2430"/>
              <a:buFont typeface="Arial"/>
              <a:buChar char="•"/>
              <a:defRPr sz="18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424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Header-Bullets-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299" y="1003121"/>
            <a:ext cx="8204201" cy="451968"/>
          </a:xfrm>
          <a:prstGeom prst="rect">
            <a:avLst/>
          </a:prstGeom>
        </p:spPr>
        <p:txBody>
          <a:bodyPr numCol="1"/>
          <a:lstStyle/>
          <a:p>
            <a:r>
              <a:rPr lang="en-US" dirty="0"/>
              <a:t>Edit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5301" y="1578288"/>
            <a:ext cx="2013229" cy="3302337"/>
          </a:xfrm>
          <a:prstGeom prst="rect">
            <a:avLst/>
          </a:prstGeom>
        </p:spPr>
        <p:txBody>
          <a:bodyPr numCol="1"/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8FC617E-0FF3-E443-B0A0-08863900566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558958" y="1578288"/>
            <a:ext cx="2013229" cy="3302337"/>
          </a:xfrm>
          <a:prstGeom prst="rect">
            <a:avLst/>
          </a:prstGeom>
        </p:spPr>
        <p:txBody>
          <a:bodyPr numCol="1"/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0D6359E-D8AA-F440-80A6-C9348BEF4A88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622615" y="1578288"/>
            <a:ext cx="2013229" cy="3302337"/>
          </a:xfrm>
          <a:prstGeom prst="rect">
            <a:avLst/>
          </a:prstGeom>
        </p:spPr>
        <p:txBody>
          <a:bodyPr numCol="1"/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DDCD515-838D-2243-A767-2C95A5D7DD8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686271" y="1578288"/>
            <a:ext cx="2013229" cy="3302337"/>
          </a:xfrm>
          <a:prstGeom prst="rect">
            <a:avLst/>
          </a:prstGeom>
        </p:spPr>
        <p:txBody>
          <a:bodyPr numCol="1"/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8" name="Shape 21">
            <a:extLst>
              <a:ext uri="{FF2B5EF4-FFF2-40B4-BE49-F238E27FC236}">
                <a16:creationId xmlns:a16="http://schemas.microsoft.com/office/drawing/2014/main" id="{95F4A33A-BC5E-4942-987E-A1C1EE3AD81D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495300" y="5003824"/>
            <a:ext cx="8204200" cy="479286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0" rIns="91425" bIns="274320" numCol="1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2600"/>
              </a:buClr>
              <a:buSzPts val="2000"/>
              <a:buFont typeface="Arial"/>
              <a:buNone/>
              <a:defRPr sz="1800" b="1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C5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290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5B5"/>
              </a:buClr>
              <a:buSzPts val="2430"/>
              <a:buFont typeface="Arial"/>
              <a:buChar char="•"/>
              <a:defRPr sz="18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290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B2600"/>
              </a:buClr>
              <a:buSzPts val="2430"/>
              <a:buFont typeface="Arial"/>
              <a:buChar char="•"/>
              <a:defRPr sz="18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290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E9618"/>
              </a:buClr>
              <a:buSzPts val="2430"/>
              <a:buFont typeface="Arial"/>
              <a:buChar char="•"/>
              <a:defRPr sz="18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1164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-Header-Four square Content-Tex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299" y="1003121"/>
            <a:ext cx="8204201" cy="451968"/>
          </a:xfrm>
          <a:prstGeom prst="rect">
            <a:avLst/>
          </a:prstGeom>
        </p:spPr>
        <p:txBody>
          <a:bodyPr numCol="1"/>
          <a:lstStyle/>
          <a:p>
            <a:r>
              <a:rPr lang="en-US" dirty="0"/>
              <a:t>Edit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5301" y="1578289"/>
            <a:ext cx="2013229" cy="1818962"/>
          </a:xfrm>
          <a:prstGeom prst="rect">
            <a:avLst/>
          </a:prstGeom>
        </p:spPr>
        <p:txBody>
          <a:bodyPr numCol="1"/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8FC617E-0FF3-E443-B0A0-08863900566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558958" y="1578288"/>
            <a:ext cx="2013229" cy="1818963"/>
          </a:xfrm>
          <a:prstGeom prst="rect">
            <a:avLst/>
          </a:prstGeom>
        </p:spPr>
        <p:txBody>
          <a:bodyPr numCol="1"/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0D6359E-D8AA-F440-80A6-C9348BEF4A88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622615" y="1578288"/>
            <a:ext cx="2013229" cy="1818963"/>
          </a:xfrm>
          <a:prstGeom prst="rect">
            <a:avLst/>
          </a:prstGeom>
        </p:spPr>
        <p:txBody>
          <a:bodyPr numCol="1"/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DDCD515-838D-2243-A767-2C95A5D7DD8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686271" y="1578288"/>
            <a:ext cx="2013229" cy="1818963"/>
          </a:xfrm>
          <a:prstGeom prst="rect">
            <a:avLst/>
          </a:prstGeom>
        </p:spPr>
        <p:txBody>
          <a:bodyPr numCol="1"/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202CAC-584F-3F44-84D4-E11A8B820C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299" y="3520451"/>
            <a:ext cx="2013231" cy="1892300"/>
          </a:xfrm>
        </p:spPr>
        <p:txBody>
          <a:bodyPr numCol="1"/>
          <a:lstStyle>
            <a:lvl1pPr marL="346075" indent="-346075">
              <a:tabLst/>
              <a:defRPr sz="1800"/>
            </a:lvl1pPr>
            <a:lvl2pPr>
              <a:defRPr sz="1600">
                <a:solidFill>
                  <a:srgbClr val="29488D"/>
                </a:solidFill>
              </a:defRPr>
            </a:lvl2pPr>
            <a:lvl3pPr>
              <a:defRPr sz="1400">
                <a:solidFill>
                  <a:srgbClr val="29488D"/>
                </a:solidFill>
              </a:defRPr>
            </a:lvl3pPr>
            <a:lvl4pPr>
              <a:defRPr sz="1200">
                <a:solidFill>
                  <a:srgbClr val="29488D"/>
                </a:solidFill>
              </a:defRPr>
            </a:lvl4pPr>
          </a:lstStyle>
          <a:p>
            <a:pPr lvl="0"/>
            <a:r>
              <a:rPr lang="en-US" dirty="0"/>
              <a:t>Edit Bullet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Bullet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8F4C3063-ED6C-344B-B123-A9C241ABE0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58958" y="3520451"/>
            <a:ext cx="2013231" cy="1892300"/>
          </a:xfrm>
        </p:spPr>
        <p:txBody>
          <a:bodyPr numCol="1"/>
          <a:lstStyle>
            <a:lvl1pPr marL="346075" indent="-346075">
              <a:tabLst/>
              <a:defRPr sz="1800"/>
            </a:lvl1pPr>
            <a:lvl2pPr>
              <a:defRPr sz="1600">
                <a:solidFill>
                  <a:srgbClr val="29488D"/>
                </a:solidFill>
              </a:defRPr>
            </a:lvl2pPr>
            <a:lvl3pPr>
              <a:defRPr sz="1400">
                <a:solidFill>
                  <a:srgbClr val="29488D"/>
                </a:solidFill>
              </a:defRPr>
            </a:lvl3pPr>
            <a:lvl4pPr>
              <a:defRPr sz="1200">
                <a:solidFill>
                  <a:srgbClr val="29488D"/>
                </a:solidFill>
              </a:defRPr>
            </a:lvl4pPr>
          </a:lstStyle>
          <a:p>
            <a:pPr lvl="0"/>
            <a:r>
              <a:rPr lang="en-US" dirty="0"/>
              <a:t>Edit Bullet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Bullet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3FF73B85-2FE0-EB43-8AA0-4B1B2BA418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22615" y="3520450"/>
            <a:ext cx="2013231" cy="1892300"/>
          </a:xfrm>
        </p:spPr>
        <p:txBody>
          <a:bodyPr numCol="1"/>
          <a:lstStyle>
            <a:lvl1pPr marL="346075" indent="-346075">
              <a:tabLst/>
              <a:defRPr sz="1800"/>
            </a:lvl1pPr>
            <a:lvl2pPr>
              <a:defRPr sz="1600">
                <a:solidFill>
                  <a:srgbClr val="29488D"/>
                </a:solidFill>
              </a:defRPr>
            </a:lvl2pPr>
            <a:lvl3pPr>
              <a:defRPr sz="1400">
                <a:solidFill>
                  <a:srgbClr val="29488D"/>
                </a:solidFill>
              </a:defRPr>
            </a:lvl3pPr>
            <a:lvl4pPr>
              <a:defRPr sz="1200">
                <a:solidFill>
                  <a:srgbClr val="29488D"/>
                </a:solidFill>
              </a:defRPr>
            </a:lvl4pPr>
          </a:lstStyle>
          <a:p>
            <a:pPr lvl="0"/>
            <a:r>
              <a:rPr lang="en-US" dirty="0"/>
              <a:t>Edit Bullet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Bullet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FFABAD64-901E-4141-854F-E87B0F2724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86271" y="3520450"/>
            <a:ext cx="2013231" cy="1892300"/>
          </a:xfrm>
        </p:spPr>
        <p:txBody>
          <a:bodyPr numCol="1"/>
          <a:lstStyle>
            <a:lvl1pPr marL="346075" indent="-346075">
              <a:tabLst/>
              <a:defRPr sz="1800"/>
            </a:lvl1pPr>
            <a:lvl2pPr>
              <a:defRPr sz="1600">
                <a:solidFill>
                  <a:srgbClr val="29488D"/>
                </a:solidFill>
              </a:defRPr>
            </a:lvl2pPr>
            <a:lvl3pPr>
              <a:defRPr sz="1400">
                <a:solidFill>
                  <a:srgbClr val="29488D"/>
                </a:solidFill>
              </a:defRPr>
            </a:lvl3pPr>
            <a:lvl4pPr>
              <a:defRPr sz="1200">
                <a:solidFill>
                  <a:srgbClr val="29488D"/>
                </a:solidFill>
              </a:defRPr>
            </a:lvl4pPr>
          </a:lstStyle>
          <a:p>
            <a:pPr lvl="0"/>
            <a:r>
              <a:rPr lang="en-US" dirty="0"/>
              <a:t>Edit Bullet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Bullet</a:t>
            </a:r>
          </a:p>
        </p:txBody>
      </p:sp>
    </p:spTree>
    <p:extLst>
      <p:ext uri="{BB962C8B-B14F-4D97-AF65-F5344CB8AC3E}">
        <p14:creationId xmlns:p14="http://schemas.microsoft.com/office/powerpoint/2010/main" val="3936446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-Left Title bullets-Right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9DA13FE-A409-E947-8A9F-05789E3E1D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1" y="1048202"/>
            <a:ext cx="4100554" cy="507325"/>
          </a:xfrm>
          <a:prstGeom prst="rect">
            <a:avLst/>
          </a:prstGeom>
        </p:spPr>
        <p:txBody>
          <a:bodyPr numCol="1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Edit Header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8A5242F-17C1-F54A-888E-890FB1501B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8212" y="1936343"/>
            <a:ext cx="4097644" cy="944090"/>
          </a:xfrm>
          <a:prstGeom prst="rect">
            <a:avLst/>
          </a:prstGeom>
        </p:spPr>
        <p:txBody>
          <a:bodyPr numCol="1">
            <a:noAutofit/>
          </a:bodyPr>
          <a:lstStyle>
            <a:lvl1pPr>
              <a:defRPr sz="1800" b="0">
                <a:solidFill>
                  <a:srgbClr val="29488D"/>
                </a:solidFill>
              </a:defRPr>
            </a:lvl1pPr>
            <a:lvl2pPr>
              <a:defRPr sz="2000"/>
            </a:lvl2pPr>
            <a:lvl3pPr marL="914400" indent="0">
              <a:buNone/>
              <a:defRPr sz="2000"/>
            </a:lvl3pPr>
            <a:lvl4pPr>
              <a:defRPr sz="2000"/>
            </a:lvl4pPr>
          </a:lstStyle>
          <a:p>
            <a:pPr lvl="0"/>
            <a:r>
              <a:rPr lang="en-US" dirty="0"/>
              <a:t>Bullet one</a:t>
            </a:r>
          </a:p>
          <a:p>
            <a:pPr lvl="0"/>
            <a:r>
              <a:rPr lang="en-US" dirty="0"/>
              <a:t>Bullet two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050A8C-4E3D-0E44-9867-C3406C9D9F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8213" y="1587331"/>
            <a:ext cx="4097644" cy="343109"/>
          </a:xfrm>
        </p:spPr>
        <p:txBody>
          <a:bodyPr numCol="1"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Edit bullet header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F755BC5-5A5C-5749-8747-107CB66EAFB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13051" y="1048202"/>
            <a:ext cx="3909530" cy="4857298"/>
          </a:xfrm>
        </p:spPr>
        <p:txBody>
          <a:bodyPr numCol="1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icon to add content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DDBBD07-F0C9-EB4A-90EA-172AADB3A9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8211" y="3229445"/>
            <a:ext cx="4097644" cy="944090"/>
          </a:xfrm>
          <a:prstGeom prst="rect">
            <a:avLst/>
          </a:prstGeom>
        </p:spPr>
        <p:txBody>
          <a:bodyPr numCol="1">
            <a:noAutofit/>
          </a:bodyPr>
          <a:lstStyle>
            <a:lvl1pPr>
              <a:defRPr sz="1800" b="0">
                <a:solidFill>
                  <a:srgbClr val="29488D"/>
                </a:solidFill>
              </a:defRPr>
            </a:lvl1pPr>
            <a:lvl2pPr>
              <a:defRPr sz="2000"/>
            </a:lvl2pPr>
            <a:lvl3pPr marL="914400" indent="0">
              <a:buNone/>
              <a:defRPr sz="2000"/>
            </a:lvl3pPr>
            <a:lvl4pPr>
              <a:defRPr sz="2000"/>
            </a:lvl4pPr>
          </a:lstStyle>
          <a:p>
            <a:pPr lvl="0"/>
            <a:r>
              <a:rPr lang="en-US" dirty="0"/>
              <a:t>Bullet one</a:t>
            </a:r>
          </a:p>
          <a:p>
            <a:pPr lvl="0"/>
            <a:r>
              <a:rPr lang="en-US" dirty="0"/>
              <a:t>Bullet two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E3A4250-6AAF-2E42-B282-1CA4DDFD1E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212" y="2880433"/>
            <a:ext cx="4097644" cy="343109"/>
          </a:xfrm>
        </p:spPr>
        <p:txBody>
          <a:bodyPr numCol="1"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Edit bullet header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7E95A35-0C46-2B4B-B643-F750757E30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8210" y="4528450"/>
            <a:ext cx="4097644" cy="944090"/>
          </a:xfrm>
          <a:prstGeom prst="rect">
            <a:avLst/>
          </a:prstGeom>
        </p:spPr>
        <p:txBody>
          <a:bodyPr numCol="1">
            <a:noAutofit/>
          </a:bodyPr>
          <a:lstStyle>
            <a:lvl1pPr>
              <a:defRPr sz="1800" b="0">
                <a:solidFill>
                  <a:srgbClr val="29488D"/>
                </a:solidFill>
              </a:defRPr>
            </a:lvl1pPr>
            <a:lvl2pPr>
              <a:defRPr sz="2000"/>
            </a:lvl2pPr>
            <a:lvl3pPr marL="914400" indent="0">
              <a:buNone/>
              <a:defRPr sz="2000"/>
            </a:lvl3pPr>
            <a:lvl4pPr>
              <a:defRPr sz="2000"/>
            </a:lvl4pPr>
          </a:lstStyle>
          <a:p>
            <a:pPr lvl="0"/>
            <a:r>
              <a:rPr lang="en-US" dirty="0"/>
              <a:t>Bullet one</a:t>
            </a:r>
          </a:p>
          <a:p>
            <a:pPr lvl="0"/>
            <a:r>
              <a:rPr lang="en-US" dirty="0"/>
              <a:t>Bullet two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F20C62F-04E6-AE40-96AC-089C6269533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8211" y="4179438"/>
            <a:ext cx="4097644" cy="343109"/>
          </a:xfrm>
        </p:spPr>
        <p:txBody>
          <a:bodyPr numCol="1"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Edit bullet header</a:t>
            </a:r>
          </a:p>
        </p:txBody>
      </p:sp>
    </p:spTree>
    <p:extLst>
      <p:ext uri="{BB962C8B-B14F-4D97-AF65-F5344CB8AC3E}">
        <p14:creationId xmlns:p14="http://schemas.microsoft.com/office/powerpoint/2010/main" val="1908313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bove-3 Contents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299" y="1003121"/>
            <a:ext cx="8085483" cy="451968"/>
          </a:xfrm>
          <a:prstGeom prst="rect">
            <a:avLst/>
          </a:prstGeom>
        </p:spPr>
        <p:txBody>
          <a:bodyPr numCol="1"/>
          <a:lstStyle/>
          <a:p>
            <a:r>
              <a:rPr lang="en-US" dirty="0"/>
              <a:t>Edit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5301" y="1564314"/>
            <a:ext cx="2589805" cy="2522656"/>
          </a:xfrm>
          <a:prstGeom prst="rect">
            <a:avLst/>
          </a:prstGeom>
        </p:spPr>
        <p:txBody>
          <a:bodyPr numCol="1"/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ED170D1-0299-0F45-B77C-F90C87C8B19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3243137" y="1564314"/>
            <a:ext cx="2589805" cy="2522656"/>
          </a:xfrm>
          <a:prstGeom prst="rect">
            <a:avLst/>
          </a:prstGeom>
        </p:spPr>
        <p:txBody>
          <a:bodyPr numCol="1"/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09B7535-70B4-A94A-AE8A-2F60BE2A1B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298" y="4156926"/>
            <a:ext cx="2589807" cy="343109"/>
          </a:xfrm>
        </p:spPr>
        <p:txBody>
          <a:bodyPr numCol="1"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Edit bullet header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D999953-C41A-3540-ABEA-06F001A1EB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3138" y="4156927"/>
            <a:ext cx="2589805" cy="343109"/>
          </a:xfrm>
        </p:spPr>
        <p:txBody>
          <a:bodyPr numCol="1"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Edit bullet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5F335E0-55B2-7A48-B28B-07C7537D5A74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5990973" y="1564313"/>
            <a:ext cx="2589805" cy="2522656"/>
          </a:xfrm>
          <a:prstGeom prst="rect">
            <a:avLst/>
          </a:prstGeom>
        </p:spPr>
        <p:txBody>
          <a:bodyPr numCol="1"/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2A911A4-75C7-2141-A49A-9E72AEFFA3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90974" y="4156926"/>
            <a:ext cx="2589805" cy="343109"/>
          </a:xfrm>
        </p:spPr>
        <p:txBody>
          <a:bodyPr numCol="1"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Edit bullet header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CB9F610D-A5E3-6541-93BA-16FD6FC211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5300" y="4569991"/>
            <a:ext cx="2598750" cy="1335509"/>
          </a:xfrm>
        </p:spPr>
        <p:txBody>
          <a:bodyPr numCol="1"/>
          <a:lstStyle>
            <a:lvl1pPr marL="346075" indent="-346075">
              <a:tabLst/>
              <a:defRPr sz="1800"/>
            </a:lvl1pPr>
            <a:lvl2pPr>
              <a:defRPr sz="1600">
                <a:solidFill>
                  <a:srgbClr val="29488D"/>
                </a:solidFill>
              </a:defRPr>
            </a:lvl2pPr>
            <a:lvl3pPr>
              <a:defRPr sz="1400">
                <a:solidFill>
                  <a:srgbClr val="29488D"/>
                </a:solidFill>
              </a:defRPr>
            </a:lvl3pPr>
            <a:lvl4pPr>
              <a:defRPr sz="1200">
                <a:solidFill>
                  <a:srgbClr val="29488D"/>
                </a:solidFill>
              </a:defRPr>
            </a:lvl4pPr>
          </a:lstStyle>
          <a:p>
            <a:pPr lvl="0"/>
            <a:r>
              <a:rPr lang="en-US" dirty="0"/>
              <a:t>Edit Bullet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Bullet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EA57E971-FBB3-6343-B386-7497234A823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34192" y="4569993"/>
            <a:ext cx="2598750" cy="1335507"/>
          </a:xfrm>
        </p:spPr>
        <p:txBody>
          <a:bodyPr numCol="1"/>
          <a:lstStyle>
            <a:lvl1pPr marL="346075" indent="-346075">
              <a:tabLst/>
              <a:defRPr sz="1800"/>
            </a:lvl1pPr>
            <a:lvl2pPr>
              <a:defRPr sz="1600">
                <a:solidFill>
                  <a:srgbClr val="29488D"/>
                </a:solidFill>
              </a:defRPr>
            </a:lvl2pPr>
            <a:lvl3pPr>
              <a:defRPr sz="1400">
                <a:solidFill>
                  <a:srgbClr val="29488D"/>
                </a:solidFill>
              </a:defRPr>
            </a:lvl3pPr>
            <a:lvl4pPr>
              <a:defRPr sz="1200">
                <a:solidFill>
                  <a:srgbClr val="29488D"/>
                </a:solidFill>
              </a:defRPr>
            </a:lvl4pPr>
          </a:lstStyle>
          <a:p>
            <a:pPr lvl="0"/>
            <a:r>
              <a:rPr lang="en-US" dirty="0"/>
              <a:t>Edit Bullet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Bullet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642FD190-E198-0942-A63D-1EC3865024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73084" y="4569993"/>
            <a:ext cx="2598750" cy="1335507"/>
          </a:xfrm>
        </p:spPr>
        <p:txBody>
          <a:bodyPr numCol="1"/>
          <a:lstStyle>
            <a:lvl1pPr marL="346075" indent="-346075">
              <a:tabLst/>
              <a:defRPr sz="1800"/>
            </a:lvl1pPr>
            <a:lvl2pPr>
              <a:defRPr sz="1600">
                <a:solidFill>
                  <a:srgbClr val="29488D"/>
                </a:solidFill>
              </a:defRPr>
            </a:lvl2pPr>
            <a:lvl3pPr>
              <a:defRPr sz="1400">
                <a:solidFill>
                  <a:srgbClr val="29488D"/>
                </a:solidFill>
              </a:defRPr>
            </a:lvl3pPr>
            <a:lvl4pPr>
              <a:defRPr sz="1200">
                <a:solidFill>
                  <a:srgbClr val="29488D"/>
                </a:solidFill>
              </a:defRPr>
            </a:lvl4pPr>
          </a:lstStyle>
          <a:p>
            <a:pPr lvl="0"/>
            <a:r>
              <a:rPr lang="en-US" dirty="0"/>
              <a:t>Edit Bullet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Bullet</a:t>
            </a:r>
          </a:p>
        </p:txBody>
      </p:sp>
    </p:spTree>
    <p:extLst>
      <p:ext uri="{BB962C8B-B14F-4D97-AF65-F5344CB8AC3E}">
        <p14:creationId xmlns:p14="http://schemas.microsoft.com/office/powerpoint/2010/main" val="2850326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859651"/>
            <a:ext cx="7886700" cy="830244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37B0ABC-D162-774F-AB22-C297552B8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1825626"/>
            <a:ext cx="7886700" cy="407821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Shape 12">
            <a:extLst>
              <a:ext uri="{FF2B5EF4-FFF2-40B4-BE49-F238E27FC236}">
                <a16:creationId xmlns:a16="http://schemas.microsoft.com/office/drawing/2014/main" id="{1968F84D-0F22-2547-B41D-9E3C84D2CEEB}"/>
              </a:ext>
            </a:extLst>
          </p:cNvPr>
          <p:cNvPicPr preferRelativeResize="0"/>
          <p:nvPr userDrawn="1"/>
        </p:nvPicPr>
        <p:blipFill rotWithShape="1">
          <a:blip r:embed="rId37">
            <a:alphaModFix/>
          </a:blip>
          <a:srcRect l="1002" r="1050"/>
          <a:stretch/>
        </p:blipFill>
        <p:spPr>
          <a:xfrm>
            <a:off x="-1" y="6118916"/>
            <a:ext cx="9144001" cy="739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19E09D-92EB-1943-AF00-32B6297910B9}"/>
              </a:ext>
            </a:extLst>
          </p:cNvPr>
          <p:cNvPicPr>
            <a:picLocks noChangeAspect="1"/>
          </p:cNvPicPr>
          <p:nvPr userDrawn="1"/>
        </p:nvPicPr>
        <p:blipFill>
          <a:blip r:embed="rId38"/>
          <a:stretch>
            <a:fillRect/>
          </a:stretch>
        </p:blipFill>
        <p:spPr>
          <a:xfrm>
            <a:off x="0" y="0"/>
            <a:ext cx="9144000" cy="70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98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9B26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0188" indent="-230188" algn="l" defTabSz="914400" rtl="0" eaLnBrk="1" latinLnBrk="0" hangingPunct="1">
        <a:lnSpc>
          <a:spcPct val="90000"/>
        </a:lnSpc>
        <a:spcBef>
          <a:spcPts val="1000"/>
        </a:spcBef>
        <a:buClr>
          <a:srgbClr val="29488D"/>
        </a:buClr>
        <a:buSzPct val="125000"/>
        <a:buFont typeface="Arial" panose="020B0604020202020204" pitchFamily="34" charset="0"/>
        <a:buChar char="•"/>
        <a:tabLst/>
        <a:defRPr sz="2400" b="1" kern="1200">
          <a:solidFill>
            <a:srgbClr val="1A2E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9113" indent="-320675" algn="l" defTabSz="914400" rtl="0" eaLnBrk="1" latinLnBrk="0" hangingPunct="1">
        <a:lnSpc>
          <a:spcPct val="90000"/>
        </a:lnSpc>
        <a:spcBef>
          <a:spcPts val="500"/>
        </a:spcBef>
        <a:buClr>
          <a:srgbClr val="2A56B3"/>
        </a:buClr>
        <a:buSzPct val="125000"/>
        <a:buFont typeface="Arial" panose="020B0604020202020204" pitchFamily="34" charset="0"/>
        <a:buChar char="•"/>
        <a:tabLst/>
        <a:defRPr sz="2400" kern="1200">
          <a:solidFill>
            <a:srgbClr val="1A2E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35000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BE8E2D"/>
        </a:buClr>
        <a:buSzPct val="125000"/>
        <a:buFont typeface="Arial" panose="020B0604020202020204" pitchFamily="34" charset="0"/>
        <a:buChar char="•"/>
        <a:tabLst/>
        <a:defRPr sz="2000" kern="1200">
          <a:solidFill>
            <a:srgbClr val="1A2E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01688" indent="-174625" algn="l" defTabSz="914400" rtl="0" eaLnBrk="1" latinLnBrk="0" hangingPunct="1">
        <a:lnSpc>
          <a:spcPct val="90000"/>
        </a:lnSpc>
        <a:spcBef>
          <a:spcPts val="500"/>
        </a:spcBef>
        <a:buClr>
          <a:srgbClr val="D39F36"/>
        </a:buClr>
        <a:buSzPct val="125000"/>
        <a:buFont typeface="Arial" panose="020B0604020202020204" pitchFamily="34" charset="0"/>
        <a:buChar char="•"/>
        <a:tabLst/>
        <a:defRPr sz="1800" kern="1200">
          <a:solidFill>
            <a:srgbClr val="1A2E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31875" indent="-166688" algn="l" defTabSz="914400" rtl="0" eaLnBrk="1" latinLnBrk="0" hangingPunct="1">
        <a:lnSpc>
          <a:spcPct val="90000"/>
        </a:lnSpc>
        <a:spcBef>
          <a:spcPts val="500"/>
        </a:spcBef>
        <a:buClr>
          <a:srgbClr val="DCA336"/>
        </a:buClr>
        <a:buSzPct val="125000"/>
        <a:buFont typeface="Arial" panose="020B0604020202020204" pitchFamily="34" charset="0"/>
        <a:buChar char="•"/>
        <a:tabLst/>
        <a:defRPr sz="1800" kern="1200">
          <a:solidFill>
            <a:srgbClr val="1A2E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0" userDrawn="1">
          <p15:clr>
            <a:srgbClr val="F26B43"/>
          </p15:clr>
        </p15:guide>
        <p15:guide id="2" pos="3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1CD56-0A46-E944-9F1B-68D2CC19F6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numCol="1">
            <a:normAutofit fontScale="90000"/>
          </a:bodyPr>
          <a:lstStyle/>
          <a:p>
            <a:r>
              <a:rPr lang="en-US" dirty="0"/>
              <a:t>Student Designed Instrumentation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2DEC46-3C15-134B-A387-23244E1323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numCol="1">
            <a:normAutofit fontScale="92500" lnSpcReduction="20000"/>
          </a:bodyPr>
          <a:lstStyle/>
          <a:p>
            <a:pPr marL="229870" indent="-229870"/>
            <a:r>
              <a:rPr lang="en-US" dirty="0"/>
              <a:t>Michael Jabot, PhD.</a:t>
            </a:r>
          </a:p>
          <a:p>
            <a:pPr marL="229870" indent="-229870"/>
            <a:r>
              <a:rPr lang="en-US" dirty="0"/>
              <a:t>SUNY Fredonia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8E5D8E-FA12-8249-8BD3-08AB2E2D7B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numCol="1" rtlCol="0" anchor="t">
            <a:normAutofit/>
          </a:bodyPr>
          <a:lstStyle/>
          <a:p>
            <a:r>
              <a:rPr lang="en-US" dirty="0"/>
              <a:t>July 2019</a:t>
            </a:r>
          </a:p>
        </p:txBody>
      </p:sp>
    </p:spTree>
    <p:extLst>
      <p:ext uri="{BB962C8B-B14F-4D97-AF65-F5344CB8AC3E}">
        <p14:creationId xmlns:p14="http://schemas.microsoft.com/office/powerpoint/2010/main" val="415053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9B0C4-D70C-AB4C-A9EF-95A9C1C5D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Overview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39FC2-437F-574B-A752-3F93F2835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numCol="1" rtlCol="0" anchor="t">
            <a:normAutofit/>
          </a:bodyPr>
          <a:lstStyle/>
          <a:p>
            <a:pPr marL="342900" indent="-342900">
              <a:buFont typeface="Arial,Sans-Serif"/>
              <a:buChar char="•"/>
            </a:pPr>
            <a:endParaRPr lang="en-US" b="0" dirty="0"/>
          </a:p>
          <a:p>
            <a:pPr marL="342900" indent="-342900">
              <a:buFont typeface="Arial,Sans-Serif"/>
              <a:buChar char="•"/>
            </a:pPr>
            <a:r>
              <a:rPr lang="en-US" b="0" dirty="0">
                <a:latin typeface="Arial"/>
                <a:cs typeface="Arial"/>
              </a:rPr>
              <a:t>Integrating student designed instrumentation projects</a:t>
            </a:r>
          </a:p>
          <a:p>
            <a:pPr marL="342900" indent="-342900">
              <a:buFont typeface="Arial,Sans-Serif"/>
              <a:buChar char="•"/>
            </a:pPr>
            <a:r>
              <a:rPr lang="en-US" b="0" dirty="0">
                <a:latin typeface="Arial"/>
                <a:cs typeface="Arial"/>
              </a:rPr>
              <a:t>Instruments are designed using Arduino/</a:t>
            </a:r>
            <a:r>
              <a:rPr lang="en-US" b="0" dirty="0" err="1">
                <a:latin typeface="Arial"/>
                <a:cs typeface="Arial"/>
              </a:rPr>
              <a:t>Rasberry</a:t>
            </a:r>
            <a:r>
              <a:rPr lang="en-US" b="0" dirty="0">
                <a:latin typeface="Arial"/>
                <a:cs typeface="Arial"/>
              </a:rPr>
              <a:t> Pi </a:t>
            </a:r>
          </a:p>
          <a:p>
            <a:pPr marL="342900" indent="-342900">
              <a:buFont typeface="Arial,Sans-Serif"/>
              <a:buChar char="•"/>
            </a:pPr>
            <a:r>
              <a:rPr lang="en-US" b="0" dirty="0">
                <a:latin typeface="Arial"/>
                <a:cs typeface="Arial"/>
              </a:rPr>
              <a:t>Programming using Arduino/Python/Scratch</a:t>
            </a:r>
          </a:p>
          <a:p>
            <a:pPr marL="342900" indent="-342900">
              <a:buFont typeface="Arial,Sans-Serif"/>
              <a:buChar char="•"/>
            </a:pPr>
            <a:r>
              <a:rPr lang="en-US" b="0" dirty="0">
                <a:latin typeface="Arial"/>
                <a:cs typeface="Arial"/>
              </a:rPr>
              <a:t>Calibration/Comparison to standard instruments</a:t>
            </a:r>
          </a:p>
          <a:p>
            <a:pPr marL="342900" indent="-342900">
              <a:buFont typeface="Arial,Sans-Serif"/>
              <a:buChar char="•"/>
            </a:pPr>
            <a:r>
              <a:rPr lang="en-US" b="0" dirty="0">
                <a:latin typeface="Arial"/>
                <a:cs typeface="Arial"/>
              </a:rPr>
              <a:t>Data exported and visualized</a:t>
            </a:r>
          </a:p>
          <a:p>
            <a:pPr marL="342900" indent="-342900">
              <a:buFont typeface="Arial,Sans-Serif"/>
              <a:buChar char="•"/>
            </a:pPr>
            <a:r>
              <a:rPr lang="en-US" b="0" dirty="0">
                <a:latin typeface="Arial"/>
                <a:cs typeface="Arial"/>
              </a:rPr>
              <a:t>Taking advantage of cost/size/innovation/failure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6C4FE-3951-CF49-BF79-C90EE3E2F510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 numCol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87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1CD56-0A46-E944-9F1B-68D2CC19F6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numCol="1">
            <a:normAutofit/>
          </a:bodyPr>
          <a:lstStyle/>
          <a:p>
            <a:r>
              <a:rPr lang="en-US" dirty="0"/>
              <a:t>Thank you!!!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052E7D9-E090-48EE-98A9-2336E388D3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6A8545-D2AF-4D2B-8559-7403207E63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58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-FINAL-GLE-PPT-Template-4-7-18" id="{9F70775C-F13E-E941-B1E9-2D6A374B5270}" vid="{AE9F6A78-1AD1-B24C-BD4C-353820AC19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15</Words>
  <Application>Microsoft Office PowerPoint</Application>
  <PresentationFormat>On-screen Show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Student Designed Instrumentation</vt:lpstr>
      <vt:lpstr>Overview</vt:lpstr>
      <vt:lpstr>Thank you!!!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Paul Glaser</dc:creator>
  <cp:lastModifiedBy>Jenn Paul Glaser</cp:lastModifiedBy>
  <cp:revision>12</cp:revision>
  <cp:lastPrinted>2018-04-07T17:52:28Z</cp:lastPrinted>
  <dcterms:created xsi:type="dcterms:W3CDTF">2019-01-21T00:24:29Z</dcterms:created>
  <dcterms:modified xsi:type="dcterms:W3CDTF">2019-07-06T11:50:44Z</dcterms:modified>
</cp:coreProperties>
</file>